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746" r:id="rId3"/>
  </p:sldMasterIdLst>
  <p:notesMasterIdLst>
    <p:notesMasterId r:id="rId29"/>
  </p:notesMasterIdLst>
  <p:sldIdLst>
    <p:sldId id="2007577666" r:id="rId4"/>
    <p:sldId id="1088" r:id="rId5"/>
    <p:sldId id="1087" r:id="rId6"/>
    <p:sldId id="1089" r:id="rId7"/>
    <p:sldId id="5229" r:id="rId8"/>
    <p:sldId id="1173" r:id="rId9"/>
    <p:sldId id="1139" r:id="rId10"/>
    <p:sldId id="1141" r:id="rId11"/>
    <p:sldId id="1170" r:id="rId12"/>
    <p:sldId id="1092" r:id="rId13"/>
    <p:sldId id="1090" r:id="rId14"/>
    <p:sldId id="5228" r:id="rId15"/>
    <p:sldId id="1151" r:id="rId16"/>
    <p:sldId id="1171" r:id="rId17"/>
    <p:sldId id="1136" r:id="rId18"/>
    <p:sldId id="2007577688" r:id="rId19"/>
    <p:sldId id="1134" r:id="rId20"/>
    <p:sldId id="1143" r:id="rId21"/>
    <p:sldId id="5227" r:id="rId22"/>
    <p:sldId id="362" r:id="rId23"/>
    <p:sldId id="5223" r:id="rId24"/>
    <p:sldId id="1176" r:id="rId25"/>
    <p:sldId id="5214" r:id="rId26"/>
    <p:sldId id="5221" r:id="rId27"/>
    <p:sldId id="200757768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E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88"/>
    <p:restoredTop sz="95437"/>
  </p:normalViewPr>
  <p:slideViewPr>
    <p:cSldViewPr snapToGrid="0" snapToObjects="1">
      <p:cViewPr varScale="1">
        <p:scale>
          <a:sx n="128" d="100"/>
          <a:sy n="128" d="100"/>
        </p:scale>
        <p:origin x="74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ED2211-BCF4-462A-9337-1FE7805BEBB6}"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zh-CN" altLang="en-US"/>
        </a:p>
      </dgm:t>
    </dgm:pt>
    <dgm:pt modelId="{77D6E88D-EFC9-49D5-AC6F-ECF522855715}">
      <dgm:prSet phldrT="[文本]" custT="1"/>
      <dgm:spPr/>
      <dgm:t>
        <a:bodyPr anchor="ctr"/>
        <a:lstStyle/>
        <a:p>
          <a:r>
            <a:rPr lang="zh-CN" altLang="en-US" sz="2800" b="1" dirty="0">
              <a:latin typeface="微软雅黑" panose="020B0503020204020204" pitchFamily="34" charset="-122"/>
              <a:ea typeface="微软雅黑" panose="020B0503020204020204" pitchFamily="34" charset="-122"/>
            </a:rPr>
            <a:t>场景</a:t>
          </a:r>
        </a:p>
      </dgm:t>
    </dgm:pt>
    <dgm:pt modelId="{750799EE-36A8-4CFF-BAC1-D11257858C52}" type="parTrans" cxnId="{A9E667FE-8871-4A8D-B7A9-62545DC3C2F4}">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7A27DFB5-756A-4083-AC1B-AB23C35F18E6}" type="sibTrans" cxnId="{A9E667FE-8871-4A8D-B7A9-62545DC3C2F4}">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38AF18E2-96C9-4DF7-8F4B-D40EC47399EF}">
      <dgm:prSet phldrT="[文本]" custT="1"/>
      <dgm:spPr/>
      <dgm:t>
        <a:bodyPr anchor="ctr"/>
        <a:lstStyle/>
        <a:p>
          <a:r>
            <a:rPr lang="zh-CN" altLang="en-US" sz="2000" dirty="0">
              <a:latin typeface="微软雅黑" panose="020B0503020204020204" pitchFamily="34" charset="-122"/>
              <a:ea typeface="微软雅黑" panose="020B0503020204020204" pitchFamily="34" charset="-122"/>
            </a:rPr>
            <a:t>在线会议同传</a:t>
          </a:r>
        </a:p>
      </dgm:t>
    </dgm:pt>
    <dgm:pt modelId="{8BA8DB69-639C-47C0-86A0-C2C847D09CF2}" type="parTrans" cxnId="{F7767B69-B439-4F01-9CB2-F4A1C1381060}">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07CDB074-6235-4B2B-92EC-139FC87868C7}" type="sibTrans" cxnId="{F7767B69-B439-4F01-9CB2-F4A1C1381060}">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CD772FAD-774D-4A52-8965-C4961E6FD716}">
      <dgm:prSet phldrT="[文本]" custT="1"/>
      <dgm:spPr/>
      <dgm:t>
        <a:bodyPr anchor="ctr"/>
        <a:lstStyle/>
        <a:p>
          <a:r>
            <a:rPr lang="zh-CN" altLang="en-US" sz="2000" dirty="0">
              <a:latin typeface="微软雅黑" panose="020B0503020204020204" pitchFamily="34" charset="-122"/>
              <a:ea typeface="微软雅黑" panose="020B0503020204020204" pitchFamily="34" charset="-122"/>
            </a:rPr>
            <a:t>会议内容可回看</a:t>
          </a:r>
        </a:p>
      </dgm:t>
    </dgm:pt>
    <dgm:pt modelId="{A931793F-D714-44CA-A4FC-DBB3F4E2795C}" type="parTrans" cxnId="{3DE0207F-D508-4860-913E-84BC7FD14FF6}">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5B4E646C-8700-4E9F-BF0F-02B049D68C1A}" type="sibTrans" cxnId="{3DE0207F-D508-4860-913E-84BC7FD14FF6}">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E9B461EB-BA5F-4716-AF3E-95681DE2439D}">
      <dgm:prSet phldrT="[文本]" custT="1"/>
      <dgm:spPr/>
      <dgm:t>
        <a:bodyPr anchor="ctr"/>
        <a:lstStyle/>
        <a:p>
          <a:r>
            <a:rPr lang="zh-CN" altLang="en-US" sz="2800" b="1" dirty="0">
              <a:latin typeface="微软雅黑" panose="020B0503020204020204" pitchFamily="34" charset="-122"/>
              <a:ea typeface="微软雅黑" panose="020B0503020204020204" pitchFamily="34" charset="-122"/>
            </a:rPr>
            <a:t>效果</a:t>
          </a:r>
        </a:p>
      </dgm:t>
    </dgm:pt>
    <dgm:pt modelId="{1CAF3566-DABE-4CD7-BAC7-27207724DD04}" type="parTrans" cxnId="{D7DF226A-C630-4512-9C5A-546ED66B620B}">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8FD587D1-4683-4C42-BAAB-0F1F4F16F8E1}" type="sibTrans" cxnId="{D7DF226A-C630-4512-9C5A-546ED66B620B}">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A34247B8-4D1B-43B2-96C2-D9054C062553}">
      <dgm:prSet phldrT="[文本]" custT="1"/>
      <dgm:spPr/>
      <dgm:t>
        <a:bodyPr anchor="ctr"/>
        <a:lstStyle/>
        <a:p>
          <a:r>
            <a:rPr lang="zh-CN" altLang="en-US" sz="2000" dirty="0">
              <a:latin typeface="微软雅黑" panose="020B0503020204020204" pitchFamily="34" charset="-122"/>
              <a:ea typeface="微软雅黑" panose="020B0503020204020204" pitchFamily="34" charset="-122"/>
            </a:rPr>
            <a:t>视频会议增加字幕</a:t>
          </a:r>
        </a:p>
      </dgm:t>
    </dgm:pt>
    <dgm:pt modelId="{DBB96600-ADC9-4732-B3D8-986B41DD1C0C}" type="parTrans" cxnId="{DA7A2430-0142-40F9-84D9-C603730450BB}">
      <dgm:prSet/>
      <dgm:spPr/>
      <dgm:t>
        <a:bodyPr/>
        <a:lstStyle/>
        <a:p>
          <a:endParaRPr lang="zh-CN" altLang="en-US"/>
        </a:p>
      </dgm:t>
    </dgm:pt>
    <dgm:pt modelId="{9FAB8696-6E7C-43D8-AA57-E9E6477B86B0}" type="sibTrans" cxnId="{DA7A2430-0142-40F9-84D9-C603730450BB}">
      <dgm:prSet/>
      <dgm:spPr/>
      <dgm:t>
        <a:bodyPr/>
        <a:lstStyle/>
        <a:p>
          <a:endParaRPr lang="zh-CN" altLang="en-US"/>
        </a:p>
      </dgm:t>
    </dgm:pt>
    <dgm:pt modelId="{1ED71E72-91D0-4809-96E6-81BE3714F5B4}">
      <dgm:prSet phldrT="[文本]" custT="1"/>
      <dgm:spPr/>
      <dgm:t>
        <a:bodyPr anchor="ctr"/>
        <a:lstStyle/>
        <a:p>
          <a:r>
            <a:rPr lang="zh-CN" altLang="en-US" sz="2000" dirty="0">
              <a:latin typeface="微软雅黑" panose="020B0503020204020204" pitchFamily="34" charset="-122"/>
              <a:ea typeface="微软雅黑" panose="020B0503020204020204" pitchFamily="34" charset="-122"/>
            </a:rPr>
            <a:t>会后纪要输出</a:t>
          </a:r>
        </a:p>
      </dgm:t>
    </dgm:pt>
    <dgm:pt modelId="{05116EE9-108A-4A1E-A057-085A357A86F6}" type="parTrans" cxnId="{C033162F-9CBD-4D18-98AC-6AB6ED0AEDD9}">
      <dgm:prSet/>
      <dgm:spPr/>
      <dgm:t>
        <a:bodyPr/>
        <a:lstStyle/>
        <a:p>
          <a:endParaRPr lang="zh-CN" altLang="en-US"/>
        </a:p>
      </dgm:t>
    </dgm:pt>
    <dgm:pt modelId="{0ED177AB-462D-4310-AA21-7990DF4DAC9D}" type="sibTrans" cxnId="{C033162F-9CBD-4D18-98AC-6AB6ED0AEDD9}">
      <dgm:prSet/>
      <dgm:spPr/>
      <dgm:t>
        <a:bodyPr/>
        <a:lstStyle/>
        <a:p>
          <a:endParaRPr lang="zh-CN" altLang="en-US"/>
        </a:p>
      </dgm:t>
    </dgm:pt>
    <dgm:pt modelId="{04FABBFE-6081-46F6-B849-7530A08F5955}" type="pres">
      <dgm:prSet presAssocID="{8AED2211-BCF4-462A-9337-1FE7805BEBB6}" presName="vert0" presStyleCnt="0">
        <dgm:presLayoutVars>
          <dgm:dir/>
          <dgm:animOne val="branch"/>
          <dgm:animLvl val="lvl"/>
        </dgm:presLayoutVars>
      </dgm:prSet>
      <dgm:spPr/>
    </dgm:pt>
    <dgm:pt modelId="{E2B3F939-5E14-4295-A3FE-1CAA2B0B80FC}" type="pres">
      <dgm:prSet presAssocID="{77D6E88D-EFC9-49D5-AC6F-ECF522855715}" presName="thickLine" presStyleLbl="alignNode1" presStyleIdx="0" presStyleCnt="2"/>
      <dgm:spPr/>
    </dgm:pt>
    <dgm:pt modelId="{7F710AF6-0794-49CC-9ED0-3B165A1E6EC8}" type="pres">
      <dgm:prSet presAssocID="{77D6E88D-EFC9-49D5-AC6F-ECF522855715}" presName="horz1" presStyleCnt="0"/>
      <dgm:spPr/>
    </dgm:pt>
    <dgm:pt modelId="{FADB65AD-1DCC-450E-8BA5-C0006751F183}" type="pres">
      <dgm:prSet presAssocID="{77D6E88D-EFC9-49D5-AC6F-ECF522855715}" presName="tx1" presStyleLbl="revTx" presStyleIdx="0" presStyleCnt="6"/>
      <dgm:spPr/>
    </dgm:pt>
    <dgm:pt modelId="{7705D329-356D-42B7-BB85-9FB2712F5F09}" type="pres">
      <dgm:prSet presAssocID="{77D6E88D-EFC9-49D5-AC6F-ECF522855715}" presName="vert1" presStyleCnt="0"/>
      <dgm:spPr/>
    </dgm:pt>
    <dgm:pt modelId="{111BE773-43E6-481C-8C81-011AFE2760EA}" type="pres">
      <dgm:prSet presAssocID="{38AF18E2-96C9-4DF7-8F4B-D40EC47399EF}" presName="vertSpace2a" presStyleCnt="0"/>
      <dgm:spPr/>
    </dgm:pt>
    <dgm:pt modelId="{1FEED63F-D72C-4E37-94D5-72A47AAD5085}" type="pres">
      <dgm:prSet presAssocID="{38AF18E2-96C9-4DF7-8F4B-D40EC47399EF}" presName="horz2" presStyleCnt="0"/>
      <dgm:spPr/>
    </dgm:pt>
    <dgm:pt modelId="{64984DE6-1291-447D-8122-DB76C3A42D07}" type="pres">
      <dgm:prSet presAssocID="{38AF18E2-96C9-4DF7-8F4B-D40EC47399EF}" presName="horzSpace2" presStyleCnt="0"/>
      <dgm:spPr/>
    </dgm:pt>
    <dgm:pt modelId="{F572F5A0-04EB-4295-824D-89B5BFD2DD2D}" type="pres">
      <dgm:prSet presAssocID="{38AF18E2-96C9-4DF7-8F4B-D40EC47399EF}" presName="tx2" presStyleLbl="revTx" presStyleIdx="1" presStyleCnt="6"/>
      <dgm:spPr/>
    </dgm:pt>
    <dgm:pt modelId="{E58D6EFA-0EF0-4122-A72A-016D2E237438}" type="pres">
      <dgm:prSet presAssocID="{38AF18E2-96C9-4DF7-8F4B-D40EC47399EF}" presName="vert2" presStyleCnt="0"/>
      <dgm:spPr/>
    </dgm:pt>
    <dgm:pt modelId="{874DE528-59E9-44C6-A381-EED8779E0276}" type="pres">
      <dgm:prSet presAssocID="{38AF18E2-96C9-4DF7-8F4B-D40EC47399EF}" presName="thinLine2b" presStyleLbl="callout" presStyleIdx="0" presStyleCnt="4"/>
      <dgm:spPr/>
    </dgm:pt>
    <dgm:pt modelId="{5772B3A3-F57F-4004-9B19-4367E7A3CFCF}" type="pres">
      <dgm:prSet presAssocID="{38AF18E2-96C9-4DF7-8F4B-D40EC47399EF}" presName="vertSpace2b" presStyleCnt="0"/>
      <dgm:spPr/>
    </dgm:pt>
    <dgm:pt modelId="{B23323BD-378D-45D3-BD91-404552889600}" type="pres">
      <dgm:prSet presAssocID="{A34247B8-4D1B-43B2-96C2-D9054C062553}" presName="horz2" presStyleCnt="0"/>
      <dgm:spPr/>
    </dgm:pt>
    <dgm:pt modelId="{C81559D8-5692-4882-8DE3-EC7A668FE994}" type="pres">
      <dgm:prSet presAssocID="{A34247B8-4D1B-43B2-96C2-D9054C062553}" presName="horzSpace2" presStyleCnt="0"/>
      <dgm:spPr/>
    </dgm:pt>
    <dgm:pt modelId="{6745609D-4D09-42ED-892C-CCB60701D9B6}" type="pres">
      <dgm:prSet presAssocID="{A34247B8-4D1B-43B2-96C2-D9054C062553}" presName="tx2" presStyleLbl="revTx" presStyleIdx="2" presStyleCnt="6"/>
      <dgm:spPr/>
    </dgm:pt>
    <dgm:pt modelId="{1E7E1D1D-FD7B-4CE3-8AC2-E92DECF86D86}" type="pres">
      <dgm:prSet presAssocID="{A34247B8-4D1B-43B2-96C2-D9054C062553}" presName="vert2" presStyleCnt="0"/>
      <dgm:spPr/>
    </dgm:pt>
    <dgm:pt modelId="{5143B785-DEE4-466F-8762-1796ECF86363}" type="pres">
      <dgm:prSet presAssocID="{A34247B8-4D1B-43B2-96C2-D9054C062553}" presName="thinLine2b" presStyleLbl="callout" presStyleIdx="1" presStyleCnt="4"/>
      <dgm:spPr/>
    </dgm:pt>
    <dgm:pt modelId="{78EC12D7-64AD-4AA1-9CFC-614689CDCB3F}" type="pres">
      <dgm:prSet presAssocID="{A34247B8-4D1B-43B2-96C2-D9054C062553}" presName="vertSpace2b" presStyleCnt="0"/>
      <dgm:spPr/>
    </dgm:pt>
    <dgm:pt modelId="{5BE70D88-1C71-44BE-B873-F59C7A64C39E}" type="pres">
      <dgm:prSet presAssocID="{E9B461EB-BA5F-4716-AF3E-95681DE2439D}" presName="thickLine" presStyleLbl="alignNode1" presStyleIdx="1" presStyleCnt="2"/>
      <dgm:spPr/>
    </dgm:pt>
    <dgm:pt modelId="{B8B0909A-C46A-49A0-B443-F9199D27C63B}" type="pres">
      <dgm:prSet presAssocID="{E9B461EB-BA5F-4716-AF3E-95681DE2439D}" presName="horz1" presStyleCnt="0"/>
      <dgm:spPr/>
    </dgm:pt>
    <dgm:pt modelId="{E276B6AB-1F89-408A-A161-B327C02423BF}" type="pres">
      <dgm:prSet presAssocID="{E9B461EB-BA5F-4716-AF3E-95681DE2439D}" presName="tx1" presStyleLbl="revTx" presStyleIdx="3" presStyleCnt="6"/>
      <dgm:spPr/>
    </dgm:pt>
    <dgm:pt modelId="{A851A871-A75F-4CBB-8BDB-2E0D112A84F3}" type="pres">
      <dgm:prSet presAssocID="{E9B461EB-BA5F-4716-AF3E-95681DE2439D}" presName="vert1" presStyleCnt="0"/>
      <dgm:spPr/>
    </dgm:pt>
    <dgm:pt modelId="{4C4AF125-8835-49F0-8CE5-DB887D98DBEF}" type="pres">
      <dgm:prSet presAssocID="{CD772FAD-774D-4A52-8965-C4961E6FD716}" presName="vertSpace2a" presStyleCnt="0"/>
      <dgm:spPr/>
    </dgm:pt>
    <dgm:pt modelId="{0FA41281-B757-4508-88CA-C1057829F2EB}" type="pres">
      <dgm:prSet presAssocID="{CD772FAD-774D-4A52-8965-C4961E6FD716}" presName="horz2" presStyleCnt="0"/>
      <dgm:spPr/>
    </dgm:pt>
    <dgm:pt modelId="{2A76E804-FB13-43FB-B5CF-3B19479C9311}" type="pres">
      <dgm:prSet presAssocID="{CD772FAD-774D-4A52-8965-C4961E6FD716}" presName="horzSpace2" presStyleCnt="0"/>
      <dgm:spPr/>
    </dgm:pt>
    <dgm:pt modelId="{FE73AC2B-D846-4886-982F-5FB1E7A5EED5}" type="pres">
      <dgm:prSet presAssocID="{CD772FAD-774D-4A52-8965-C4961E6FD716}" presName="tx2" presStyleLbl="revTx" presStyleIdx="4" presStyleCnt="6"/>
      <dgm:spPr/>
    </dgm:pt>
    <dgm:pt modelId="{453A6B05-5393-46C5-9615-E37F92E90E29}" type="pres">
      <dgm:prSet presAssocID="{CD772FAD-774D-4A52-8965-C4961E6FD716}" presName="vert2" presStyleCnt="0"/>
      <dgm:spPr/>
    </dgm:pt>
    <dgm:pt modelId="{37A421EC-7348-4145-B3C6-C29704B4A494}" type="pres">
      <dgm:prSet presAssocID="{CD772FAD-774D-4A52-8965-C4961E6FD716}" presName="thinLine2b" presStyleLbl="callout" presStyleIdx="2" presStyleCnt="4"/>
      <dgm:spPr/>
    </dgm:pt>
    <dgm:pt modelId="{B9D750ED-52D2-4B51-A9B3-C87BD271311A}" type="pres">
      <dgm:prSet presAssocID="{CD772FAD-774D-4A52-8965-C4961E6FD716}" presName="vertSpace2b" presStyleCnt="0"/>
      <dgm:spPr/>
    </dgm:pt>
    <dgm:pt modelId="{5D3F7188-4DFA-4A7A-8AD6-E0A192994394}" type="pres">
      <dgm:prSet presAssocID="{1ED71E72-91D0-4809-96E6-81BE3714F5B4}" presName="horz2" presStyleCnt="0"/>
      <dgm:spPr/>
    </dgm:pt>
    <dgm:pt modelId="{4D185243-81ED-422D-89D1-43A58BDBCAA8}" type="pres">
      <dgm:prSet presAssocID="{1ED71E72-91D0-4809-96E6-81BE3714F5B4}" presName="horzSpace2" presStyleCnt="0"/>
      <dgm:spPr/>
    </dgm:pt>
    <dgm:pt modelId="{354FFECF-A5EE-483C-99CC-994CAD4816BC}" type="pres">
      <dgm:prSet presAssocID="{1ED71E72-91D0-4809-96E6-81BE3714F5B4}" presName="tx2" presStyleLbl="revTx" presStyleIdx="5" presStyleCnt="6"/>
      <dgm:spPr/>
    </dgm:pt>
    <dgm:pt modelId="{239B6300-2950-4581-874A-28145713CF85}" type="pres">
      <dgm:prSet presAssocID="{1ED71E72-91D0-4809-96E6-81BE3714F5B4}" presName="vert2" presStyleCnt="0"/>
      <dgm:spPr/>
    </dgm:pt>
    <dgm:pt modelId="{F5AEE37D-3AA5-4AEB-A90D-5B47796EF123}" type="pres">
      <dgm:prSet presAssocID="{1ED71E72-91D0-4809-96E6-81BE3714F5B4}" presName="thinLine2b" presStyleLbl="callout" presStyleIdx="3" presStyleCnt="4"/>
      <dgm:spPr/>
    </dgm:pt>
    <dgm:pt modelId="{76EF73A1-12B9-4DD1-9BDF-6FC14BC7DC0D}" type="pres">
      <dgm:prSet presAssocID="{1ED71E72-91D0-4809-96E6-81BE3714F5B4}" presName="vertSpace2b" presStyleCnt="0"/>
      <dgm:spPr/>
    </dgm:pt>
  </dgm:ptLst>
  <dgm:cxnLst>
    <dgm:cxn modelId="{74CAA80F-EC84-426D-9765-1D966C02B9C1}" type="presOf" srcId="{77D6E88D-EFC9-49D5-AC6F-ECF522855715}" destId="{FADB65AD-1DCC-450E-8BA5-C0006751F183}" srcOrd="0" destOrd="0" presId="urn:microsoft.com/office/officeart/2008/layout/LinedList"/>
    <dgm:cxn modelId="{122A3E2C-98BD-4847-AC36-063E3808A17F}" type="presOf" srcId="{8AED2211-BCF4-462A-9337-1FE7805BEBB6}" destId="{04FABBFE-6081-46F6-B849-7530A08F5955}" srcOrd="0" destOrd="0" presId="urn:microsoft.com/office/officeart/2008/layout/LinedList"/>
    <dgm:cxn modelId="{C033162F-9CBD-4D18-98AC-6AB6ED0AEDD9}" srcId="{E9B461EB-BA5F-4716-AF3E-95681DE2439D}" destId="{1ED71E72-91D0-4809-96E6-81BE3714F5B4}" srcOrd="1" destOrd="0" parTransId="{05116EE9-108A-4A1E-A057-085A357A86F6}" sibTransId="{0ED177AB-462D-4310-AA21-7990DF4DAC9D}"/>
    <dgm:cxn modelId="{DA7A2430-0142-40F9-84D9-C603730450BB}" srcId="{77D6E88D-EFC9-49D5-AC6F-ECF522855715}" destId="{A34247B8-4D1B-43B2-96C2-D9054C062553}" srcOrd="1" destOrd="0" parTransId="{DBB96600-ADC9-4732-B3D8-986B41DD1C0C}" sibTransId="{9FAB8696-6E7C-43D8-AA57-E9E6477B86B0}"/>
    <dgm:cxn modelId="{EE3F713B-56D3-47A2-BF96-EA769636350A}" type="presOf" srcId="{1ED71E72-91D0-4809-96E6-81BE3714F5B4}" destId="{354FFECF-A5EE-483C-99CC-994CAD4816BC}" srcOrd="0" destOrd="0" presId="urn:microsoft.com/office/officeart/2008/layout/LinedList"/>
    <dgm:cxn modelId="{69CDAB44-B162-4867-9293-33448CE5AA0C}" type="presOf" srcId="{38AF18E2-96C9-4DF7-8F4B-D40EC47399EF}" destId="{F572F5A0-04EB-4295-824D-89B5BFD2DD2D}" srcOrd="0" destOrd="0" presId="urn:microsoft.com/office/officeart/2008/layout/LinedList"/>
    <dgm:cxn modelId="{F7767B69-B439-4F01-9CB2-F4A1C1381060}" srcId="{77D6E88D-EFC9-49D5-AC6F-ECF522855715}" destId="{38AF18E2-96C9-4DF7-8F4B-D40EC47399EF}" srcOrd="0" destOrd="0" parTransId="{8BA8DB69-639C-47C0-86A0-C2C847D09CF2}" sibTransId="{07CDB074-6235-4B2B-92EC-139FC87868C7}"/>
    <dgm:cxn modelId="{D7DF226A-C630-4512-9C5A-546ED66B620B}" srcId="{8AED2211-BCF4-462A-9337-1FE7805BEBB6}" destId="{E9B461EB-BA5F-4716-AF3E-95681DE2439D}" srcOrd="1" destOrd="0" parTransId="{1CAF3566-DABE-4CD7-BAC7-27207724DD04}" sibTransId="{8FD587D1-4683-4C42-BAAB-0F1F4F16F8E1}"/>
    <dgm:cxn modelId="{3DE0207F-D508-4860-913E-84BC7FD14FF6}" srcId="{E9B461EB-BA5F-4716-AF3E-95681DE2439D}" destId="{CD772FAD-774D-4A52-8965-C4961E6FD716}" srcOrd="0" destOrd="0" parTransId="{A931793F-D714-44CA-A4FC-DBB3F4E2795C}" sibTransId="{5B4E646C-8700-4E9F-BF0F-02B049D68C1A}"/>
    <dgm:cxn modelId="{4FDD068F-DF37-47C0-80C9-FB47BEF3A024}" type="presOf" srcId="{A34247B8-4D1B-43B2-96C2-D9054C062553}" destId="{6745609D-4D09-42ED-892C-CCB60701D9B6}" srcOrd="0" destOrd="0" presId="urn:microsoft.com/office/officeart/2008/layout/LinedList"/>
    <dgm:cxn modelId="{5B53C3AB-B7FF-4112-A78B-A0CE8B54B515}" type="presOf" srcId="{CD772FAD-774D-4A52-8965-C4961E6FD716}" destId="{FE73AC2B-D846-4886-982F-5FB1E7A5EED5}" srcOrd="0" destOrd="0" presId="urn:microsoft.com/office/officeart/2008/layout/LinedList"/>
    <dgm:cxn modelId="{A44EFAF9-8E60-4C77-A5E5-429C9D1FD6AF}" type="presOf" srcId="{E9B461EB-BA5F-4716-AF3E-95681DE2439D}" destId="{E276B6AB-1F89-408A-A161-B327C02423BF}" srcOrd="0" destOrd="0" presId="urn:microsoft.com/office/officeart/2008/layout/LinedList"/>
    <dgm:cxn modelId="{A9E667FE-8871-4A8D-B7A9-62545DC3C2F4}" srcId="{8AED2211-BCF4-462A-9337-1FE7805BEBB6}" destId="{77D6E88D-EFC9-49D5-AC6F-ECF522855715}" srcOrd="0" destOrd="0" parTransId="{750799EE-36A8-4CFF-BAC1-D11257858C52}" sibTransId="{7A27DFB5-756A-4083-AC1B-AB23C35F18E6}"/>
    <dgm:cxn modelId="{8FDF4341-03FC-4164-AD8F-1B45D1211059}" type="presParOf" srcId="{04FABBFE-6081-46F6-B849-7530A08F5955}" destId="{E2B3F939-5E14-4295-A3FE-1CAA2B0B80FC}" srcOrd="0" destOrd="0" presId="urn:microsoft.com/office/officeart/2008/layout/LinedList"/>
    <dgm:cxn modelId="{09532CEA-ADA2-49BA-8051-FC9DA3E04478}" type="presParOf" srcId="{04FABBFE-6081-46F6-B849-7530A08F5955}" destId="{7F710AF6-0794-49CC-9ED0-3B165A1E6EC8}" srcOrd="1" destOrd="0" presId="urn:microsoft.com/office/officeart/2008/layout/LinedList"/>
    <dgm:cxn modelId="{A00D1A43-B0C7-4A01-8EA8-772F3B4658E5}" type="presParOf" srcId="{7F710AF6-0794-49CC-9ED0-3B165A1E6EC8}" destId="{FADB65AD-1DCC-450E-8BA5-C0006751F183}" srcOrd="0" destOrd="0" presId="urn:microsoft.com/office/officeart/2008/layout/LinedList"/>
    <dgm:cxn modelId="{FBA853B7-5412-4FDB-80B8-71193A8E6778}" type="presParOf" srcId="{7F710AF6-0794-49CC-9ED0-3B165A1E6EC8}" destId="{7705D329-356D-42B7-BB85-9FB2712F5F09}" srcOrd="1" destOrd="0" presId="urn:microsoft.com/office/officeart/2008/layout/LinedList"/>
    <dgm:cxn modelId="{62C22DC4-030A-4EC2-BAFA-6BD27137302F}" type="presParOf" srcId="{7705D329-356D-42B7-BB85-9FB2712F5F09}" destId="{111BE773-43E6-481C-8C81-011AFE2760EA}" srcOrd="0" destOrd="0" presId="urn:microsoft.com/office/officeart/2008/layout/LinedList"/>
    <dgm:cxn modelId="{2A962E51-1219-4F88-A81D-2ACCD5C7CAF2}" type="presParOf" srcId="{7705D329-356D-42B7-BB85-9FB2712F5F09}" destId="{1FEED63F-D72C-4E37-94D5-72A47AAD5085}" srcOrd="1" destOrd="0" presId="urn:microsoft.com/office/officeart/2008/layout/LinedList"/>
    <dgm:cxn modelId="{CC6F07E2-08A5-4266-A627-59692F705F64}" type="presParOf" srcId="{1FEED63F-D72C-4E37-94D5-72A47AAD5085}" destId="{64984DE6-1291-447D-8122-DB76C3A42D07}" srcOrd="0" destOrd="0" presId="urn:microsoft.com/office/officeart/2008/layout/LinedList"/>
    <dgm:cxn modelId="{FC462076-BE28-47D4-9EA4-1C1BE61F97F8}" type="presParOf" srcId="{1FEED63F-D72C-4E37-94D5-72A47AAD5085}" destId="{F572F5A0-04EB-4295-824D-89B5BFD2DD2D}" srcOrd="1" destOrd="0" presId="urn:microsoft.com/office/officeart/2008/layout/LinedList"/>
    <dgm:cxn modelId="{15F488B4-626F-4DA9-B457-6CFFDEDB702A}" type="presParOf" srcId="{1FEED63F-D72C-4E37-94D5-72A47AAD5085}" destId="{E58D6EFA-0EF0-4122-A72A-016D2E237438}" srcOrd="2" destOrd="0" presId="urn:microsoft.com/office/officeart/2008/layout/LinedList"/>
    <dgm:cxn modelId="{53F9F838-E79C-4514-9987-FE607C2DD502}" type="presParOf" srcId="{7705D329-356D-42B7-BB85-9FB2712F5F09}" destId="{874DE528-59E9-44C6-A381-EED8779E0276}" srcOrd="2" destOrd="0" presId="urn:microsoft.com/office/officeart/2008/layout/LinedList"/>
    <dgm:cxn modelId="{13A1BDE0-C546-41BA-B20F-BAE4EFF4F37B}" type="presParOf" srcId="{7705D329-356D-42B7-BB85-9FB2712F5F09}" destId="{5772B3A3-F57F-4004-9B19-4367E7A3CFCF}" srcOrd="3" destOrd="0" presId="urn:microsoft.com/office/officeart/2008/layout/LinedList"/>
    <dgm:cxn modelId="{2848CD4D-E16D-4E49-8184-5258DAC540AA}" type="presParOf" srcId="{7705D329-356D-42B7-BB85-9FB2712F5F09}" destId="{B23323BD-378D-45D3-BD91-404552889600}" srcOrd="4" destOrd="0" presId="urn:microsoft.com/office/officeart/2008/layout/LinedList"/>
    <dgm:cxn modelId="{455682AF-FDFD-4AE9-9EAB-A9B5A393680A}" type="presParOf" srcId="{B23323BD-378D-45D3-BD91-404552889600}" destId="{C81559D8-5692-4882-8DE3-EC7A668FE994}" srcOrd="0" destOrd="0" presId="urn:microsoft.com/office/officeart/2008/layout/LinedList"/>
    <dgm:cxn modelId="{F033E7D0-6FC5-4DD9-BC1D-428277EBA1A6}" type="presParOf" srcId="{B23323BD-378D-45D3-BD91-404552889600}" destId="{6745609D-4D09-42ED-892C-CCB60701D9B6}" srcOrd="1" destOrd="0" presId="urn:microsoft.com/office/officeart/2008/layout/LinedList"/>
    <dgm:cxn modelId="{8531D1C2-CE98-4835-B01C-1E711E0CC9A3}" type="presParOf" srcId="{B23323BD-378D-45D3-BD91-404552889600}" destId="{1E7E1D1D-FD7B-4CE3-8AC2-E92DECF86D86}" srcOrd="2" destOrd="0" presId="urn:microsoft.com/office/officeart/2008/layout/LinedList"/>
    <dgm:cxn modelId="{4150A672-1296-48E9-A190-B9379763F73A}" type="presParOf" srcId="{7705D329-356D-42B7-BB85-9FB2712F5F09}" destId="{5143B785-DEE4-466F-8762-1796ECF86363}" srcOrd="5" destOrd="0" presId="urn:microsoft.com/office/officeart/2008/layout/LinedList"/>
    <dgm:cxn modelId="{315FC52B-6BF4-45C2-A7C5-E28E0472317D}" type="presParOf" srcId="{7705D329-356D-42B7-BB85-9FB2712F5F09}" destId="{78EC12D7-64AD-4AA1-9CFC-614689CDCB3F}" srcOrd="6" destOrd="0" presId="urn:microsoft.com/office/officeart/2008/layout/LinedList"/>
    <dgm:cxn modelId="{86595471-6D4E-44A5-B966-5238F3657AEE}" type="presParOf" srcId="{04FABBFE-6081-46F6-B849-7530A08F5955}" destId="{5BE70D88-1C71-44BE-B873-F59C7A64C39E}" srcOrd="2" destOrd="0" presId="urn:microsoft.com/office/officeart/2008/layout/LinedList"/>
    <dgm:cxn modelId="{F98F40EB-618B-4896-B18C-61F96F1BDA37}" type="presParOf" srcId="{04FABBFE-6081-46F6-B849-7530A08F5955}" destId="{B8B0909A-C46A-49A0-B443-F9199D27C63B}" srcOrd="3" destOrd="0" presId="urn:microsoft.com/office/officeart/2008/layout/LinedList"/>
    <dgm:cxn modelId="{B5690C91-EC88-4676-A89C-3CD26B127742}" type="presParOf" srcId="{B8B0909A-C46A-49A0-B443-F9199D27C63B}" destId="{E276B6AB-1F89-408A-A161-B327C02423BF}" srcOrd="0" destOrd="0" presId="urn:microsoft.com/office/officeart/2008/layout/LinedList"/>
    <dgm:cxn modelId="{7640CF7B-5FEA-4607-B28F-631BB09E6533}" type="presParOf" srcId="{B8B0909A-C46A-49A0-B443-F9199D27C63B}" destId="{A851A871-A75F-4CBB-8BDB-2E0D112A84F3}" srcOrd="1" destOrd="0" presId="urn:microsoft.com/office/officeart/2008/layout/LinedList"/>
    <dgm:cxn modelId="{B3B166C8-ADC9-4C6C-93C3-25EA7A3E4E81}" type="presParOf" srcId="{A851A871-A75F-4CBB-8BDB-2E0D112A84F3}" destId="{4C4AF125-8835-49F0-8CE5-DB887D98DBEF}" srcOrd="0" destOrd="0" presId="urn:microsoft.com/office/officeart/2008/layout/LinedList"/>
    <dgm:cxn modelId="{3BD5EAD6-4B4A-4927-BECB-096EE12F69EA}" type="presParOf" srcId="{A851A871-A75F-4CBB-8BDB-2E0D112A84F3}" destId="{0FA41281-B757-4508-88CA-C1057829F2EB}" srcOrd="1" destOrd="0" presId="urn:microsoft.com/office/officeart/2008/layout/LinedList"/>
    <dgm:cxn modelId="{869B6046-005D-4154-B1F4-01701633BE00}" type="presParOf" srcId="{0FA41281-B757-4508-88CA-C1057829F2EB}" destId="{2A76E804-FB13-43FB-B5CF-3B19479C9311}" srcOrd="0" destOrd="0" presId="urn:microsoft.com/office/officeart/2008/layout/LinedList"/>
    <dgm:cxn modelId="{A5D6C8C5-327D-413D-8C58-645658D479B9}" type="presParOf" srcId="{0FA41281-B757-4508-88CA-C1057829F2EB}" destId="{FE73AC2B-D846-4886-982F-5FB1E7A5EED5}" srcOrd="1" destOrd="0" presId="urn:microsoft.com/office/officeart/2008/layout/LinedList"/>
    <dgm:cxn modelId="{9976B685-F376-4EE6-A053-DCFDA20912E8}" type="presParOf" srcId="{0FA41281-B757-4508-88CA-C1057829F2EB}" destId="{453A6B05-5393-46C5-9615-E37F92E90E29}" srcOrd="2" destOrd="0" presId="urn:microsoft.com/office/officeart/2008/layout/LinedList"/>
    <dgm:cxn modelId="{C4868D41-B4F4-4221-A905-9B8A470B9E86}" type="presParOf" srcId="{A851A871-A75F-4CBB-8BDB-2E0D112A84F3}" destId="{37A421EC-7348-4145-B3C6-C29704B4A494}" srcOrd="2" destOrd="0" presId="urn:microsoft.com/office/officeart/2008/layout/LinedList"/>
    <dgm:cxn modelId="{8BB9E77E-7374-46E8-8BEE-A257E008D9E5}" type="presParOf" srcId="{A851A871-A75F-4CBB-8BDB-2E0D112A84F3}" destId="{B9D750ED-52D2-4B51-A9B3-C87BD271311A}" srcOrd="3" destOrd="0" presId="urn:microsoft.com/office/officeart/2008/layout/LinedList"/>
    <dgm:cxn modelId="{D29DBD40-1105-4154-A442-068FABA33BA8}" type="presParOf" srcId="{A851A871-A75F-4CBB-8BDB-2E0D112A84F3}" destId="{5D3F7188-4DFA-4A7A-8AD6-E0A192994394}" srcOrd="4" destOrd="0" presId="urn:microsoft.com/office/officeart/2008/layout/LinedList"/>
    <dgm:cxn modelId="{0A1E5545-6A36-4DCF-B852-3AF7B99FFE01}" type="presParOf" srcId="{5D3F7188-4DFA-4A7A-8AD6-E0A192994394}" destId="{4D185243-81ED-422D-89D1-43A58BDBCAA8}" srcOrd="0" destOrd="0" presId="urn:microsoft.com/office/officeart/2008/layout/LinedList"/>
    <dgm:cxn modelId="{DAACCBCB-6E56-4A29-8DA3-A98E8342DF26}" type="presParOf" srcId="{5D3F7188-4DFA-4A7A-8AD6-E0A192994394}" destId="{354FFECF-A5EE-483C-99CC-994CAD4816BC}" srcOrd="1" destOrd="0" presId="urn:microsoft.com/office/officeart/2008/layout/LinedList"/>
    <dgm:cxn modelId="{45106D55-40FD-430F-8C38-9BC094C17201}" type="presParOf" srcId="{5D3F7188-4DFA-4A7A-8AD6-E0A192994394}" destId="{239B6300-2950-4581-874A-28145713CF85}" srcOrd="2" destOrd="0" presId="urn:microsoft.com/office/officeart/2008/layout/LinedList"/>
    <dgm:cxn modelId="{299B4F10-BF61-43C5-86E5-8E4AB6303810}" type="presParOf" srcId="{A851A871-A75F-4CBB-8BDB-2E0D112A84F3}" destId="{F5AEE37D-3AA5-4AEB-A90D-5B47796EF123}" srcOrd="5" destOrd="0" presId="urn:microsoft.com/office/officeart/2008/layout/LinedList"/>
    <dgm:cxn modelId="{B385F879-46A9-40E8-BE99-59273B205251}" type="presParOf" srcId="{A851A871-A75F-4CBB-8BDB-2E0D112A84F3}" destId="{76EF73A1-12B9-4DD1-9BDF-6FC14BC7DC0D}" srcOrd="6" destOrd="0" presId="urn:microsoft.com/office/officeart/2008/layout/Lined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3F939-5E14-4295-A3FE-1CAA2B0B80FC}">
      <dsp:nvSpPr>
        <dsp:cNvPr id="0" name=""/>
        <dsp:cNvSpPr/>
      </dsp:nvSpPr>
      <dsp:spPr>
        <a:xfrm>
          <a:off x="0" y="0"/>
          <a:ext cx="420113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DB65AD-1DCC-450E-8BA5-C0006751F183}">
      <dsp:nvSpPr>
        <dsp:cNvPr id="0" name=""/>
        <dsp:cNvSpPr/>
      </dsp:nvSpPr>
      <dsp:spPr>
        <a:xfrm>
          <a:off x="0" y="0"/>
          <a:ext cx="840227" cy="1808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zh-CN" altLang="en-US" sz="2800" b="1" kern="1200" dirty="0">
              <a:latin typeface="微软雅黑" panose="020B0503020204020204" pitchFamily="34" charset="-122"/>
              <a:ea typeface="微软雅黑" panose="020B0503020204020204" pitchFamily="34" charset="-122"/>
            </a:rPr>
            <a:t>场景</a:t>
          </a:r>
        </a:p>
      </dsp:txBody>
      <dsp:txXfrm>
        <a:off x="0" y="0"/>
        <a:ext cx="840227" cy="1808392"/>
      </dsp:txXfrm>
    </dsp:sp>
    <dsp:sp modelId="{F572F5A0-04EB-4295-824D-89B5BFD2DD2D}">
      <dsp:nvSpPr>
        <dsp:cNvPr id="0" name=""/>
        <dsp:cNvSpPr/>
      </dsp:nvSpPr>
      <dsp:spPr>
        <a:xfrm>
          <a:off x="903244" y="42031"/>
          <a:ext cx="3297892" cy="840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zh-CN" altLang="en-US" sz="2000" kern="1200" dirty="0">
              <a:latin typeface="微软雅黑" panose="020B0503020204020204" pitchFamily="34" charset="-122"/>
              <a:ea typeface="微软雅黑" panose="020B0503020204020204" pitchFamily="34" charset="-122"/>
            </a:rPr>
            <a:t>在线会议同传</a:t>
          </a:r>
        </a:p>
      </dsp:txBody>
      <dsp:txXfrm>
        <a:off x="903244" y="42031"/>
        <a:ext cx="3297892" cy="840620"/>
      </dsp:txXfrm>
    </dsp:sp>
    <dsp:sp modelId="{874DE528-59E9-44C6-A381-EED8779E0276}">
      <dsp:nvSpPr>
        <dsp:cNvPr id="0" name=""/>
        <dsp:cNvSpPr/>
      </dsp:nvSpPr>
      <dsp:spPr>
        <a:xfrm>
          <a:off x="840227" y="882651"/>
          <a:ext cx="3360909"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45609D-4D09-42ED-892C-CCB60701D9B6}">
      <dsp:nvSpPr>
        <dsp:cNvPr id="0" name=""/>
        <dsp:cNvSpPr/>
      </dsp:nvSpPr>
      <dsp:spPr>
        <a:xfrm>
          <a:off x="903244" y="924682"/>
          <a:ext cx="3297892" cy="840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zh-CN" altLang="en-US" sz="2000" kern="1200" dirty="0">
              <a:latin typeface="微软雅黑" panose="020B0503020204020204" pitchFamily="34" charset="-122"/>
              <a:ea typeface="微软雅黑" panose="020B0503020204020204" pitchFamily="34" charset="-122"/>
            </a:rPr>
            <a:t>视频会议增加字幕</a:t>
          </a:r>
        </a:p>
      </dsp:txBody>
      <dsp:txXfrm>
        <a:off x="903244" y="924682"/>
        <a:ext cx="3297892" cy="840620"/>
      </dsp:txXfrm>
    </dsp:sp>
    <dsp:sp modelId="{5143B785-DEE4-466F-8762-1796ECF86363}">
      <dsp:nvSpPr>
        <dsp:cNvPr id="0" name=""/>
        <dsp:cNvSpPr/>
      </dsp:nvSpPr>
      <dsp:spPr>
        <a:xfrm>
          <a:off x="840227" y="1765302"/>
          <a:ext cx="3360909"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E70D88-1C71-44BE-B873-F59C7A64C39E}">
      <dsp:nvSpPr>
        <dsp:cNvPr id="0" name=""/>
        <dsp:cNvSpPr/>
      </dsp:nvSpPr>
      <dsp:spPr>
        <a:xfrm>
          <a:off x="0" y="1808392"/>
          <a:ext cx="420113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76B6AB-1F89-408A-A161-B327C02423BF}">
      <dsp:nvSpPr>
        <dsp:cNvPr id="0" name=""/>
        <dsp:cNvSpPr/>
      </dsp:nvSpPr>
      <dsp:spPr>
        <a:xfrm>
          <a:off x="0" y="1808392"/>
          <a:ext cx="840227" cy="1808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zh-CN" altLang="en-US" sz="2800" b="1" kern="1200" dirty="0">
              <a:latin typeface="微软雅黑" panose="020B0503020204020204" pitchFamily="34" charset="-122"/>
              <a:ea typeface="微软雅黑" panose="020B0503020204020204" pitchFamily="34" charset="-122"/>
            </a:rPr>
            <a:t>效果</a:t>
          </a:r>
        </a:p>
      </dsp:txBody>
      <dsp:txXfrm>
        <a:off x="0" y="1808392"/>
        <a:ext cx="840227" cy="1808392"/>
      </dsp:txXfrm>
    </dsp:sp>
    <dsp:sp modelId="{FE73AC2B-D846-4886-982F-5FB1E7A5EED5}">
      <dsp:nvSpPr>
        <dsp:cNvPr id="0" name=""/>
        <dsp:cNvSpPr/>
      </dsp:nvSpPr>
      <dsp:spPr>
        <a:xfrm>
          <a:off x="903244" y="1850424"/>
          <a:ext cx="3297892" cy="840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zh-CN" altLang="en-US" sz="2000" kern="1200" dirty="0">
              <a:latin typeface="微软雅黑" panose="020B0503020204020204" pitchFamily="34" charset="-122"/>
              <a:ea typeface="微软雅黑" panose="020B0503020204020204" pitchFamily="34" charset="-122"/>
            </a:rPr>
            <a:t>会议内容可回看</a:t>
          </a:r>
        </a:p>
      </dsp:txBody>
      <dsp:txXfrm>
        <a:off x="903244" y="1850424"/>
        <a:ext cx="3297892" cy="840620"/>
      </dsp:txXfrm>
    </dsp:sp>
    <dsp:sp modelId="{37A421EC-7348-4145-B3C6-C29704B4A494}">
      <dsp:nvSpPr>
        <dsp:cNvPr id="0" name=""/>
        <dsp:cNvSpPr/>
      </dsp:nvSpPr>
      <dsp:spPr>
        <a:xfrm>
          <a:off x="840227" y="2691044"/>
          <a:ext cx="3360909"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4FFECF-A5EE-483C-99CC-994CAD4816BC}">
      <dsp:nvSpPr>
        <dsp:cNvPr id="0" name=""/>
        <dsp:cNvSpPr/>
      </dsp:nvSpPr>
      <dsp:spPr>
        <a:xfrm>
          <a:off x="903244" y="2733075"/>
          <a:ext cx="3297892" cy="840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zh-CN" altLang="en-US" sz="2000" kern="1200" dirty="0">
              <a:latin typeface="微软雅黑" panose="020B0503020204020204" pitchFamily="34" charset="-122"/>
              <a:ea typeface="微软雅黑" panose="020B0503020204020204" pitchFamily="34" charset="-122"/>
            </a:rPr>
            <a:t>会后纪要输出</a:t>
          </a:r>
        </a:p>
      </dsp:txBody>
      <dsp:txXfrm>
        <a:off x="903244" y="2733075"/>
        <a:ext cx="3297892" cy="840620"/>
      </dsp:txXfrm>
    </dsp:sp>
    <dsp:sp modelId="{F5AEE37D-3AA5-4AEB-A90D-5B47796EF123}">
      <dsp:nvSpPr>
        <dsp:cNvPr id="0" name=""/>
        <dsp:cNvSpPr/>
      </dsp:nvSpPr>
      <dsp:spPr>
        <a:xfrm>
          <a:off x="840227" y="3573695"/>
          <a:ext cx="3360909"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796935-26CC-E041-9945-1439E3CCAFA3}" type="datetimeFigureOut">
              <a:rPr lang="en-US" smtClean="0"/>
              <a:t>8/4/22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E9353-4E86-374E-8816-7A72C6A7BD94}" type="slidenum">
              <a:rPr lang="en-US" smtClean="0"/>
              <a:t>‹#›</a:t>
            </a:fld>
            <a:endParaRPr lang="en-US"/>
          </a:p>
        </p:txBody>
      </p:sp>
    </p:spTree>
    <p:extLst>
      <p:ext uri="{BB962C8B-B14F-4D97-AF65-F5344CB8AC3E}">
        <p14:creationId xmlns:p14="http://schemas.microsoft.com/office/powerpoint/2010/main" val="2309387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674" rtl="0" eaLnBrk="1" fontAlgn="auto" latinLnBrk="0" hangingPunct="1">
              <a:lnSpc>
                <a:spcPct val="100000"/>
              </a:lnSpc>
              <a:spcBef>
                <a:spcPts val="0"/>
              </a:spcBef>
              <a:spcAft>
                <a:spcPts val="0"/>
              </a:spcAft>
              <a:buClrTx/>
              <a:buSzTx/>
              <a:buFontTx/>
              <a:buNone/>
              <a:tabLst/>
              <a:defRPr/>
            </a:pPr>
            <a:fld id="{DCF800FD-2B50-3D4F-9886-DAA391708887}" type="slidenum">
              <a:rPr kumimoji="1"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674" rtl="0" eaLnBrk="1" fontAlgn="auto" latinLnBrk="0" hangingPunct="1">
                <a:lnSpc>
                  <a:spcPct val="100000"/>
                </a:lnSpc>
                <a:spcBef>
                  <a:spcPts val="0"/>
                </a:spcBef>
                <a:spcAft>
                  <a:spcPts val="0"/>
                </a:spcAft>
                <a:buClrTx/>
                <a:buSzTx/>
                <a:buFontTx/>
                <a:buNone/>
                <a:tabLst/>
                <a:defRPr/>
              </a:pPr>
              <a:t>19</a:t>
            </a:fld>
            <a:endParaRPr kumimoji="1"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86522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674" rtl="0" eaLnBrk="1" fontAlgn="auto" latinLnBrk="0" hangingPunct="1">
              <a:lnSpc>
                <a:spcPct val="100000"/>
              </a:lnSpc>
              <a:spcBef>
                <a:spcPts val="0"/>
              </a:spcBef>
              <a:spcAft>
                <a:spcPts val="0"/>
              </a:spcAft>
              <a:buClrTx/>
              <a:buSzTx/>
              <a:buFontTx/>
              <a:buNone/>
              <a:tabLst/>
              <a:defRPr/>
            </a:pPr>
            <a:fld id="{DCF800FD-2B50-3D4F-9886-DAA391708887}" type="slidenum">
              <a:rPr kumimoji="1"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674" rtl="0" eaLnBrk="1" fontAlgn="auto" latinLnBrk="0" hangingPunct="1">
                <a:lnSpc>
                  <a:spcPct val="100000"/>
                </a:lnSpc>
                <a:spcBef>
                  <a:spcPts val="0"/>
                </a:spcBef>
                <a:spcAft>
                  <a:spcPts val="0"/>
                </a:spcAft>
                <a:buClrTx/>
                <a:buSzTx/>
                <a:buFontTx/>
                <a:buNone/>
                <a:tabLst/>
                <a:defRPr/>
              </a:pPr>
              <a:t>20</a:t>
            </a:fld>
            <a:endParaRPr kumimoji="1"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9602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674" rtl="0" eaLnBrk="1" fontAlgn="auto" latinLnBrk="0" hangingPunct="1">
              <a:lnSpc>
                <a:spcPct val="100000"/>
              </a:lnSpc>
              <a:spcBef>
                <a:spcPts val="0"/>
              </a:spcBef>
              <a:spcAft>
                <a:spcPts val="0"/>
              </a:spcAft>
              <a:buClrTx/>
              <a:buSzTx/>
              <a:buFontTx/>
              <a:buNone/>
              <a:tabLst/>
              <a:defRPr/>
            </a:pPr>
            <a:fld id="{DCF800FD-2B50-3D4F-9886-DAA391708887}" type="slidenum">
              <a:rPr kumimoji="1"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674" rtl="0" eaLnBrk="1" fontAlgn="auto" latinLnBrk="0" hangingPunct="1">
                <a:lnSpc>
                  <a:spcPct val="100000"/>
                </a:lnSpc>
                <a:spcBef>
                  <a:spcPts val="0"/>
                </a:spcBef>
                <a:spcAft>
                  <a:spcPts val="0"/>
                </a:spcAft>
                <a:buClrTx/>
                <a:buSzTx/>
                <a:buFontTx/>
                <a:buNone/>
                <a:tabLst/>
                <a:defRPr/>
              </a:pPr>
              <a:t>23</a:t>
            </a:fld>
            <a:endParaRPr kumimoji="1"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270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674" rtl="0" eaLnBrk="1" fontAlgn="auto" latinLnBrk="0" hangingPunct="1">
              <a:lnSpc>
                <a:spcPct val="100000"/>
              </a:lnSpc>
              <a:spcBef>
                <a:spcPts val="0"/>
              </a:spcBef>
              <a:spcAft>
                <a:spcPts val="0"/>
              </a:spcAft>
              <a:buClrTx/>
              <a:buSzTx/>
              <a:buFontTx/>
              <a:buNone/>
              <a:tabLst/>
              <a:defRPr/>
            </a:pPr>
            <a:fld id="{DCF800FD-2B50-3D4F-9886-DAA391708887}" type="slidenum">
              <a:rPr kumimoji="1"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674" rtl="0" eaLnBrk="1" fontAlgn="auto" latinLnBrk="0" hangingPunct="1">
                <a:lnSpc>
                  <a:spcPct val="100000"/>
                </a:lnSpc>
                <a:spcBef>
                  <a:spcPts val="0"/>
                </a:spcBef>
                <a:spcAft>
                  <a:spcPts val="0"/>
                </a:spcAft>
                <a:buClrTx/>
                <a:buSzTx/>
                <a:buFontTx/>
                <a:buNone/>
                <a:tabLst/>
                <a:defRPr/>
              </a:pPr>
              <a:t>24</a:t>
            </a:fld>
            <a:endParaRPr kumimoji="1"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83273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18.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73531-DDBD-C001-295D-0DA16BE424A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EAB20CC-D52D-9E3A-D8CB-C8D7729E68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8D2497A-554C-D68A-62DB-7732044F9CC9}"/>
              </a:ext>
            </a:extLst>
          </p:cNvPr>
          <p:cNvSpPr>
            <a:spLocks noGrp="1"/>
          </p:cNvSpPr>
          <p:nvPr>
            <p:ph type="dt" sz="half" idx="10"/>
          </p:nvPr>
        </p:nvSpPr>
        <p:spPr/>
        <p:txBody>
          <a:bodyPr/>
          <a:lstStyle/>
          <a:p>
            <a:fld id="{8E7ECC37-5887-1B4D-8D95-907A04C68150}" type="datetimeFigureOut">
              <a:rPr lang="en-US" smtClean="0"/>
              <a:t>8/4/22</a:t>
            </a:fld>
            <a:endParaRPr lang="en-US"/>
          </a:p>
        </p:txBody>
      </p:sp>
      <p:sp>
        <p:nvSpPr>
          <p:cNvPr id="5" name="Footer Placeholder 4">
            <a:extLst>
              <a:ext uri="{FF2B5EF4-FFF2-40B4-BE49-F238E27FC236}">
                <a16:creationId xmlns:a16="http://schemas.microsoft.com/office/drawing/2014/main" id="{472A799B-1D6D-F7AA-28B6-51E03168B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420669-347B-9F12-FB30-3FAC835FF2E3}"/>
              </a:ext>
            </a:extLst>
          </p:cNvPr>
          <p:cNvSpPr>
            <a:spLocks noGrp="1"/>
          </p:cNvSpPr>
          <p:nvPr>
            <p:ph type="sldNum" sz="quarter" idx="12"/>
          </p:nvPr>
        </p:nvSpPr>
        <p:spPr/>
        <p:txBody>
          <a:bodyPr/>
          <a:lstStyle/>
          <a:p>
            <a:fld id="{B432E78C-E3FB-5A47-98B3-666EFD0E79F3}" type="slidenum">
              <a:rPr lang="en-US" smtClean="0"/>
              <a:t>‹#›</a:t>
            </a:fld>
            <a:endParaRPr lang="en-US"/>
          </a:p>
        </p:txBody>
      </p:sp>
    </p:spTree>
    <p:extLst>
      <p:ext uri="{BB962C8B-B14F-4D97-AF65-F5344CB8AC3E}">
        <p14:creationId xmlns:p14="http://schemas.microsoft.com/office/powerpoint/2010/main" val="3401546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2B13C-AF3A-972D-24A8-0275AEB6157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C4B55BF-EAFA-AE83-E774-7AB697355B5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CC48DD5-4A02-CD1D-6B7C-9606C30BB012}"/>
              </a:ext>
            </a:extLst>
          </p:cNvPr>
          <p:cNvSpPr>
            <a:spLocks noGrp="1"/>
          </p:cNvSpPr>
          <p:nvPr>
            <p:ph type="dt" sz="half" idx="10"/>
          </p:nvPr>
        </p:nvSpPr>
        <p:spPr/>
        <p:txBody>
          <a:bodyPr/>
          <a:lstStyle/>
          <a:p>
            <a:fld id="{8E7ECC37-5887-1B4D-8D95-907A04C68150}" type="datetimeFigureOut">
              <a:rPr lang="en-US" smtClean="0"/>
              <a:t>8/4/22</a:t>
            </a:fld>
            <a:endParaRPr lang="en-US"/>
          </a:p>
        </p:txBody>
      </p:sp>
      <p:sp>
        <p:nvSpPr>
          <p:cNvPr id="5" name="Footer Placeholder 4">
            <a:extLst>
              <a:ext uri="{FF2B5EF4-FFF2-40B4-BE49-F238E27FC236}">
                <a16:creationId xmlns:a16="http://schemas.microsoft.com/office/drawing/2014/main" id="{3021B0B4-E07F-4996-1F6F-D2FD60071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C83F0-17BE-C0FF-CF56-7955142A8F9B}"/>
              </a:ext>
            </a:extLst>
          </p:cNvPr>
          <p:cNvSpPr>
            <a:spLocks noGrp="1"/>
          </p:cNvSpPr>
          <p:nvPr>
            <p:ph type="sldNum" sz="quarter" idx="12"/>
          </p:nvPr>
        </p:nvSpPr>
        <p:spPr/>
        <p:txBody>
          <a:bodyPr/>
          <a:lstStyle/>
          <a:p>
            <a:fld id="{B432E78C-E3FB-5A47-98B3-666EFD0E79F3}" type="slidenum">
              <a:rPr lang="en-US" smtClean="0"/>
              <a:t>‹#›</a:t>
            </a:fld>
            <a:endParaRPr lang="en-US"/>
          </a:p>
        </p:txBody>
      </p:sp>
    </p:spTree>
    <p:extLst>
      <p:ext uri="{BB962C8B-B14F-4D97-AF65-F5344CB8AC3E}">
        <p14:creationId xmlns:p14="http://schemas.microsoft.com/office/powerpoint/2010/main" val="100550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80EDEB-5ABD-B1F6-3B77-1CAB9E76A10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0A79383-4942-2B47-7762-B54510C1756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D23124D-DC68-1E8A-B989-9C6B9652F925}"/>
              </a:ext>
            </a:extLst>
          </p:cNvPr>
          <p:cNvSpPr>
            <a:spLocks noGrp="1"/>
          </p:cNvSpPr>
          <p:nvPr>
            <p:ph type="dt" sz="half" idx="10"/>
          </p:nvPr>
        </p:nvSpPr>
        <p:spPr/>
        <p:txBody>
          <a:bodyPr/>
          <a:lstStyle/>
          <a:p>
            <a:fld id="{8E7ECC37-5887-1B4D-8D95-907A04C68150}" type="datetimeFigureOut">
              <a:rPr lang="en-US" smtClean="0"/>
              <a:t>8/4/22</a:t>
            </a:fld>
            <a:endParaRPr lang="en-US"/>
          </a:p>
        </p:txBody>
      </p:sp>
      <p:sp>
        <p:nvSpPr>
          <p:cNvPr id="5" name="Footer Placeholder 4">
            <a:extLst>
              <a:ext uri="{FF2B5EF4-FFF2-40B4-BE49-F238E27FC236}">
                <a16:creationId xmlns:a16="http://schemas.microsoft.com/office/drawing/2014/main" id="{FE905E8C-FB45-34E4-C255-8334205A87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A0FE8-5F8F-4965-D0AC-FAB4EB014BF5}"/>
              </a:ext>
            </a:extLst>
          </p:cNvPr>
          <p:cNvSpPr>
            <a:spLocks noGrp="1"/>
          </p:cNvSpPr>
          <p:nvPr>
            <p:ph type="sldNum" sz="quarter" idx="12"/>
          </p:nvPr>
        </p:nvSpPr>
        <p:spPr/>
        <p:txBody>
          <a:bodyPr/>
          <a:lstStyle/>
          <a:p>
            <a:fld id="{B432E78C-E3FB-5A47-98B3-666EFD0E79F3}" type="slidenum">
              <a:rPr lang="en-US" smtClean="0"/>
              <a:t>‹#›</a:t>
            </a:fld>
            <a:endParaRPr lang="en-US"/>
          </a:p>
        </p:txBody>
      </p:sp>
    </p:spTree>
    <p:extLst>
      <p:ext uri="{BB962C8B-B14F-4D97-AF65-F5344CB8AC3E}">
        <p14:creationId xmlns:p14="http://schemas.microsoft.com/office/powerpoint/2010/main" val="521677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8718DC9-5BC7-C24E-957D-62C570A86DC3}"/>
              </a:ext>
            </a:extLst>
          </p:cNvPr>
          <p:cNvPicPr>
            <a:picLocks noChangeAspect="1"/>
          </p:cNvPicPr>
          <p:nvPr userDrawn="1"/>
        </p:nvPicPr>
        <p:blipFill>
          <a:blip r:embed="rId2"/>
          <a:stretch>
            <a:fillRect/>
          </a:stretch>
        </p:blipFill>
        <p:spPr>
          <a:xfrm>
            <a:off x="7734925" y="4432673"/>
            <a:ext cx="4457075" cy="2425326"/>
          </a:xfrm>
          <a:prstGeom prst="rect">
            <a:avLst/>
          </a:prstGeom>
        </p:spPr>
      </p:pic>
    </p:spTree>
    <p:extLst>
      <p:ext uri="{BB962C8B-B14F-4D97-AF65-F5344CB8AC3E}">
        <p14:creationId xmlns:p14="http://schemas.microsoft.com/office/powerpoint/2010/main" val="1987972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07370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空白  拷贝">
    <p:bg>
      <p:bgPr>
        <a:solidFill>
          <a:srgbClr val="FAFAFD"/>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7ED1B59B-6D48-B04C-9B47-275FA0D6D489}"/>
              </a:ext>
            </a:extLst>
          </p:cNvPr>
          <p:cNvPicPr>
            <a:picLocks noChangeAspect="1"/>
          </p:cNvPicPr>
          <p:nvPr userDrawn="1"/>
        </p:nvPicPr>
        <p:blipFill>
          <a:blip r:embed="rId2"/>
          <a:stretch>
            <a:fillRect/>
          </a:stretch>
        </p:blipFill>
        <p:spPr>
          <a:xfrm>
            <a:off x="605030" y="6158033"/>
            <a:ext cx="672022" cy="127908"/>
          </a:xfrm>
          <a:prstGeom prst="rect">
            <a:avLst/>
          </a:prstGeom>
        </p:spPr>
      </p:pic>
      <p:sp>
        <p:nvSpPr>
          <p:cNvPr id="36" name="标题文本"/>
          <p:cNvSpPr txBox="1">
            <a:spLocks noGrp="1"/>
          </p:cNvSpPr>
          <p:nvPr>
            <p:ph type="title" hasCustomPrompt="1"/>
          </p:nvPr>
        </p:nvSpPr>
        <p:spPr>
          <a:xfrm>
            <a:off x="882678" y="525549"/>
            <a:ext cx="10149257" cy="589905"/>
          </a:xfrm>
          <a:prstGeom prst="rect">
            <a:avLst/>
          </a:prstGeom>
        </p:spPr>
        <p:txBody>
          <a:bodyPr vert="horz" lIns="0" tIns="0" rIns="0" bIns="0" anchor="t" anchorCtr="0">
            <a:noAutofit/>
          </a:bodyPr>
          <a:lstStyle>
            <a:lvl1pPr algn="l" defTabSz="412343">
              <a:lnSpc>
                <a:spcPct val="100000"/>
              </a:lnSpc>
              <a:spcBef>
                <a:spcPts val="2948"/>
              </a:spcBef>
              <a:defRPr sz="2997">
                <a:solidFill>
                  <a:srgbClr val="090828"/>
                </a:solidFill>
              </a:defRPr>
            </a:lvl1pPr>
          </a:lstStyle>
          <a:p>
            <a:r>
              <a:rPr lang="zh-CN" altLang="en-US"/>
              <a:t>标题文本 </a:t>
            </a:r>
            <a:endParaRPr/>
          </a:p>
        </p:txBody>
      </p:sp>
      <p:sp>
        <p:nvSpPr>
          <p:cNvPr id="13" name="灯片编号占位符 12">
            <a:extLst>
              <a:ext uri="{FF2B5EF4-FFF2-40B4-BE49-F238E27FC236}">
                <a16:creationId xmlns:a16="http://schemas.microsoft.com/office/drawing/2014/main" id="{CFF221F4-513B-8545-8C92-DF079722D2D1}"/>
              </a:ext>
            </a:extLst>
          </p:cNvPr>
          <p:cNvSpPr>
            <a:spLocks noGrp="1"/>
          </p:cNvSpPr>
          <p:nvPr>
            <p:ph type="sldNum" sz="quarter" idx="10"/>
          </p:nvPr>
        </p:nvSpPr>
        <p:spPr>
          <a:xfrm>
            <a:off x="11477058" y="6145697"/>
            <a:ext cx="156027" cy="153888"/>
          </a:xfrm>
        </p:spPr>
        <p:txBody>
          <a:bodyPr/>
          <a:lstStyle/>
          <a:p>
            <a:fld id="{86CB4B4D-7CA3-9044-876B-883B54F8677D}" type="slidenum">
              <a:rPr lang="en-US" altLang="zh-CN"/>
              <a:t>‹#›</a:t>
            </a:fld>
            <a:endParaRPr lang="zh-CN" altLang="en-US"/>
          </a:p>
        </p:txBody>
      </p:sp>
    </p:spTree>
    <p:extLst>
      <p:ext uri="{BB962C8B-B14F-4D97-AF65-F5344CB8AC3E}">
        <p14:creationId xmlns:p14="http://schemas.microsoft.com/office/powerpoint/2010/main" val="54875502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图文-单图1">
    <p:spTree>
      <p:nvGrpSpPr>
        <p:cNvPr id="1" name=""/>
        <p:cNvGrpSpPr/>
        <p:nvPr/>
      </p:nvGrpSpPr>
      <p:grpSpPr>
        <a:xfrm>
          <a:off x="0" y="0"/>
          <a:ext cx="0" cy="0"/>
          <a:chOff x="0" y="0"/>
          <a:chExt cx="0" cy="0"/>
        </a:xfrm>
      </p:grpSpPr>
      <p:sp>
        <p:nvSpPr>
          <p:cNvPr id="4" name="矩形">
            <a:extLst>
              <a:ext uri="{FF2B5EF4-FFF2-40B4-BE49-F238E27FC236}">
                <a16:creationId xmlns:a16="http://schemas.microsoft.com/office/drawing/2014/main" id="{6018A8EB-B542-8148-ADFD-3E3A902AB1D5}"/>
              </a:ext>
            </a:extLst>
          </p:cNvPr>
          <p:cNvSpPr/>
          <p:nvPr userDrawn="1"/>
        </p:nvSpPr>
        <p:spPr>
          <a:xfrm>
            <a:off x="-2787" y="-4234"/>
            <a:ext cx="3807233"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4952355" y="1231901"/>
            <a:ext cx="6298380" cy="382905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buFontTx/>
              <a:buNone/>
              <a:defRPr lang="zh-CN" altLang="en-US" sz="800">
                <a:solidFill>
                  <a:schemeClr val="bg1"/>
                </a:solidFill>
              </a:defRPr>
            </a:lvl1pPr>
          </a:lstStyle>
          <a:p>
            <a:pPr lvl="0" algn="ctr"/>
            <a:r>
              <a:rPr kumimoji="1" lang="zh-CN" altLang="en-US" dirty="0"/>
              <a:t>点击添加图片</a:t>
            </a:r>
          </a:p>
        </p:txBody>
      </p:sp>
      <p:sp>
        <p:nvSpPr>
          <p:cNvPr id="21" name="文本占位符 20">
            <a:extLst>
              <a:ext uri="{FF2B5EF4-FFF2-40B4-BE49-F238E27FC236}">
                <a16:creationId xmlns:a16="http://schemas.microsoft.com/office/drawing/2014/main" id="{65D89592-18DA-D542-ACD8-B580340DD649}"/>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1" name="文本占位符 3">
            <a:extLst>
              <a:ext uri="{FF2B5EF4-FFF2-40B4-BE49-F238E27FC236}">
                <a16:creationId xmlns:a16="http://schemas.microsoft.com/office/drawing/2014/main" id="{E0909082-C6DF-C94F-AB7A-F399DA7580B9}"/>
              </a:ext>
            </a:extLst>
          </p:cNvPr>
          <p:cNvSpPr>
            <a:spLocks noGrp="1"/>
          </p:cNvSpPr>
          <p:nvPr>
            <p:ph type="body" sz="quarter" idx="26" hasCustomPrompt="1"/>
          </p:nvPr>
        </p:nvSpPr>
        <p:spPr>
          <a:xfrm>
            <a:off x="5461724" y="5353138"/>
            <a:ext cx="5399297" cy="841848"/>
          </a:xfrm>
          <a:prstGeom prst="rect">
            <a:avLst/>
          </a:prstGeom>
        </p:spPr>
        <p:txBody>
          <a:bodyPr anchor="t"/>
          <a:lstStyle>
            <a:lvl1pPr marL="0" indent="0" algn="ctr">
              <a:lnSpc>
                <a:spcPct val="150000"/>
              </a:lnSpc>
              <a:buNone/>
              <a:defRPr sz="12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。段落与图片居中对齐。</a:t>
            </a:r>
          </a:p>
        </p:txBody>
      </p:sp>
      <p:sp>
        <p:nvSpPr>
          <p:cNvPr id="24" name="文本占位符 20">
            <a:extLst>
              <a:ext uri="{FF2B5EF4-FFF2-40B4-BE49-F238E27FC236}">
                <a16:creationId xmlns:a16="http://schemas.microsoft.com/office/drawing/2014/main" id="{3EF2CD6D-B2E2-7549-BCBD-BAEB86337CA5}"/>
              </a:ext>
            </a:extLst>
          </p:cNvPr>
          <p:cNvSpPr>
            <a:spLocks noGrp="1"/>
          </p:cNvSpPr>
          <p:nvPr>
            <p:ph type="body" sz="quarter" idx="32" hasCustomPrompt="1"/>
          </p:nvPr>
        </p:nvSpPr>
        <p:spPr>
          <a:xfrm>
            <a:off x="426966" y="2832539"/>
            <a:ext cx="2969613"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7" name="文本占位符 20">
            <a:extLst>
              <a:ext uri="{FF2B5EF4-FFF2-40B4-BE49-F238E27FC236}">
                <a16:creationId xmlns:a16="http://schemas.microsoft.com/office/drawing/2014/main" id="{B74D12FC-6220-864F-BCC8-721A38A776C9}"/>
              </a:ext>
            </a:extLst>
          </p:cNvPr>
          <p:cNvSpPr>
            <a:spLocks noGrp="1"/>
          </p:cNvSpPr>
          <p:nvPr>
            <p:ph type="body" sz="quarter" idx="34" hasCustomPrompt="1"/>
          </p:nvPr>
        </p:nvSpPr>
        <p:spPr>
          <a:xfrm>
            <a:off x="426966" y="4475853"/>
            <a:ext cx="2969613"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3" name="文本占位符 20">
            <a:extLst>
              <a:ext uri="{FF2B5EF4-FFF2-40B4-BE49-F238E27FC236}">
                <a16:creationId xmlns:a16="http://schemas.microsoft.com/office/drawing/2014/main" id="{4F5B606F-D677-9B4A-B52E-A56E182CF993}"/>
              </a:ext>
            </a:extLst>
          </p:cNvPr>
          <p:cNvSpPr>
            <a:spLocks noGrp="1"/>
          </p:cNvSpPr>
          <p:nvPr>
            <p:ph type="body" sz="quarter" idx="36" hasCustomPrompt="1"/>
          </p:nvPr>
        </p:nvSpPr>
        <p:spPr>
          <a:xfrm>
            <a:off x="426966" y="3968660"/>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4" name="文本占位符 20">
            <a:extLst>
              <a:ext uri="{FF2B5EF4-FFF2-40B4-BE49-F238E27FC236}">
                <a16:creationId xmlns:a16="http://schemas.microsoft.com/office/drawing/2014/main" id="{90271A85-BC20-BF42-8F3F-43C0402DDC82}"/>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341526228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图文-单图2">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5303154" y="1231901"/>
            <a:ext cx="6298380" cy="382905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8" name="矩形">
            <a:extLst>
              <a:ext uri="{FF2B5EF4-FFF2-40B4-BE49-F238E27FC236}">
                <a16:creationId xmlns:a16="http://schemas.microsoft.com/office/drawing/2014/main" id="{C6077091-B525-C346-A947-AA98CF31C7C8}"/>
              </a:ext>
            </a:extLst>
          </p:cNvPr>
          <p:cNvSpPr/>
          <p:nvPr userDrawn="1"/>
        </p:nvSpPr>
        <p:spPr>
          <a:xfrm>
            <a:off x="-2788" y="-4234"/>
            <a:ext cx="4646441"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0" name="文本占位符 20">
            <a:extLst>
              <a:ext uri="{FF2B5EF4-FFF2-40B4-BE49-F238E27FC236}">
                <a16:creationId xmlns:a16="http://schemas.microsoft.com/office/drawing/2014/main" id="{C8CDE976-7E90-E649-931F-BC49C21D67FA}"/>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1" name="文本占位符 3">
            <a:extLst>
              <a:ext uri="{FF2B5EF4-FFF2-40B4-BE49-F238E27FC236}">
                <a16:creationId xmlns:a16="http://schemas.microsoft.com/office/drawing/2014/main" id="{2172B4A6-EE94-F14B-A0E5-6AAD8FF95822}"/>
              </a:ext>
            </a:extLst>
          </p:cNvPr>
          <p:cNvSpPr>
            <a:spLocks noGrp="1"/>
          </p:cNvSpPr>
          <p:nvPr>
            <p:ph type="body" sz="quarter" idx="26" hasCustomPrompt="1"/>
          </p:nvPr>
        </p:nvSpPr>
        <p:spPr>
          <a:xfrm>
            <a:off x="5752696" y="5353138"/>
            <a:ext cx="5399297" cy="841848"/>
          </a:xfrm>
          <a:prstGeom prst="rect">
            <a:avLst/>
          </a:prstGeom>
        </p:spPr>
        <p:txBody>
          <a:bodyPr anchor="t"/>
          <a:lstStyle>
            <a:lvl1pPr marL="0" indent="0" algn="ctr">
              <a:lnSpc>
                <a:spcPct val="150000"/>
              </a:lnSpc>
              <a:buNone/>
              <a:defRPr sz="12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。段落与图片居中对齐。</a:t>
            </a:r>
          </a:p>
        </p:txBody>
      </p:sp>
      <p:sp>
        <p:nvSpPr>
          <p:cNvPr id="13" name="文本占位符 20">
            <a:extLst>
              <a:ext uri="{FF2B5EF4-FFF2-40B4-BE49-F238E27FC236}">
                <a16:creationId xmlns:a16="http://schemas.microsoft.com/office/drawing/2014/main" id="{A3628BA3-B152-A745-B7BF-6D9B0CD9BC5C}"/>
              </a:ext>
            </a:extLst>
          </p:cNvPr>
          <p:cNvSpPr>
            <a:spLocks noGrp="1"/>
          </p:cNvSpPr>
          <p:nvPr>
            <p:ph type="body" sz="quarter" idx="32" hasCustomPrompt="1"/>
          </p:nvPr>
        </p:nvSpPr>
        <p:spPr>
          <a:xfrm>
            <a:off x="426966" y="2832539"/>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4" name="文本占位符 20">
            <a:extLst>
              <a:ext uri="{FF2B5EF4-FFF2-40B4-BE49-F238E27FC236}">
                <a16:creationId xmlns:a16="http://schemas.microsoft.com/office/drawing/2014/main" id="{AE60A332-B5E3-BC42-AF9F-75BD2870613F}"/>
              </a:ext>
            </a:extLst>
          </p:cNvPr>
          <p:cNvSpPr>
            <a:spLocks noGrp="1"/>
          </p:cNvSpPr>
          <p:nvPr>
            <p:ph type="body" sz="quarter" idx="33" hasCustomPrompt="1"/>
          </p:nvPr>
        </p:nvSpPr>
        <p:spPr>
          <a:xfrm>
            <a:off x="426966" y="37040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5" name="文本占位符 20">
            <a:extLst>
              <a:ext uri="{FF2B5EF4-FFF2-40B4-BE49-F238E27FC236}">
                <a16:creationId xmlns:a16="http://schemas.microsoft.com/office/drawing/2014/main" id="{2D9E8C2E-054F-1845-A5C4-DCB493C919F7}"/>
              </a:ext>
            </a:extLst>
          </p:cNvPr>
          <p:cNvSpPr>
            <a:spLocks noGrp="1"/>
          </p:cNvSpPr>
          <p:nvPr>
            <p:ph type="body" sz="quarter" idx="34" hasCustomPrompt="1"/>
          </p:nvPr>
        </p:nvSpPr>
        <p:spPr>
          <a:xfrm>
            <a:off x="426966" y="4209153"/>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9" name="文本占位符 20">
            <a:extLst>
              <a:ext uri="{FF2B5EF4-FFF2-40B4-BE49-F238E27FC236}">
                <a16:creationId xmlns:a16="http://schemas.microsoft.com/office/drawing/2014/main" id="{DAF37E30-9A68-B845-9073-5C69D6903D02}"/>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286679188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图文-单图3">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6572188" y="1631951"/>
            <a:ext cx="5219321" cy="312738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zh-CN" altLang="en-US" sz="800">
                <a:solidFill>
                  <a:schemeClr val="bg1"/>
                </a:solidFill>
              </a:defRPr>
            </a:lvl1pPr>
          </a:lstStyle>
          <a:p>
            <a:pPr marL="317485" lvl="0" indent="-317485" algn="ctr"/>
            <a:r>
              <a:rPr kumimoji="1" lang="zh-CN" altLang="en-US" dirty="0"/>
              <a:t>点击添加图片</a:t>
            </a:r>
          </a:p>
        </p:txBody>
      </p:sp>
      <p:sp>
        <p:nvSpPr>
          <p:cNvPr id="9" name="矩形">
            <a:extLst>
              <a:ext uri="{FF2B5EF4-FFF2-40B4-BE49-F238E27FC236}">
                <a16:creationId xmlns:a16="http://schemas.microsoft.com/office/drawing/2014/main" id="{5CE24B18-B827-6D4E-A32D-F6AE5AAFC956}"/>
              </a:ext>
            </a:extLst>
          </p:cNvPr>
          <p:cNvSpPr/>
          <p:nvPr userDrawn="1"/>
        </p:nvSpPr>
        <p:spPr>
          <a:xfrm>
            <a:off x="-2787" y="-4234"/>
            <a:ext cx="6042142"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0" name="文本占位符 20">
            <a:extLst>
              <a:ext uri="{FF2B5EF4-FFF2-40B4-BE49-F238E27FC236}">
                <a16:creationId xmlns:a16="http://schemas.microsoft.com/office/drawing/2014/main" id="{3C51A064-A22B-A94A-A943-DBBAFE01C8DB}"/>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1" name="文本占位符 3">
            <a:extLst>
              <a:ext uri="{FF2B5EF4-FFF2-40B4-BE49-F238E27FC236}">
                <a16:creationId xmlns:a16="http://schemas.microsoft.com/office/drawing/2014/main" id="{8B76A52F-3C6A-424A-A328-7E43F7639F4E}"/>
              </a:ext>
            </a:extLst>
          </p:cNvPr>
          <p:cNvSpPr>
            <a:spLocks noGrp="1"/>
          </p:cNvSpPr>
          <p:nvPr>
            <p:ph type="body" sz="quarter" idx="26" hasCustomPrompt="1"/>
          </p:nvPr>
        </p:nvSpPr>
        <p:spPr>
          <a:xfrm>
            <a:off x="7112327" y="5097817"/>
            <a:ext cx="4572253" cy="841848"/>
          </a:xfrm>
          <a:prstGeom prst="rect">
            <a:avLst/>
          </a:prstGeom>
        </p:spPr>
        <p:txBody>
          <a:bodyPr anchor="t"/>
          <a:lstStyle>
            <a:lvl1pPr marL="0" indent="0" algn="ctr">
              <a:lnSpc>
                <a:spcPct val="150000"/>
              </a:lnSpc>
              <a:buNone/>
              <a:defRPr sz="12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。段落与图片居中对齐。</a:t>
            </a:r>
          </a:p>
        </p:txBody>
      </p:sp>
      <p:sp>
        <p:nvSpPr>
          <p:cNvPr id="13" name="文本占位符 20">
            <a:extLst>
              <a:ext uri="{FF2B5EF4-FFF2-40B4-BE49-F238E27FC236}">
                <a16:creationId xmlns:a16="http://schemas.microsoft.com/office/drawing/2014/main" id="{8187715B-C4ED-274A-9CD6-D9FD369A7EF1}"/>
              </a:ext>
            </a:extLst>
          </p:cNvPr>
          <p:cNvSpPr>
            <a:spLocks noGrp="1"/>
          </p:cNvSpPr>
          <p:nvPr>
            <p:ph type="body" sz="quarter" idx="32" hasCustomPrompt="1"/>
          </p:nvPr>
        </p:nvSpPr>
        <p:spPr>
          <a:xfrm>
            <a:off x="426967" y="2832539"/>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5" name="文本占位符 20">
            <a:extLst>
              <a:ext uri="{FF2B5EF4-FFF2-40B4-BE49-F238E27FC236}">
                <a16:creationId xmlns:a16="http://schemas.microsoft.com/office/drawing/2014/main" id="{9000B1A3-EE83-1346-98FC-CEF0E05BB185}"/>
              </a:ext>
            </a:extLst>
          </p:cNvPr>
          <p:cNvSpPr>
            <a:spLocks noGrp="1"/>
          </p:cNvSpPr>
          <p:nvPr>
            <p:ph type="body" sz="quarter" idx="34" hasCustomPrompt="1"/>
          </p:nvPr>
        </p:nvSpPr>
        <p:spPr>
          <a:xfrm>
            <a:off x="426967" y="4209153"/>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7" name="文本占位符 20">
            <a:extLst>
              <a:ext uri="{FF2B5EF4-FFF2-40B4-BE49-F238E27FC236}">
                <a16:creationId xmlns:a16="http://schemas.microsoft.com/office/drawing/2014/main" id="{60897B1F-2EB2-E748-A7A2-A1D048FE326A}"/>
              </a:ext>
            </a:extLst>
          </p:cNvPr>
          <p:cNvSpPr>
            <a:spLocks noGrp="1"/>
          </p:cNvSpPr>
          <p:nvPr>
            <p:ph type="body" sz="quarter" idx="36" hasCustomPrompt="1"/>
          </p:nvPr>
        </p:nvSpPr>
        <p:spPr>
          <a:xfrm>
            <a:off x="426967" y="5580140"/>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8" name="文本占位符 20">
            <a:extLst>
              <a:ext uri="{FF2B5EF4-FFF2-40B4-BE49-F238E27FC236}">
                <a16:creationId xmlns:a16="http://schemas.microsoft.com/office/drawing/2014/main" id="{A80C6C7D-CC64-D74B-8C21-DD2520313FFE}"/>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0" name="文本占位符 20">
            <a:extLst>
              <a:ext uri="{FF2B5EF4-FFF2-40B4-BE49-F238E27FC236}">
                <a16:creationId xmlns:a16="http://schemas.microsoft.com/office/drawing/2014/main" id="{2B12A6A2-5100-7242-B693-387A88054E05}"/>
              </a:ext>
            </a:extLst>
          </p:cNvPr>
          <p:cNvSpPr>
            <a:spLocks noGrp="1"/>
          </p:cNvSpPr>
          <p:nvPr>
            <p:ph type="body" sz="quarter" idx="33" hasCustomPrompt="1"/>
          </p:nvPr>
        </p:nvSpPr>
        <p:spPr>
          <a:xfrm>
            <a:off x="426966" y="37040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1" name="文本占位符 20">
            <a:extLst>
              <a:ext uri="{FF2B5EF4-FFF2-40B4-BE49-F238E27FC236}">
                <a16:creationId xmlns:a16="http://schemas.microsoft.com/office/drawing/2014/main" id="{40A93B10-C9A2-1042-B4BA-2AD446154ACE}"/>
              </a:ext>
            </a:extLst>
          </p:cNvPr>
          <p:cNvSpPr>
            <a:spLocks noGrp="1"/>
          </p:cNvSpPr>
          <p:nvPr>
            <p:ph type="body" sz="quarter" idx="38" hasCustomPrompt="1"/>
          </p:nvPr>
        </p:nvSpPr>
        <p:spPr>
          <a:xfrm>
            <a:off x="426966" y="507700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227431408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文-人物图片">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3C06D34E-6C98-5246-B4F3-362BF2C95B0C}"/>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1" name="文本占位符 32">
            <a:extLst>
              <a:ext uri="{FF2B5EF4-FFF2-40B4-BE49-F238E27FC236}">
                <a16:creationId xmlns:a16="http://schemas.microsoft.com/office/drawing/2014/main" id="{05B1584B-A45E-6E4F-A5FE-647FC1B96DA3}"/>
              </a:ext>
            </a:extLst>
          </p:cNvPr>
          <p:cNvSpPr>
            <a:spLocks noGrp="1"/>
          </p:cNvSpPr>
          <p:nvPr>
            <p:ph type="body" sz="quarter" idx="12" hasCustomPrompt="1"/>
          </p:nvPr>
        </p:nvSpPr>
        <p:spPr>
          <a:xfrm>
            <a:off x="514915" y="1374558"/>
            <a:ext cx="6254172" cy="4472060"/>
          </a:xfrm>
          <a:prstGeom prst="rect">
            <a:avLst/>
          </a:prstGeom>
        </p:spPr>
        <p:txBody>
          <a:bodyPr anchor="ctr">
            <a:normAutofit/>
          </a:bodyPr>
          <a:lstStyle>
            <a:lvl1pPr marL="0" indent="0" algn="l">
              <a:lnSpc>
                <a:spcPct val="150000"/>
              </a:lnSpc>
              <a:buNone/>
              <a:defRPr sz="2000" b="1" i="0">
                <a:solidFill>
                  <a:srgbClr val="0060F0"/>
                </a:solidFill>
                <a:latin typeface="TencentSans W7" panose="020C04030202040F0204" pitchFamily="34" charset="-122"/>
                <a:ea typeface="TencentSans W7" panose="020C04030202040F0204" pitchFamily="34" charset="-122"/>
              </a:defRPr>
            </a:lvl1pPr>
            <a:lvl5pPr marL="1269936" indent="0">
              <a:buNone/>
              <a:defRPr/>
            </a:lvl5pPr>
          </a:lstStyle>
          <a:p>
            <a:pPr lvl="0"/>
            <a:r>
              <a:rPr kumimoji="1" lang="zh-CN" altLang="en-US" dirty="0"/>
              <a:t>内容</a:t>
            </a:r>
          </a:p>
        </p:txBody>
      </p:sp>
      <p:sp>
        <p:nvSpPr>
          <p:cNvPr id="3" name="图片占位符 2">
            <a:extLst>
              <a:ext uri="{FF2B5EF4-FFF2-40B4-BE49-F238E27FC236}">
                <a16:creationId xmlns:a16="http://schemas.microsoft.com/office/drawing/2014/main" id="{3BC9F8EE-0EF9-5841-892B-3D4E0B26ADE9}"/>
              </a:ext>
            </a:extLst>
          </p:cNvPr>
          <p:cNvSpPr>
            <a:spLocks noGrp="1"/>
          </p:cNvSpPr>
          <p:nvPr>
            <p:ph type="pic" sz="quarter" idx="13" hasCustomPrompt="1"/>
          </p:nvPr>
        </p:nvSpPr>
        <p:spPr>
          <a:xfrm>
            <a:off x="7762869" y="1374558"/>
            <a:ext cx="3914215" cy="447206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7" name="文本占位符 32">
            <a:extLst>
              <a:ext uri="{FF2B5EF4-FFF2-40B4-BE49-F238E27FC236}">
                <a16:creationId xmlns:a16="http://schemas.microsoft.com/office/drawing/2014/main" id="{21104DFA-68B6-B34A-8703-CE6120EFCBBD}"/>
              </a:ext>
            </a:extLst>
          </p:cNvPr>
          <p:cNvSpPr>
            <a:spLocks noGrp="1"/>
          </p:cNvSpPr>
          <p:nvPr>
            <p:ph type="body" sz="quarter" idx="14" hasCustomPrompt="1"/>
          </p:nvPr>
        </p:nvSpPr>
        <p:spPr>
          <a:xfrm>
            <a:off x="7762868" y="6008991"/>
            <a:ext cx="3914215" cy="576693"/>
          </a:xfrm>
          <a:prstGeom prst="rect">
            <a:avLst/>
          </a:prstGeom>
        </p:spPr>
        <p:txBody>
          <a:bodyPr>
            <a:normAutofit/>
          </a:bodyPr>
          <a:lstStyle>
            <a:lvl1pPr marL="0" indent="0" algn="r">
              <a:lnSpc>
                <a:spcPct val="120000"/>
              </a:lnSpc>
              <a:buNone/>
              <a:defRPr sz="1200" b="1" i="0">
                <a:solidFill>
                  <a:schemeClr val="tx2"/>
                </a:solidFill>
                <a:latin typeface="TencentSans W7" panose="020C04030202040F0204" pitchFamily="34" charset="-122"/>
                <a:ea typeface="TencentSans W7" panose="020C04030202040F0204" pitchFamily="34" charset="-122"/>
              </a:defRPr>
            </a:lvl1pPr>
            <a:lvl5pPr marL="1269936" indent="0">
              <a:buNone/>
              <a:defRPr/>
            </a:lvl5pPr>
          </a:lstStyle>
          <a:p>
            <a:pPr lvl="0"/>
            <a:r>
              <a:rPr kumimoji="1" lang="zh-CN" altLang="en-US" dirty="0"/>
              <a:t>人物名称</a:t>
            </a:r>
          </a:p>
        </p:txBody>
      </p:sp>
      <p:pic>
        <p:nvPicPr>
          <p:cNvPr id="12" name="图片 11">
            <a:extLst>
              <a:ext uri="{FF2B5EF4-FFF2-40B4-BE49-F238E27FC236}">
                <a16:creationId xmlns:a16="http://schemas.microsoft.com/office/drawing/2014/main" id="{F6112379-6397-AC45-AC19-50BDADEF17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8" name="灯片编号占位符 1">
            <a:extLst>
              <a:ext uri="{FF2B5EF4-FFF2-40B4-BE49-F238E27FC236}">
                <a16:creationId xmlns:a16="http://schemas.microsoft.com/office/drawing/2014/main" id="{0C6263DF-AE36-8249-88D4-C402852A0312}"/>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Tree>
    <p:extLst>
      <p:ext uri="{BB962C8B-B14F-4D97-AF65-F5344CB8AC3E}">
        <p14:creationId xmlns:p14="http://schemas.microsoft.com/office/powerpoint/2010/main" val="91327468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文-单图4">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512795" y="2282829"/>
            <a:ext cx="11158547" cy="4063024"/>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8" name="文本占位符 3">
            <a:extLst>
              <a:ext uri="{FF2B5EF4-FFF2-40B4-BE49-F238E27FC236}">
                <a16:creationId xmlns:a16="http://schemas.microsoft.com/office/drawing/2014/main" id="{5CD62D9F-884D-294F-A2F5-CCFDD56E74E4}"/>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2" name="文本占位符 11">
            <a:extLst>
              <a:ext uri="{FF2B5EF4-FFF2-40B4-BE49-F238E27FC236}">
                <a16:creationId xmlns:a16="http://schemas.microsoft.com/office/drawing/2014/main" id="{DAFAF956-DDA2-9F48-AB14-73A87EAB56D6}"/>
              </a:ext>
            </a:extLst>
          </p:cNvPr>
          <p:cNvSpPr>
            <a:spLocks noGrp="1"/>
          </p:cNvSpPr>
          <p:nvPr>
            <p:ph type="body" sz="quarter" idx="16" hasCustomPrompt="1"/>
          </p:nvPr>
        </p:nvSpPr>
        <p:spPr>
          <a:xfrm>
            <a:off x="416350" y="1630274"/>
            <a:ext cx="7198374" cy="547687"/>
          </a:xfrm>
          <a:prstGeom prst="rect">
            <a:avLst/>
          </a:prstGeom>
        </p:spPr>
        <p:txBody>
          <a:bodyPr/>
          <a:lstStyle>
            <a:lvl1pPr marL="0" indent="0" algn="l">
              <a:lnSpc>
                <a:spcPct val="150000"/>
              </a:lnSpc>
              <a:buNone/>
              <a:defRPr sz="1000">
                <a:solidFill>
                  <a:schemeClr val="tx1"/>
                </a:solidFill>
                <a:latin typeface="FZLanTingHei-R-GBK" panose="02000000000000000000" pitchFamily="2" charset="-122"/>
                <a:ea typeface="FZLanTingHei-R-GBK" panose="02000000000000000000" pitchFamily="2" charset="-122"/>
              </a:defRPr>
            </a:lvl1pPr>
          </a:lstStyle>
          <a:p>
            <a:pPr lvl="0"/>
            <a:r>
              <a:rPr lang="zh-CN" altLang="en-US" sz="1000" dirty="0">
                <a:latin typeface="FZLanTingHei-R-GBK" panose="02000000000000000000" pitchFamily="2" charset="-122"/>
                <a:ea typeface="FZLanTingHei-R-GBK" panose="02000000000000000000" pitchFamily="2" charset="-122"/>
              </a:rPr>
              <a:t>此处为正文，字体方正兰亭黑，字号</a:t>
            </a:r>
            <a:r>
              <a:rPr lang="en-US" altLang="zh-CN" sz="1000" dirty="0">
                <a:latin typeface="FZLanTingHei-R-GBK" panose="02000000000000000000" pitchFamily="2" charset="-122"/>
                <a:ea typeface="FZLanTingHei-R-GBK" panose="02000000000000000000" pitchFamily="2" charset="-122"/>
              </a:rPr>
              <a:t>10</a:t>
            </a:r>
            <a:r>
              <a:rPr lang="zh-CN" altLang="en-US" sz="1000" dirty="0">
                <a:latin typeface="FZLanTingHei-R-GBK" panose="02000000000000000000" pitchFamily="2" charset="-122"/>
                <a:ea typeface="FZLanTingHei-R-GBK" panose="02000000000000000000" pitchFamily="2" charset="-122"/>
              </a:rPr>
              <a:t>磅，字重</a:t>
            </a:r>
            <a:r>
              <a:rPr lang="en" altLang="zh-CN" sz="1000" dirty="0">
                <a:latin typeface="FZLanTingHei-R-GBK" panose="02000000000000000000" pitchFamily="2" charset="-122"/>
                <a:ea typeface="FZLanTingHei-R-GBK" panose="02000000000000000000" pitchFamily="2" charset="-122"/>
              </a:rPr>
              <a:t>Regular</a:t>
            </a:r>
            <a:r>
              <a:rPr lang="zh-CN" altLang="en" sz="1000" dirty="0">
                <a:latin typeface="FZLanTingHei-R-GBK" panose="02000000000000000000" pitchFamily="2" charset="-122"/>
                <a:ea typeface="FZLanTingHei-R-GBK" panose="02000000000000000000" pitchFamily="2" charset="-122"/>
              </a:rPr>
              <a:t>，</a:t>
            </a:r>
            <a:r>
              <a:rPr lang="zh-CN" altLang="en-US" sz="1000" dirty="0">
                <a:latin typeface="FZLanTingHei-R-GBK" panose="02000000000000000000" pitchFamily="2" charset="-122"/>
                <a:ea typeface="FZLanTingHei-R-GBK" panose="02000000000000000000" pitchFamily="2" charset="-122"/>
              </a:rPr>
              <a:t>行距</a:t>
            </a:r>
            <a:r>
              <a:rPr lang="en-US" altLang="zh-CN" sz="1000" dirty="0">
                <a:latin typeface="FZLanTingHei-R-GBK" panose="02000000000000000000" pitchFamily="2" charset="-122"/>
                <a:ea typeface="FZLanTingHei-R-GBK" panose="02000000000000000000" pitchFamily="2" charset="-122"/>
              </a:rPr>
              <a:t>1.5</a:t>
            </a:r>
            <a:r>
              <a:rPr lang="zh-CN" altLang="en-US" sz="1000" dirty="0">
                <a:latin typeface="FZLanTingHei-R-GBK" panose="02000000000000000000" pitchFamily="2" charset="-122"/>
                <a:ea typeface="FZLanTingHei-R-GBK" panose="02000000000000000000" pitchFamily="2" charset="-122"/>
              </a:rPr>
              <a:t>倍，色值</a:t>
            </a:r>
            <a:r>
              <a:rPr lang="en-US" altLang="zh-CN" sz="1000" dirty="0">
                <a:latin typeface="FZLanTingHei-R-GBK" panose="02000000000000000000" pitchFamily="2" charset="-122"/>
                <a:ea typeface="FZLanTingHei-R-GBK" panose="02000000000000000000" pitchFamily="2" charset="-122"/>
              </a:rPr>
              <a:t>#000000</a:t>
            </a:r>
            <a:r>
              <a:rPr lang="zh-CN" altLang="en-US" sz="1000" dirty="0">
                <a:latin typeface="FZLanTingHei-R-GBK" panose="02000000000000000000" pitchFamily="2" charset="-122"/>
                <a:ea typeface="FZLanTingHei-R-GBK" panose="02000000000000000000" pitchFamily="2" charset="-122"/>
              </a:rPr>
              <a:t>。</a:t>
            </a:r>
            <a:endParaRPr kumimoji="1" lang="zh-CN" altLang="en-US" dirty="0"/>
          </a:p>
        </p:txBody>
      </p:sp>
    </p:spTree>
    <p:extLst>
      <p:ext uri="{BB962C8B-B14F-4D97-AF65-F5344CB8AC3E}">
        <p14:creationId xmlns:p14="http://schemas.microsoft.com/office/powerpoint/2010/main" val="142853789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E2ED5-A966-F1BE-606B-0C7ECE2EFF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7238319-058C-9EAB-E8C2-41CD11AF62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3846BA6-9D1D-6649-1914-80CD46CFF00B}"/>
              </a:ext>
            </a:extLst>
          </p:cNvPr>
          <p:cNvSpPr>
            <a:spLocks noGrp="1"/>
          </p:cNvSpPr>
          <p:nvPr>
            <p:ph type="dt" sz="half" idx="10"/>
          </p:nvPr>
        </p:nvSpPr>
        <p:spPr/>
        <p:txBody>
          <a:bodyPr/>
          <a:lstStyle/>
          <a:p>
            <a:fld id="{8E7ECC37-5887-1B4D-8D95-907A04C68150}" type="datetimeFigureOut">
              <a:rPr lang="en-US" smtClean="0"/>
              <a:t>8/4/22</a:t>
            </a:fld>
            <a:endParaRPr lang="en-US"/>
          </a:p>
        </p:txBody>
      </p:sp>
      <p:sp>
        <p:nvSpPr>
          <p:cNvPr id="5" name="Footer Placeholder 4">
            <a:extLst>
              <a:ext uri="{FF2B5EF4-FFF2-40B4-BE49-F238E27FC236}">
                <a16:creationId xmlns:a16="http://schemas.microsoft.com/office/drawing/2014/main" id="{E62FDA24-6FF1-009D-9400-FEE910F16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E55847-19B6-89C7-A6CB-8DF1BFECF6D7}"/>
              </a:ext>
            </a:extLst>
          </p:cNvPr>
          <p:cNvSpPr>
            <a:spLocks noGrp="1"/>
          </p:cNvSpPr>
          <p:nvPr>
            <p:ph type="sldNum" sz="quarter" idx="12"/>
          </p:nvPr>
        </p:nvSpPr>
        <p:spPr/>
        <p:txBody>
          <a:bodyPr/>
          <a:lstStyle/>
          <a:p>
            <a:fld id="{B432E78C-E3FB-5A47-98B3-666EFD0E79F3}" type="slidenum">
              <a:rPr lang="en-US" smtClean="0"/>
              <a:t>‹#›</a:t>
            </a:fld>
            <a:endParaRPr lang="en-US"/>
          </a:p>
        </p:txBody>
      </p:sp>
    </p:spTree>
    <p:extLst>
      <p:ext uri="{BB962C8B-B14F-4D97-AF65-F5344CB8AC3E}">
        <p14:creationId xmlns:p14="http://schemas.microsoft.com/office/powerpoint/2010/main" val="3322494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文-单图5">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504846" y="1185038"/>
            <a:ext cx="11158547" cy="372620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8" name="文本占位符 3">
            <a:extLst>
              <a:ext uri="{FF2B5EF4-FFF2-40B4-BE49-F238E27FC236}">
                <a16:creationId xmlns:a16="http://schemas.microsoft.com/office/drawing/2014/main" id="{064CDFB9-94B8-4846-AA23-F1B2D35561B6}"/>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23" name="文本占位符 3">
            <a:extLst>
              <a:ext uri="{FF2B5EF4-FFF2-40B4-BE49-F238E27FC236}">
                <a16:creationId xmlns:a16="http://schemas.microsoft.com/office/drawing/2014/main" id="{6FDAF745-1A5A-0F4A-A32A-F469867BEA62}"/>
              </a:ext>
            </a:extLst>
          </p:cNvPr>
          <p:cNvSpPr>
            <a:spLocks noGrp="1"/>
          </p:cNvSpPr>
          <p:nvPr>
            <p:ph type="body" sz="quarter" idx="23" hasCustomPrompt="1"/>
          </p:nvPr>
        </p:nvSpPr>
        <p:spPr>
          <a:xfrm>
            <a:off x="416646" y="5173428"/>
            <a:ext cx="2525485" cy="362807"/>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5" name="文本占位符 3">
            <a:extLst>
              <a:ext uri="{FF2B5EF4-FFF2-40B4-BE49-F238E27FC236}">
                <a16:creationId xmlns:a16="http://schemas.microsoft.com/office/drawing/2014/main" id="{1B6042DB-2922-2340-9279-EB6246F2A92C}"/>
              </a:ext>
            </a:extLst>
          </p:cNvPr>
          <p:cNvSpPr>
            <a:spLocks noGrp="1"/>
          </p:cNvSpPr>
          <p:nvPr>
            <p:ph type="body" sz="quarter" idx="24" hasCustomPrompt="1"/>
          </p:nvPr>
        </p:nvSpPr>
        <p:spPr>
          <a:xfrm>
            <a:off x="416645" y="5530554"/>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8" name="文本占位符 3">
            <a:extLst>
              <a:ext uri="{FF2B5EF4-FFF2-40B4-BE49-F238E27FC236}">
                <a16:creationId xmlns:a16="http://schemas.microsoft.com/office/drawing/2014/main" id="{2AD5827A-FD51-0E4B-866A-3D34DBB1B204}"/>
              </a:ext>
            </a:extLst>
          </p:cNvPr>
          <p:cNvSpPr>
            <a:spLocks noGrp="1"/>
          </p:cNvSpPr>
          <p:nvPr>
            <p:ph type="body" sz="quarter" idx="25" hasCustomPrompt="1"/>
          </p:nvPr>
        </p:nvSpPr>
        <p:spPr>
          <a:xfrm>
            <a:off x="4788828" y="5173428"/>
            <a:ext cx="2525484" cy="362807"/>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9" name="文本占位符 3">
            <a:extLst>
              <a:ext uri="{FF2B5EF4-FFF2-40B4-BE49-F238E27FC236}">
                <a16:creationId xmlns:a16="http://schemas.microsoft.com/office/drawing/2014/main" id="{262040EB-09E6-3F45-846A-7E4FC524C48F}"/>
              </a:ext>
            </a:extLst>
          </p:cNvPr>
          <p:cNvSpPr>
            <a:spLocks noGrp="1"/>
          </p:cNvSpPr>
          <p:nvPr>
            <p:ph type="body" sz="quarter" idx="26" hasCustomPrompt="1"/>
          </p:nvPr>
        </p:nvSpPr>
        <p:spPr>
          <a:xfrm>
            <a:off x="4788828" y="5530554"/>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31" name="文本占位符 3">
            <a:extLst>
              <a:ext uri="{FF2B5EF4-FFF2-40B4-BE49-F238E27FC236}">
                <a16:creationId xmlns:a16="http://schemas.microsoft.com/office/drawing/2014/main" id="{B534EB0A-48C5-2343-8EBF-F8F30779C9D5}"/>
              </a:ext>
            </a:extLst>
          </p:cNvPr>
          <p:cNvSpPr>
            <a:spLocks noGrp="1"/>
          </p:cNvSpPr>
          <p:nvPr>
            <p:ph type="body" sz="quarter" idx="28" hasCustomPrompt="1"/>
          </p:nvPr>
        </p:nvSpPr>
        <p:spPr>
          <a:xfrm>
            <a:off x="9159097" y="5530554"/>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2" name="文本占位符 3">
            <a:extLst>
              <a:ext uri="{FF2B5EF4-FFF2-40B4-BE49-F238E27FC236}">
                <a16:creationId xmlns:a16="http://schemas.microsoft.com/office/drawing/2014/main" id="{BCCA3CA0-BF7A-E94F-A519-A99D1ACD4C0D}"/>
              </a:ext>
            </a:extLst>
          </p:cNvPr>
          <p:cNvSpPr>
            <a:spLocks noGrp="1"/>
          </p:cNvSpPr>
          <p:nvPr>
            <p:ph type="body" sz="quarter" idx="29" hasCustomPrompt="1"/>
          </p:nvPr>
        </p:nvSpPr>
        <p:spPr>
          <a:xfrm>
            <a:off x="9159097" y="5173428"/>
            <a:ext cx="2525484" cy="362807"/>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Tree>
    <p:extLst>
      <p:ext uri="{BB962C8B-B14F-4D97-AF65-F5344CB8AC3E}">
        <p14:creationId xmlns:p14="http://schemas.microsoft.com/office/powerpoint/2010/main" val="356458572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文-双图1">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11846" y="-19250"/>
            <a:ext cx="6083207" cy="6886875"/>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zh-CN" altLang="en-US" sz="800" dirty="0">
                <a:solidFill>
                  <a:schemeClr val="bg1"/>
                </a:solidFill>
              </a:defRPr>
            </a:lvl1pPr>
          </a:lstStyle>
          <a:p>
            <a:pPr marL="317485" lvl="0" indent="-317485" algn="ctr"/>
            <a:r>
              <a:rPr kumimoji="1" lang="zh-CN" altLang="en-US" dirty="0"/>
              <a:t>点击添加图片</a:t>
            </a:r>
          </a:p>
        </p:txBody>
      </p:sp>
      <p:sp>
        <p:nvSpPr>
          <p:cNvPr id="9" name="图片占位符 6">
            <a:extLst>
              <a:ext uri="{FF2B5EF4-FFF2-40B4-BE49-F238E27FC236}">
                <a16:creationId xmlns:a16="http://schemas.microsoft.com/office/drawing/2014/main" id="{34448D99-EEEB-D948-81DF-A2B088592621}"/>
              </a:ext>
            </a:extLst>
          </p:cNvPr>
          <p:cNvSpPr>
            <a:spLocks noGrp="1"/>
          </p:cNvSpPr>
          <p:nvPr>
            <p:ph type="pic" sz="quarter" idx="12" hasCustomPrompt="1"/>
          </p:nvPr>
        </p:nvSpPr>
        <p:spPr>
          <a:xfrm>
            <a:off x="6116683" y="-19250"/>
            <a:ext cx="6083207" cy="6886875"/>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zh-CN" altLang="en-US" sz="800">
                <a:solidFill>
                  <a:schemeClr val="bg1"/>
                </a:solidFill>
              </a:defRPr>
            </a:lvl1pPr>
          </a:lstStyle>
          <a:p>
            <a:pPr marL="317485" lvl="0" indent="-317485" algn="ctr"/>
            <a:r>
              <a:rPr kumimoji="1" lang="zh-CN" altLang="en-US" dirty="0"/>
              <a:t>点击添加图片</a:t>
            </a:r>
          </a:p>
        </p:txBody>
      </p:sp>
      <p:sp>
        <p:nvSpPr>
          <p:cNvPr id="10" name="矩形">
            <a:extLst>
              <a:ext uri="{FF2B5EF4-FFF2-40B4-BE49-F238E27FC236}">
                <a16:creationId xmlns:a16="http://schemas.microsoft.com/office/drawing/2014/main" id="{E6930FE2-F154-E548-AA94-822206627DAD}"/>
              </a:ext>
            </a:extLst>
          </p:cNvPr>
          <p:cNvSpPr/>
          <p:nvPr userDrawn="1"/>
        </p:nvSpPr>
        <p:spPr>
          <a:xfrm>
            <a:off x="6128040" y="3983783"/>
            <a:ext cx="6066291" cy="2874219"/>
          </a:xfrm>
          <a:prstGeom prst="rect">
            <a:avLst/>
          </a:prstGeom>
          <a:gradFill>
            <a:gsLst>
              <a:gs pos="0">
                <a:srgbClr val="000000">
                  <a:alpha val="0"/>
                </a:srgbClr>
              </a:gs>
              <a:gs pos="100000">
                <a:srgbClr val="000000"/>
              </a:gs>
            </a:gsLst>
            <a:lin ang="5400000"/>
          </a:gradFill>
          <a:ln w="12700">
            <a:miter lim="400000"/>
          </a:ln>
        </p:spPr>
        <p:txBody>
          <a:bodyPr lIns="25397" tIns="25397" rIns="25397" bIns="25397" anchor="ctr"/>
          <a:lstStyle/>
          <a:p>
            <a:pPr>
              <a:defRPr sz="3200">
                <a:solidFill>
                  <a:srgbClr val="000000"/>
                </a:solidFill>
                <a:latin typeface="Helvetica Neue Medium"/>
                <a:ea typeface="Helvetica Neue Medium"/>
                <a:cs typeface="Helvetica Neue Medium"/>
                <a:sym typeface="Helvetica Neue Medium"/>
              </a:defRPr>
            </a:pPr>
            <a:endParaRPr sz="1600" b="0">
              <a:latin typeface="Helvetica Neue Medium"/>
              <a:ea typeface="Helvetica Neue Medium"/>
              <a:cs typeface="Helvetica Neue Medium"/>
              <a:sym typeface="Helvetica Neue Medium"/>
            </a:endParaRPr>
          </a:p>
        </p:txBody>
      </p:sp>
      <p:sp>
        <p:nvSpPr>
          <p:cNvPr id="11" name="矩形">
            <a:extLst>
              <a:ext uri="{FF2B5EF4-FFF2-40B4-BE49-F238E27FC236}">
                <a16:creationId xmlns:a16="http://schemas.microsoft.com/office/drawing/2014/main" id="{B3F58F0C-AE53-C249-968D-7342453AC8FB}"/>
              </a:ext>
            </a:extLst>
          </p:cNvPr>
          <p:cNvSpPr/>
          <p:nvPr userDrawn="1"/>
        </p:nvSpPr>
        <p:spPr>
          <a:xfrm>
            <a:off x="726" y="3983783"/>
            <a:ext cx="6059276" cy="2874219"/>
          </a:xfrm>
          <a:prstGeom prst="rect">
            <a:avLst/>
          </a:prstGeom>
          <a:gradFill>
            <a:gsLst>
              <a:gs pos="0">
                <a:srgbClr val="000000">
                  <a:alpha val="0"/>
                </a:srgbClr>
              </a:gs>
              <a:gs pos="100000">
                <a:srgbClr val="000000"/>
              </a:gs>
            </a:gsLst>
            <a:lin ang="5400000"/>
          </a:gradFill>
          <a:ln w="12700">
            <a:miter lim="400000"/>
          </a:ln>
        </p:spPr>
        <p:txBody>
          <a:bodyPr lIns="25397" tIns="25397" rIns="25397" bIns="25397" anchor="ctr"/>
          <a:lstStyle/>
          <a:p>
            <a:pPr>
              <a:defRPr sz="3200">
                <a:solidFill>
                  <a:srgbClr val="000000"/>
                </a:solidFill>
                <a:latin typeface="Helvetica Neue Medium"/>
                <a:ea typeface="Helvetica Neue Medium"/>
                <a:cs typeface="Helvetica Neue Medium"/>
                <a:sym typeface="Helvetica Neue Medium"/>
              </a:defRPr>
            </a:pPr>
            <a:endParaRPr sz="1600" b="0">
              <a:latin typeface="Helvetica Neue Medium"/>
              <a:ea typeface="Helvetica Neue Medium"/>
              <a:cs typeface="Helvetica Neue Medium"/>
              <a:sym typeface="Helvetica Neue Medium"/>
            </a:endParaRPr>
          </a:p>
        </p:txBody>
      </p:sp>
      <p:sp>
        <p:nvSpPr>
          <p:cNvPr id="13" name="文本占位符 3">
            <a:extLst>
              <a:ext uri="{FF2B5EF4-FFF2-40B4-BE49-F238E27FC236}">
                <a16:creationId xmlns:a16="http://schemas.microsoft.com/office/drawing/2014/main" id="{14C56695-CB9F-8049-BE7B-DE34F078F8F0}"/>
              </a:ext>
            </a:extLst>
          </p:cNvPr>
          <p:cNvSpPr>
            <a:spLocks noGrp="1"/>
          </p:cNvSpPr>
          <p:nvPr>
            <p:ph type="body" sz="quarter" idx="17" hasCustomPrompt="1"/>
          </p:nvPr>
        </p:nvSpPr>
        <p:spPr>
          <a:xfrm>
            <a:off x="7128423" y="4634243"/>
            <a:ext cx="4039767" cy="722313"/>
          </a:xfrm>
          <a:prstGeom prst="rect">
            <a:avLst/>
          </a:prstGeom>
        </p:spPr>
        <p:txBody>
          <a:bodyPr anchor="ctr"/>
          <a:lstStyle>
            <a:lvl1pPr marL="0" indent="0" algn="ctr">
              <a:buNone/>
              <a:defRPr sz="24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24</a:t>
            </a:r>
            <a:r>
              <a:rPr kumimoji="1" lang="zh-CN" altLang="en-US" dirty="0"/>
              <a:t>磅</a:t>
            </a:r>
          </a:p>
        </p:txBody>
      </p:sp>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2" name="文本占位符 3">
            <a:extLst>
              <a:ext uri="{FF2B5EF4-FFF2-40B4-BE49-F238E27FC236}">
                <a16:creationId xmlns:a16="http://schemas.microsoft.com/office/drawing/2014/main" id="{E0625A51-0FFB-D744-8708-C36C28BAF614}"/>
              </a:ext>
            </a:extLst>
          </p:cNvPr>
          <p:cNvSpPr>
            <a:spLocks noGrp="1"/>
          </p:cNvSpPr>
          <p:nvPr>
            <p:ph type="body" sz="quarter" idx="15" hasCustomPrompt="1"/>
          </p:nvPr>
        </p:nvSpPr>
        <p:spPr>
          <a:xfrm>
            <a:off x="416853" y="325417"/>
            <a:ext cx="5386843" cy="722313"/>
          </a:xfrm>
          <a:prstGeom prst="rect">
            <a:avLst/>
          </a:prstGeom>
        </p:spPr>
        <p:txBody>
          <a:bodyPr/>
          <a:lstStyle>
            <a:lvl1pPr marL="0" indent="0">
              <a:buNone/>
              <a:defRPr sz="30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4" name="文本占位符 3">
            <a:extLst>
              <a:ext uri="{FF2B5EF4-FFF2-40B4-BE49-F238E27FC236}">
                <a16:creationId xmlns:a16="http://schemas.microsoft.com/office/drawing/2014/main" id="{61E2BECA-B9F0-1240-BB7A-8D57E1DBEBC2}"/>
              </a:ext>
            </a:extLst>
          </p:cNvPr>
          <p:cNvSpPr>
            <a:spLocks noGrp="1"/>
          </p:cNvSpPr>
          <p:nvPr>
            <p:ph type="body" sz="quarter" idx="18" hasCustomPrompt="1"/>
          </p:nvPr>
        </p:nvSpPr>
        <p:spPr>
          <a:xfrm>
            <a:off x="1009873" y="4634243"/>
            <a:ext cx="4039767" cy="722313"/>
          </a:xfrm>
          <a:prstGeom prst="rect">
            <a:avLst/>
          </a:prstGeom>
        </p:spPr>
        <p:txBody>
          <a:bodyPr anchor="ctr"/>
          <a:lstStyle>
            <a:lvl1pPr marL="0" indent="0" algn="ctr">
              <a:buNone/>
              <a:defRPr sz="24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24</a:t>
            </a:r>
            <a:r>
              <a:rPr kumimoji="1" lang="zh-CN" altLang="en-US" dirty="0"/>
              <a:t>磅</a:t>
            </a:r>
          </a:p>
        </p:txBody>
      </p:sp>
      <p:sp>
        <p:nvSpPr>
          <p:cNvPr id="15" name="文本占位符 3">
            <a:extLst>
              <a:ext uri="{FF2B5EF4-FFF2-40B4-BE49-F238E27FC236}">
                <a16:creationId xmlns:a16="http://schemas.microsoft.com/office/drawing/2014/main" id="{0BC7F35E-A843-D64F-BE37-3BF22420A03E}"/>
              </a:ext>
            </a:extLst>
          </p:cNvPr>
          <p:cNvSpPr>
            <a:spLocks noGrp="1"/>
          </p:cNvSpPr>
          <p:nvPr>
            <p:ph type="body" sz="quarter" idx="19" hasCustomPrompt="1"/>
          </p:nvPr>
        </p:nvSpPr>
        <p:spPr>
          <a:xfrm>
            <a:off x="867633" y="5523972"/>
            <a:ext cx="4324244" cy="932620"/>
          </a:xfrm>
          <a:prstGeom prst="rect">
            <a:avLst/>
          </a:prstGeom>
        </p:spPr>
        <p:txBody>
          <a:bodyPr anchor="ctr"/>
          <a:lstStyle>
            <a:lvl1pPr marL="0" marR="0" indent="0" algn="ctr" defTabSz="228589" eaLnBrk="1" fontAlgn="auto" latinLnBrk="0" hangingPunct="1">
              <a:lnSpc>
                <a:spcPct val="150000"/>
              </a:lnSpc>
              <a:spcBef>
                <a:spcPts val="0"/>
              </a:spcBef>
              <a:spcAft>
                <a:spcPts val="0"/>
              </a:spcAft>
              <a:buClrTx/>
              <a:buSzPct val="125000"/>
              <a:buFontTx/>
              <a:buNone/>
              <a:tabLst/>
              <a:defRPr sz="16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marL="0" marR="0" lvl="0" indent="0" algn="ctr" defTabSz="228589" eaLnBrk="1" fontAlgn="auto" latinLnBrk="0" hangingPunct="1">
              <a:lnSpc>
                <a:spcPct val="150000"/>
              </a:lnSpc>
              <a:spcBef>
                <a:spcPts val="0"/>
              </a:spcBef>
              <a:spcAft>
                <a:spcPts val="0"/>
              </a:spcAft>
              <a:buClrTx/>
              <a:buSzPct val="125000"/>
              <a:buFontTx/>
              <a:buNone/>
              <a:tabLst/>
              <a:defRPr/>
            </a:pPr>
            <a:r>
              <a:rPr lang="zh-CN" altLang="en-US" sz="1600" dirty="0">
                <a:solidFill>
                  <a:schemeClr val="bg1"/>
                </a:solidFill>
                <a:latin typeface="FZLanTingHei-R-GBK" panose="02000000000000000000" pitchFamily="2" charset="-122"/>
                <a:ea typeface="FZLanTingHei-R-GBK" panose="02000000000000000000" pitchFamily="2" charset="-122"/>
              </a:rPr>
              <a:t>此处为正文，字体方正兰亭黑，字号</a:t>
            </a:r>
            <a:r>
              <a:rPr lang="en-US" altLang="zh-CN" sz="1600" dirty="0">
                <a:solidFill>
                  <a:schemeClr val="bg1"/>
                </a:solidFill>
                <a:latin typeface="FZLanTingHei-R-GBK" panose="02000000000000000000" pitchFamily="2" charset="-122"/>
                <a:ea typeface="FZLanTingHei-R-GBK" panose="02000000000000000000" pitchFamily="2" charset="-122"/>
              </a:rPr>
              <a:t>16</a:t>
            </a:r>
            <a:r>
              <a:rPr lang="zh-CN" altLang="en-US" sz="1600" dirty="0">
                <a:solidFill>
                  <a:schemeClr val="bg1"/>
                </a:solidFill>
                <a:latin typeface="FZLanTingHei-R-GBK" panose="02000000000000000000" pitchFamily="2" charset="-122"/>
                <a:ea typeface="FZLanTingHei-R-GBK" panose="02000000000000000000" pitchFamily="2" charset="-122"/>
              </a:rPr>
              <a:t>磅，字重</a:t>
            </a:r>
            <a:r>
              <a:rPr lang="en" altLang="zh-CN" sz="1600" dirty="0">
                <a:solidFill>
                  <a:schemeClr val="bg1"/>
                </a:solidFill>
                <a:latin typeface="FZLanTingHei-R-GBK" panose="02000000000000000000" pitchFamily="2" charset="-122"/>
                <a:ea typeface="FZLanTingHei-R-GBK" panose="02000000000000000000" pitchFamily="2" charset="-122"/>
              </a:rPr>
              <a:t>Regular</a:t>
            </a:r>
            <a:r>
              <a:rPr lang="zh-CN" altLang="en" sz="1600" dirty="0">
                <a:solidFill>
                  <a:schemeClr val="bg1"/>
                </a:solidFill>
                <a:latin typeface="FZLanTingHei-R-GBK" panose="02000000000000000000" pitchFamily="2" charset="-122"/>
                <a:ea typeface="FZLanTingHei-R-GBK" panose="02000000000000000000" pitchFamily="2" charset="-122"/>
              </a:rPr>
              <a:t>，</a:t>
            </a:r>
            <a:r>
              <a:rPr lang="zh-CN" altLang="en-US" sz="1600" dirty="0">
                <a:solidFill>
                  <a:schemeClr val="bg1"/>
                </a:solidFill>
                <a:latin typeface="FZLanTingHei-R-GBK" panose="02000000000000000000" pitchFamily="2" charset="-122"/>
                <a:ea typeface="FZLanTingHei-R-GBK" panose="02000000000000000000" pitchFamily="2" charset="-122"/>
              </a:rPr>
              <a:t>行距</a:t>
            </a:r>
            <a:r>
              <a:rPr lang="en-US" altLang="zh-CN" sz="1600" dirty="0">
                <a:solidFill>
                  <a:schemeClr val="bg1"/>
                </a:solidFill>
                <a:latin typeface="FZLanTingHei-R-GBK" panose="02000000000000000000" pitchFamily="2" charset="-122"/>
                <a:ea typeface="FZLanTingHei-R-GBK" panose="02000000000000000000" pitchFamily="2" charset="-122"/>
              </a:rPr>
              <a:t>1.5</a:t>
            </a:r>
            <a:r>
              <a:rPr lang="zh-CN" altLang="en-US" sz="1600" dirty="0">
                <a:solidFill>
                  <a:schemeClr val="bg1"/>
                </a:solidFill>
                <a:latin typeface="FZLanTingHei-R-GBK" panose="02000000000000000000" pitchFamily="2" charset="-122"/>
                <a:ea typeface="FZLanTingHei-R-GBK" panose="02000000000000000000" pitchFamily="2" charset="-122"/>
              </a:rPr>
              <a:t>倍，色值</a:t>
            </a:r>
            <a:r>
              <a:rPr lang="en-US" altLang="zh-CN" sz="1600" dirty="0">
                <a:solidFill>
                  <a:schemeClr val="bg1"/>
                </a:solidFill>
                <a:latin typeface="FZLanTingHei-R-GBK" panose="02000000000000000000" pitchFamily="2" charset="-122"/>
                <a:ea typeface="FZLanTingHei-R-GBK" panose="02000000000000000000" pitchFamily="2" charset="-122"/>
              </a:rPr>
              <a:t>#FFFFFF</a:t>
            </a:r>
            <a:r>
              <a:rPr lang="zh-CN" altLang="en-US" sz="1600" dirty="0">
                <a:solidFill>
                  <a:schemeClr val="bg1"/>
                </a:solidFill>
                <a:latin typeface="FZLanTingHei-R-GBK" panose="02000000000000000000" pitchFamily="2" charset="-122"/>
                <a:ea typeface="FZLanTingHei-R-GBK" panose="02000000000000000000" pitchFamily="2" charset="-122"/>
              </a:rPr>
              <a:t>。</a:t>
            </a:r>
            <a:endParaRPr lang="en-US" altLang="zh-CN" sz="1600" dirty="0">
              <a:solidFill>
                <a:schemeClr val="bg1"/>
              </a:solidFill>
              <a:latin typeface="FZLanTingHei-R-GBK" panose="02000000000000000000" pitchFamily="2" charset="-122"/>
              <a:ea typeface="FZLanTingHei-R-GBK" panose="02000000000000000000" pitchFamily="2" charset="-122"/>
            </a:endParaRPr>
          </a:p>
          <a:p>
            <a:pPr lvl="0"/>
            <a:endParaRPr kumimoji="1" lang="zh-CN" altLang="en-US" dirty="0"/>
          </a:p>
        </p:txBody>
      </p:sp>
      <p:sp>
        <p:nvSpPr>
          <p:cNvPr id="16" name="文本占位符 3">
            <a:extLst>
              <a:ext uri="{FF2B5EF4-FFF2-40B4-BE49-F238E27FC236}">
                <a16:creationId xmlns:a16="http://schemas.microsoft.com/office/drawing/2014/main" id="{BEE98C68-5369-A244-8BF5-3FACF3CAD852}"/>
              </a:ext>
            </a:extLst>
          </p:cNvPr>
          <p:cNvSpPr>
            <a:spLocks noGrp="1"/>
          </p:cNvSpPr>
          <p:nvPr>
            <p:ph type="body" sz="quarter" idx="20" hasCustomPrompt="1"/>
          </p:nvPr>
        </p:nvSpPr>
        <p:spPr>
          <a:xfrm>
            <a:off x="7000124" y="5523972"/>
            <a:ext cx="4324244" cy="932620"/>
          </a:xfrm>
          <a:prstGeom prst="rect">
            <a:avLst/>
          </a:prstGeom>
        </p:spPr>
        <p:txBody>
          <a:bodyPr anchor="ctr"/>
          <a:lstStyle>
            <a:lvl1pPr marL="0" marR="0" indent="0" algn="ctr" defTabSz="228589" eaLnBrk="1" fontAlgn="auto" latinLnBrk="0" hangingPunct="1">
              <a:lnSpc>
                <a:spcPct val="150000"/>
              </a:lnSpc>
              <a:spcBef>
                <a:spcPts val="0"/>
              </a:spcBef>
              <a:spcAft>
                <a:spcPts val="0"/>
              </a:spcAft>
              <a:buClrTx/>
              <a:buSzPct val="125000"/>
              <a:buFontTx/>
              <a:buNone/>
              <a:tabLst/>
              <a:defRPr sz="16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marL="0" marR="0" lvl="0" indent="0" algn="ctr" defTabSz="228589" eaLnBrk="1" fontAlgn="auto" latinLnBrk="0" hangingPunct="1">
              <a:lnSpc>
                <a:spcPct val="150000"/>
              </a:lnSpc>
              <a:spcBef>
                <a:spcPts val="0"/>
              </a:spcBef>
              <a:spcAft>
                <a:spcPts val="0"/>
              </a:spcAft>
              <a:buClrTx/>
              <a:buSzPct val="125000"/>
              <a:buFontTx/>
              <a:buNone/>
              <a:tabLst/>
              <a:defRPr/>
            </a:pPr>
            <a:r>
              <a:rPr lang="zh-CN" altLang="en-US" sz="1600" dirty="0">
                <a:solidFill>
                  <a:schemeClr val="bg1"/>
                </a:solidFill>
                <a:latin typeface="FZLanTingHei-R-GBK" panose="02000000000000000000" pitchFamily="2" charset="-122"/>
                <a:ea typeface="FZLanTingHei-R-GBK" panose="02000000000000000000" pitchFamily="2" charset="-122"/>
              </a:rPr>
              <a:t>此处为正文，字体方正兰亭黑，字号</a:t>
            </a:r>
            <a:r>
              <a:rPr lang="en-US" altLang="zh-CN" sz="1600" dirty="0">
                <a:solidFill>
                  <a:schemeClr val="bg1"/>
                </a:solidFill>
                <a:latin typeface="FZLanTingHei-R-GBK" panose="02000000000000000000" pitchFamily="2" charset="-122"/>
                <a:ea typeface="FZLanTingHei-R-GBK" panose="02000000000000000000" pitchFamily="2" charset="-122"/>
              </a:rPr>
              <a:t>16</a:t>
            </a:r>
            <a:r>
              <a:rPr lang="zh-CN" altLang="en-US" sz="1600" dirty="0">
                <a:solidFill>
                  <a:schemeClr val="bg1"/>
                </a:solidFill>
                <a:latin typeface="FZLanTingHei-R-GBK" panose="02000000000000000000" pitchFamily="2" charset="-122"/>
                <a:ea typeface="FZLanTingHei-R-GBK" panose="02000000000000000000" pitchFamily="2" charset="-122"/>
              </a:rPr>
              <a:t>磅，字重</a:t>
            </a:r>
            <a:r>
              <a:rPr lang="en" altLang="zh-CN" sz="1600" dirty="0">
                <a:solidFill>
                  <a:schemeClr val="bg1"/>
                </a:solidFill>
                <a:latin typeface="FZLanTingHei-R-GBK" panose="02000000000000000000" pitchFamily="2" charset="-122"/>
                <a:ea typeface="FZLanTingHei-R-GBK" panose="02000000000000000000" pitchFamily="2" charset="-122"/>
              </a:rPr>
              <a:t>Regular</a:t>
            </a:r>
            <a:r>
              <a:rPr lang="zh-CN" altLang="en" sz="1600" dirty="0">
                <a:solidFill>
                  <a:schemeClr val="bg1"/>
                </a:solidFill>
                <a:latin typeface="FZLanTingHei-R-GBK" panose="02000000000000000000" pitchFamily="2" charset="-122"/>
                <a:ea typeface="FZLanTingHei-R-GBK" panose="02000000000000000000" pitchFamily="2" charset="-122"/>
              </a:rPr>
              <a:t>，</a:t>
            </a:r>
            <a:r>
              <a:rPr lang="zh-CN" altLang="en-US" sz="1600" dirty="0">
                <a:solidFill>
                  <a:schemeClr val="bg1"/>
                </a:solidFill>
                <a:latin typeface="FZLanTingHei-R-GBK" panose="02000000000000000000" pitchFamily="2" charset="-122"/>
                <a:ea typeface="FZLanTingHei-R-GBK" panose="02000000000000000000" pitchFamily="2" charset="-122"/>
              </a:rPr>
              <a:t>行距</a:t>
            </a:r>
            <a:r>
              <a:rPr lang="en-US" altLang="zh-CN" sz="1600" dirty="0">
                <a:solidFill>
                  <a:schemeClr val="bg1"/>
                </a:solidFill>
                <a:latin typeface="FZLanTingHei-R-GBK" panose="02000000000000000000" pitchFamily="2" charset="-122"/>
                <a:ea typeface="FZLanTingHei-R-GBK" panose="02000000000000000000" pitchFamily="2" charset="-122"/>
              </a:rPr>
              <a:t>1.5</a:t>
            </a:r>
            <a:r>
              <a:rPr lang="zh-CN" altLang="en-US" sz="1600" dirty="0">
                <a:solidFill>
                  <a:schemeClr val="bg1"/>
                </a:solidFill>
                <a:latin typeface="FZLanTingHei-R-GBK" panose="02000000000000000000" pitchFamily="2" charset="-122"/>
                <a:ea typeface="FZLanTingHei-R-GBK" panose="02000000000000000000" pitchFamily="2" charset="-122"/>
              </a:rPr>
              <a:t>倍，色值</a:t>
            </a:r>
            <a:r>
              <a:rPr lang="en-US" altLang="zh-CN" sz="1600" dirty="0">
                <a:solidFill>
                  <a:schemeClr val="bg1"/>
                </a:solidFill>
                <a:latin typeface="FZLanTingHei-R-GBK" panose="02000000000000000000" pitchFamily="2" charset="-122"/>
                <a:ea typeface="FZLanTingHei-R-GBK" panose="02000000000000000000" pitchFamily="2" charset="-122"/>
              </a:rPr>
              <a:t>#FFFFFF</a:t>
            </a:r>
            <a:r>
              <a:rPr lang="zh-CN" altLang="en-US" sz="1600" dirty="0">
                <a:solidFill>
                  <a:schemeClr val="bg1"/>
                </a:solidFill>
                <a:latin typeface="FZLanTingHei-R-GBK" panose="02000000000000000000" pitchFamily="2" charset="-122"/>
                <a:ea typeface="FZLanTingHei-R-GBK" panose="02000000000000000000" pitchFamily="2" charset="-122"/>
              </a:rPr>
              <a:t>。</a:t>
            </a:r>
            <a:endParaRPr lang="en-US" altLang="zh-CN" sz="1600" dirty="0">
              <a:solidFill>
                <a:schemeClr val="bg1"/>
              </a:solidFill>
              <a:latin typeface="FZLanTingHei-R-GBK" panose="02000000000000000000" pitchFamily="2" charset="-122"/>
              <a:ea typeface="FZLanTingHei-R-GBK" panose="02000000000000000000" pitchFamily="2" charset="-122"/>
            </a:endParaRPr>
          </a:p>
          <a:p>
            <a:pPr lvl="0"/>
            <a:endParaRPr kumimoji="1" lang="zh-CN" altLang="en-US" dirty="0"/>
          </a:p>
        </p:txBody>
      </p:sp>
    </p:spTree>
    <p:extLst>
      <p:ext uri="{BB962C8B-B14F-4D97-AF65-F5344CB8AC3E}">
        <p14:creationId xmlns:p14="http://schemas.microsoft.com/office/powerpoint/2010/main" val="380268219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文-双图2">
    <p:spTree>
      <p:nvGrpSpPr>
        <p:cNvPr id="1" name=""/>
        <p:cNvGrpSpPr/>
        <p:nvPr/>
      </p:nvGrpSpPr>
      <p:grpSpPr>
        <a:xfrm>
          <a:off x="0" y="0"/>
          <a:ext cx="0" cy="0"/>
          <a:chOff x="0" y="0"/>
          <a:chExt cx="0" cy="0"/>
        </a:xfrm>
      </p:grpSpPr>
      <p:sp>
        <p:nvSpPr>
          <p:cNvPr id="17" name="文本占位符 3">
            <a:extLst>
              <a:ext uri="{FF2B5EF4-FFF2-40B4-BE49-F238E27FC236}">
                <a16:creationId xmlns:a16="http://schemas.microsoft.com/office/drawing/2014/main" id="{E7357F40-92FE-C142-A497-07051D103DA8}"/>
              </a:ext>
            </a:extLst>
          </p:cNvPr>
          <p:cNvSpPr>
            <a:spLocks noGrp="1"/>
          </p:cNvSpPr>
          <p:nvPr>
            <p:ph type="body" sz="quarter" idx="26" hasCustomPrompt="1"/>
          </p:nvPr>
        </p:nvSpPr>
        <p:spPr>
          <a:xfrm>
            <a:off x="6754765" y="4996033"/>
            <a:ext cx="4457828" cy="552822"/>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5" name="文本占位符 3">
            <a:extLst>
              <a:ext uri="{FF2B5EF4-FFF2-40B4-BE49-F238E27FC236}">
                <a16:creationId xmlns:a16="http://schemas.microsoft.com/office/drawing/2014/main" id="{27902185-1A0D-4D47-9905-858A63474F57}"/>
              </a:ext>
            </a:extLst>
          </p:cNvPr>
          <p:cNvSpPr>
            <a:spLocks noGrp="1"/>
          </p:cNvSpPr>
          <p:nvPr>
            <p:ph type="body" sz="quarter" idx="24" hasCustomPrompt="1"/>
          </p:nvPr>
        </p:nvSpPr>
        <p:spPr>
          <a:xfrm>
            <a:off x="1203899" y="4996033"/>
            <a:ext cx="4457828" cy="552822"/>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6" name="文本占位符 3">
            <a:extLst>
              <a:ext uri="{FF2B5EF4-FFF2-40B4-BE49-F238E27FC236}">
                <a16:creationId xmlns:a16="http://schemas.microsoft.com/office/drawing/2014/main" id="{08A71F0D-C7D6-BE47-8198-50E31906B236}"/>
              </a:ext>
            </a:extLst>
          </p:cNvPr>
          <p:cNvSpPr>
            <a:spLocks noGrp="1"/>
          </p:cNvSpPr>
          <p:nvPr>
            <p:ph type="body" sz="quarter" idx="25" hasCustomPrompt="1"/>
          </p:nvPr>
        </p:nvSpPr>
        <p:spPr>
          <a:xfrm>
            <a:off x="7259429" y="1309146"/>
            <a:ext cx="3496022"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4" name="文本占位符 3">
            <a:extLst>
              <a:ext uri="{FF2B5EF4-FFF2-40B4-BE49-F238E27FC236}">
                <a16:creationId xmlns:a16="http://schemas.microsoft.com/office/drawing/2014/main" id="{5D069813-EA78-AF4A-A20A-719CDCCFAF91}"/>
              </a:ext>
            </a:extLst>
          </p:cNvPr>
          <p:cNvSpPr>
            <a:spLocks noGrp="1"/>
          </p:cNvSpPr>
          <p:nvPr>
            <p:ph type="body" sz="quarter" idx="23" hasCustomPrompt="1"/>
          </p:nvPr>
        </p:nvSpPr>
        <p:spPr>
          <a:xfrm>
            <a:off x="1704679" y="1309146"/>
            <a:ext cx="3496022"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1293491" y="2008738"/>
            <a:ext cx="4318917" cy="2821048"/>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9" name="图片占位符 6">
            <a:extLst>
              <a:ext uri="{FF2B5EF4-FFF2-40B4-BE49-F238E27FC236}">
                <a16:creationId xmlns:a16="http://schemas.microsoft.com/office/drawing/2014/main" id="{C56B204E-0E36-C043-AC06-E288428809C2}"/>
              </a:ext>
            </a:extLst>
          </p:cNvPr>
          <p:cNvSpPr>
            <a:spLocks noGrp="1"/>
          </p:cNvSpPr>
          <p:nvPr>
            <p:ph type="pic" sz="quarter" idx="12" hasCustomPrompt="1"/>
          </p:nvPr>
        </p:nvSpPr>
        <p:spPr>
          <a:xfrm>
            <a:off x="6848241" y="2008738"/>
            <a:ext cx="4318917" cy="2821048"/>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0" name="文本占位符 3">
            <a:extLst>
              <a:ext uri="{FF2B5EF4-FFF2-40B4-BE49-F238E27FC236}">
                <a16:creationId xmlns:a16="http://schemas.microsoft.com/office/drawing/2014/main" id="{B9C566B9-084D-5F4E-8B74-2E90A6528C96}"/>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115530086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图文-双图3">
    <p:spTree>
      <p:nvGrpSpPr>
        <p:cNvPr id="1" name=""/>
        <p:cNvGrpSpPr/>
        <p:nvPr/>
      </p:nvGrpSpPr>
      <p:grpSpPr>
        <a:xfrm>
          <a:off x="0" y="0"/>
          <a:ext cx="0" cy="0"/>
          <a:chOff x="0" y="0"/>
          <a:chExt cx="0" cy="0"/>
        </a:xfrm>
      </p:grpSpPr>
      <p:sp>
        <p:nvSpPr>
          <p:cNvPr id="13" name="文本占位符 3">
            <a:extLst>
              <a:ext uri="{FF2B5EF4-FFF2-40B4-BE49-F238E27FC236}">
                <a16:creationId xmlns:a16="http://schemas.microsoft.com/office/drawing/2014/main" id="{8FE71797-B6CD-9E40-9AE0-DAA7B5F6F230}"/>
              </a:ext>
            </a:extLst>
          </p:cNvPr>
          <p:cNvSpPr>
            <a:spLocks noGrp="1"/>
          </p:cNvSpPr>
          <p:nvPr>
            <p:ph type="body" sz="quarter" idx="16" hasCustomPrompt="1"/>
          </p:nvPr>
        </p:nvSpPr>
        <p:spPr>
          <a:xfrm>
            <a:off x="5551533" y="1492258"/>
            <a:ext cx="3608298" cy="368622"/>
          </a:xfrm>
          <a:prstGeom prst="rect">
            <a:avLst/>
          </a:prstGeom>
        </p:spPr>
        <p:txBody>
          <a:bodyPr/>
          <a:lstStyle>
            <a:lvl1pPr marL="0" indent="0">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4" name="文本占位符 3">
            <a:extLst>
              <a:ext uri="{FF2B5EF4-FFF2-40B4-BE49-F238E27FC236}">
                <a16:creationId xmlns:a16="http://schemas.microsoft.com/office/drawing/2014/main" id="{B3C7F68D-F3B9-9F41-9552-7C0E4E7FE971}"/>
              </a:ext>
            </a:extLst>
          </p:cNvPr>
          <p:cNvSpPr>
            <a:spLocks noGrp="1"/>
          </p:cNvSpPr>
          <p:nvPr>
            <p:ph type="body" sz="quarter" idx="17" hasCustomPrompt="1"/>
          </p:nvPr>
        </p:nvSpPr>
        <p:spPr>
          <a:xfrm>
            <a:off x="5551533" y="4260936"/>
            <a:ext cx="3608298" cy="368622"/>
          </a:xfrm>
          <a:prstGeom prst="rect">
            <a:avLst/>
          </a:prstGeom>
        </p:spPr>
        <p:txBody>
          <a:bodyPr/>
          <a:lstStyle>
            <a:lvl1pPr marL="0" indent="0">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6" name="Picture Placeholder 8">
            <a:extLst>
              <a:ext uri="{FF2B5EF4-FFF2-40B4-BE49-F238E27FC236}">
                <a16:creationId xmlns:a16="http://schemas.microsoft.com/office/drawing/2014/main" id="{150C1778-4829-1E40-80C9-2C9B614955CD}"/>
              </a:ext>
            </a:extLst>
          </p:cNvPr>
          <p:cNvSpPr>
            <a:spLocks noGrp="1"/>
          </p:cNvSpPr>
          <p:nvPr>
            <p:ph type="pic" sz="quarter" idx="18" hasCustomPrompt="1"/>
          </p:nvPr>
        </p:nvSpPr>
        <p:spPr>
          <a:xfrm>
            <a:off x="1394279" y="1243013"/>
            <a:ext cx="3419030" cy="223361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en-US" sz="800">
                <a:solidFill>
                  <a:schemeClr val="bg1"/>
                </a:solidFill>
              </a:defRPr>
            </a:lvl1pPr>
          </a:lstStyle>
          <a:p>
            <a:pPr marL="317485" lvl="0" indent="-317485" algn="ctr"/>
            <a:r>
              <a:rPr lang="en-US" dirty="0" err="1"/>
              <a:t>点击添加图片</a:t>
            </a:r>
            <a:endParaRPr lang="en-US" dirty="0"/>
          </a:p>
        </p:txBody>
      </p:sp>
      <p:sp>
        <p:nvSpPr>
          <p:cNvPr id="17" name="Picture Placeholder 8">
            <a:extLst>
              <a:ext uri="{FF2B5EF4-FFF2-40B4-BE49-F238E27FC236}">
                <a16:creationId xmlns:a16="http://schemas.microsoft.com/office/drawing/2014/main" id="{AAE1A9C8-F28B-534B-9DF6-D4D33A77994C}"/>
              </a:ext>
            </a:extLst>
          </p:cNvPr>
          <p:cNvSpPr>
            <a:spLocks noGrp="1"/>
          </p:cNvSpPr>
          <p:nvPr>
            <p:ph type="pic" sz="quarter" idx="19" hasCustomPrompt="1"/>
          </p:nvPr>
        </p:nvSpPr>
        <p:spPr>
          <a:xfrm>
            <a:off x="1394279" y="4008438"/>
            <a:ext cx="3419030" cy="223361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en-US" altLang="en-US" sz="800" b="0" i="0" u="none" strike="noStrike" cap="none" spc="0" baseline="0">
                <a:solidFill>
                  <a:schemeClr val="bg1"/>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1pPr>
          </a:lstStyle>
          <a:p>
            <a:pPr lvl="0" algn="ctr"/>
            <a:r>
              <a:rPr lang="en-US" dirty="0" err="1"/>
              <a:t>点击添加图片</a:t>
            </a:r>
            <a:endParaRPr lang="en-US" dirty="0"/>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2" name="文本占位符 3">
            <a:extLst>
              <a:ext uri="{FF2B5EF4-FFF2-40B4-BE49-F238E27FC236}">
                <a16:creationId xmlns:a16="http://schemas.microsoft.com/office/drawing/2014/main" id="{53A43A4B-3B9E-A94E-AAC6-EB9C3A63AC55}"/>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8" name="文本占位符 3">
            <a:extLst>
              <a:ext uri="{FF2B5EF4-FFF2-40B4-BE49-F238E27FC236}">
                <a16:creationId xmlns:a16="http://schemas.microsoft.com/office/drawing/2014/main" id="{727F2F35-4BF0-3546-A205-E1EAD92BF096}"/>
              </a:ext>
            </a:extLst>
          </p:cNvPr>
          <p:cNvSpPr>
            <a:spLocks noGrp="1"/>
          </p:cNvSpPr>
          <p:nvPr>
            <p:ph type="body" sz="quarter" idx="20" hasCustomPrompt="1"/>
          </p:nvPr>
        </p:nvSpPr>
        <p:spPr>
          <a:xfrm>
            <a:off x="5551533" y="1877163"/>
            <a:ext cx="5368729" cy="368622"/>
          </a:xfrm>
          <a:prstGeom prst="rect">
            <a:avLst/>
          </a:prstGeom>
        </p:spPr>
        <p:txBody>
          <a:bodyPr/>
          <a:lstStyle>
            <a:lvl1pPr marL="0" indent="0">
              <a:lnSpc>
                <a:spcPct val="150000"/>
              </a:lnSpc>
              <a:buSzPct val="100000"/>
              <a:buFont typeface="Arial" panose="020B0604020202020204" pitchFamily="34" charset="0"/>
              <a:buChar char="•"/>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  此处为正文，字体方兰亭黑，字号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9" name="文本占位符 3">
            <a:extLst>
              <a:ext uri="{FF2B5EF4-FFF2-40B4-BE49-F238E27FC236}">
                <a16:creationId xmlns:a16="http://schemas.microsoft.com/office/drawing/2014/main" id="{37BC1D4C-BEC4-DB46-971A-714D1748F48A}"/>
              </a:ext>
            </a:extLst>
          </p:cNvPr>
          <p:cNvSpPr>
            <a:spLocks noGrp="1"/>
          </p:cNvSpPr>
          <p:nvPr>
            <p:ph type="body" sz="quarter" idx="21" hasCustomPrompt="1"/>
          </p:nvPr>
        </p:nvSpPr>
        <p:spPr>
          <a:xfrm>
            <a:off x="5551533" y="4645841"/>
            <a:ext cx="5368729" cy="368622"/>
          </a:xfrm>
          <a:prstGeom prst="rect">
            <a:avLst/>
          </a:prstGeom>
        </p:spPr>
        <p:txBody>
          <a:bodyPr/>
          <a:lstStyle>
            <a:lvl1pPr marL="0" indent="0">
              <a:lnSpc>
                <a:spcPct val="150000"/>
              </a:lnSpc>
              <a:buSzPct val="100000"/>
              <a:buFont typeface="Arial" panose="020B0604020202020204" pitchFamily="34" charset="0"/>
              <a:buChar char="•"/>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  此处为正文，字体方兰亭黑，字号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Tree>
    <p:extLst>
      <p:ext uri="{BB962C8B-B14F-4D97-AF65-F5344CB8AC3E}">
        <p14:creationId xmlns:p14="http://schemas.microsoft.com/office/powerpoint/2010/main" val="98261504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图文-三图1">
    <p:spTree>
      <p:nvGrpSpPr>
        <p:cNvPr id="1" name=""/>
        <p:cNvGrpSpPr/>
        <p:nvPr/>
      </p:nvGrpSpPr>
      <p:grpSpPr>
        <a:xfrm>
          <a:off x="0" y="0"/>
          <a:ext cx="0" cy="0"/>
          <a:chOff x="0" y="0"/>
          <a:chExt cx="0" cy="0"/>
        </a:xfrm>
      </p:grpSpPr>
      <p:sp>
        <p:nvSpPr>
          <p:cNvPr id="12" name="文本占位符 3">
            <a:extLst>
              <a:ext uri="{FF2B5EF4-FFF2-40B4-BE49-F238E27FC236}">
                <a16:creationId xmlns:a16="http://schemas.microsoft.com/office/drawing/2014/main" id="{4DD6B5D7-C546-8140-86FC-86FF2E0D4509}"/>
              </a:ext>
            </a:extLst>
          </p:cNvPr>
          <p:cNvSpPr>
            <a:spLocks noGrp="1"/>
          </p:cNvSpPr>
          <p:nvPr>
            <p:ph type="body" sz="quarter" idx="24" hasCustomPrompt="1"/>
          </p:nvPr>
        </p:nvSpPr>
        <p:spPr>
          <a:xfrm>
            <a:off x="539099" y="4755323"/>
            <a:ext cx="3473308" cy="645884"/>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8" name="文本占位符 3">
            <a:extLst>
              <a:ext uri="{FF2B5EF4-FFF2-40B4-BE49-F238E27FC236}">
                <a16:creationId xmlns:a16="http://schemas.microsoft.com/office/drawing/2014/main" id="{6538CB21-B3F1-F845-83D8-36774745B7CF}"/>
              </a:ext>
            </a:extLst>
          </p:cNvPr>
          <p:cNvSpPr>
            <a:spLocks noGrp="1"/>
          </p:cNvSpPr>
          <p:nvPr>
            <p:ph type="body" sz="quarter" idx="23" hasCustomPrompt="1"/>
          </p:nvPr>
        </p:nvSpPr>
        <p:spPr>
          <a:xfrm>
            <a:off x="1024369" y="1685052"/>
            <a:ext cx="2525485"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666788" y="2457409"/>
            <a:ext cx="3240741" cy="21168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0" name="图片占位符 6">
            <a:extLst>
              <a:ext uri="{FF2B5EF4-FFF2-40B4-BE49-F238E27FC236}">
                <a16:creationId xmlns:a16="http://schemas.microsoft.com/office/drawing/2014/main" id="{16F0DABE-0188-C646-ACEC-E9540C1D3DBE}"/>
              </a:ext>
            </a:extLst>
          </p:cNvPr>
          <p:cNvSpPr>
            <a:spLocks noGrp="1"/>
          </p:cNvSpPr>
          <p:nvPr>
            <p:ph type="pic" sz="quarter" idx="12" hasCustomPrompt="1"/>
          </p:nvPr>
        </p:nvSpPr>
        <p:spPr>
          <a:xfrm>
            <a:off x="4455924" y="2457409"/>
            <a:ext cx="3240741" cy="21168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1" name="图片占位符 6">
            <a:extLst>
              <a:ext uri="{FF2B5EF4-FFF2-40B4-BE49-F238E27FC236}">
                <a16:creationId xmlns:a16="http://schemas.microsoft.com/office/drawing/2014/main" id="{12A91C85-AC8B-0348-AA29-17D6ED21FCD3}"/>
              </a:ext>
            </a:extLst>
          </p:cNvPr>
          <p:cNvSpPr>
            <a:spLocks noGrp="1"/>
          </p:cNvSpPr>
          <p:nvPr>
            <p:ph type="pic" sz="quarter" idx="13" hasCustomPrompt="1"/>
          </p:nvPr>
        </p:nvSpPr>
        <p:spPr>
          <a:xfrm>
            <a:off x="8284471" y="2457409"/>
            <a:ext cx="3240741" cy="21168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9" name="文本占位符 3">
            <a:extLst>
              <a:ext uri="{FF2B5EF4-FFF2-40B4-BE49-F238E27FC236}">
                <a16:creationId xmlns:a16="http://schemas.microsoft.com/office/drawing/2014/main" id="{24E6E2C6-22F4-ED4F-8D8D-A9D9073EBD14}"/>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5" name="文本占位符 3">
            <a:extLst>
              <a:ext uri="{FF2B5EF4-FFF2-40B4-BE49-F238E27FC236}">
                <a16:creationId xmlns:a16="http://schemas.microsoft.com/office/drawing/2014/main" id="{5ABB388D-2C5B-C043-A47E-9591149F1384}"/>
              </a:ext>
            </a:extLst>
          </p:cNvPr>
          <p:cNvSpPr>
            <a:spLocks noGrp="1"/>
          </p:cNvSpPr>
          <p:nvPr>
            <p:ph type="body" sz="quarter" idx="25" hasCustomPrompt="1"/>
          </p:nvPr>
        </p:nvSpPr>
        <p:spPr>
          <a:xfrm>
            <a:off x="4339640" y="4755323"/>
            <a:ext cx="3473308" cy="645884"/>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6" name="文本占位符 3">
            <a:extLst>
              <a:ext uri="{FF2B5EF4-FFF2-40B4-BE49-F238E27FC236}">
                <a16:creationId xmlns:a16="http://schemas.microsoft.com/office/drawing/2014/main" id="{08F6997C-6539-0E45-8B2B-2D3D98C7B78E}"/>
              </a:ext>
            </a:extLst>
          </p:cNvPr>
          <p:cNvSpPr>
            <a:spLocks noGrp="1"/>
          </p:cNvSpPr>
          <p:nvPr>
            <p:ph type="body" sz="quarter" idx="26" hasCustomPrompt="1"/>
          </p:nvPr>
        </p:nvSpPr>
        <p:spPr>
          <a:xfrm>
            <a:off x="4813551" y="1685052"/>
            <a:ext cx="2525485"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7" name="文本占位符 3">
            <a:extLst>
              <a:ext uri="{FF2B5EF4-FFF2-40B4-BE49-F238E27FC236}">
                <a16:creationId xmlns:a16="http://schemas.microsoft.com/office/drawing/2014/main" id="{E0101124-8F23-D846-B219-4307B1AE0271}"/>
              </a:ext>
            </a:extLst>
          </p:cNvPr>
          <p:cNvSpPr>
            <a:spLocks noGrp="1"/>
          </p:cNvSpPr>
          <p:nvPr>
            <p:ph type="body" sz="quarter" idx="27" hasCustomPrompt="1"/>
          </p:nvPr>
        </p:nvSpPr>
        <p:spPr>
          <a:xfrm>
            <a:off x="8168187" y="4755323"/>
            <a:ext cx="3473308" cy="645884"/>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8" name="文本占位符 3">
            <a:extLst>
              <a:ext uri="{FF2B5EF4-FFF2-40B4-BE49-F238E27FC236}">
                <a16:creationId xmlns:a16="http://schemas.microsoft.com/office/drawing/2014/main" id="{BE0108B4-72F4-984E-9CB1-2BC6D8576CFC}"/>
              </a:ext>
            </a:extLst>
          </p:cNvPr>
          <p:cNvSpPr>
            <a:spLocks noGrp="1"/>
          </p:cNvSpPr>
          <p:nvPr>
            <p:ph type="body" sz="quarter" idx="28" hasCustomPrompt="1"/>
          </p:nvPr>
        </p:nvSpPr>
        <p:spPr>
          <a:xfrm>
            <a:off x="8642146" y="1685052"/>
            <a:ext cx="2525485"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Tree>
    <p:extLst>
      <p:ext uri="{BB962C8B-B14F-4D97-AF65-F5344CB8AC3E}">
        <p14:creationId xmlns:p14="http://schemas.microsoft.com/office/powerpoint/2010/main" val="325865438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图文-三图2">
    <p:spTree>
      <p:nvGrpSpPr>
        <p:cNvPr id="1" name=""/>
        <p:cNvGrpSpPr/>
        <p:nvPr/>
      </p:nvGrpSpPr>
      <p:grpSpPr>
        <a:xfrm>
          <a:off x="0" y="0"/>
          <a:ext cx="0" cy="0"/>
          <a:chOff x="0" y="0"/>
          <a:chExt cx="0" cy="0"/>
        </a:xfrm>
      </p:grpSpPr>
      <p:sp>
        <p:nvSpPr>
          <p:cNvPr id="15" name="文本占位符 14">
            <a:extLst>
              <a:ext uri="{FF2B5EF4-FFF2-40B4-BE49-F238E27FC236}">
                <a16:creationId xmlns:a16="http://schemas.microsoft.com/office/drawing/2014/main" id="{CDF73DF9-07D1-1A4D-927F-7591126EFD7C}"/>
              </a:ext>
            </a:extLst>
          </p:cNvPr>
          <p:cNvSpPr>
            <a:spLocks noGrp="1"/>
          </p:cNvSpPr>
          <p:nvPr>
            <p:ph type="body" sz="quarter" idx="19" hasCustomPrompt="1"/>
          </p:nvPr>
        </p:nvSpPr>
        <p:spPr>
          <a:xfrm>
            <a:off x="414057" y="3103917"/>
            <a:ext cx="4341247" cy="72231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483" indent="0">
              <a:buNone/>
              <a:defRPr sz="1200"/>
            </a:lvl2pPr>
            <a:lvl3pPr marL="634967" indent="0">
              <a:buNone/>
              <a:defRPr sz="1200"/>
            </a:lvl3pPr>
            <a:lvl4pPr marL="952452" indent="0">
              <a:buNone/>
              <a:defRPr sz="1200"/>
            </a:lvl4pPr>
            <a:lvl5pPr marL="1269936" indent="0">
              <a:buNone/>
              <a:defRPr sz="1200"/>
            </a:lvl5pPr>
          </a:lstStyle>
          <a:p>
            <a:pPr algn="l">
              <a:lnSpc>
                <a:spcPct val="150000"/>
              </a:lnSpc>
            </a:pP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磅，字重</a:t>
            </a:r>
            <a:r>
              <a:rPr lang="en" altLang="zh-CN" sz="12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 sz="12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1200" dirty="0">
                <a:latin typeface="FZLanTingHei-R-GBK" panose="02000000000000000000" pitchFamily="2" charset="-122"/>
                <a:ea typeface="FZLanTingHei-R-GBK" panose="02000000000000000000" pitchFamily="2" charset="-122"/>
              </a:rPr>
              <a:t>。</a:t>
            </a:r>
          </a:p>
        </p:txBody>
      </p:sp>
      <p:sp>
        <p:nvSpPr>
          <p:cNvPr id="11" name="文本占位符 10">
            <a:extLst>
              <a:ext uri="{FF2B5EF4-FFF2-40B4-BE49-F238E27FC236}">
                <a16:creationId xmlns:a16="http://schemas.microsoft.com/office/drawing/2014/main" id="{FF54204E-750B-2849-AAF9-F09CE6190D86}"/>
              </a:ext>
            </a:extLst>
          </p:cNvPr>
          <p:cNvSpPr>
            <a:spLocks noGrp="1"/>
          </p:cNvSpPr>
          <p:nvPr>
            <p:ph type="body" sz="quarter" idx="18" hasCustomPrompt="1"/>
          </p:nvPr>
        </p:nvSpPr>
        <p:spPr>
          <a:xfrm>
            <a:off x="416854" y="2533642"/>
            <a:ext cx="2521977" cy="434975"/>
          </a:xfrm>
          <a:prstGeom prst="rect">
            <a:avLst/>
          </a:prstGeom>
        </p:spPr>
        <p:txBody>
          <a:bodyPr/>
          <a:lstStyle>
            <a:lvl1pPr marL="0" indent="0">
              <a:buNone/>
              <a:defRPr sz="2400" b="1" i="0">
                <a:solidFill>
                  <a:schemeClr val="tx2"/>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4" name="Picture Placeholder 8">
            <a:extLst>
              <a:ext uri="{FF2B5EF4-FFF2-40B4-BE49-F238E27FC236}">
                <a16:creationId xmlns:a16="http://schemas.microsoft.com/office/drawing/2014/main" id="{662A750A-D359-3B42-A0AC-019BB4F2EDF4}"/>
              </a:ext>
            </a:extLst>
          </p:cNvPr>
          <p:cNvSpPr>
            <a:spLocks noGrp="1"/>
          </p:cNvSpPr>
          <p:nvPr>
            <p:ph type="pic" sz="quarter" idx="14" hasCustomPrompt="1"/>
          </p:nvPr>
        </p:nvSpPr>
        <p:spPr>
          <a:xfrm>
            <a:off x="9133840" y="176066"/>
            <a:ext cx="2910043" cy="314191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5" name="Picture Placeholder 8">
            <a:extLst>
              <a:ext uri="{FF2B5EF4-FFF2-40B4-BE49-F238E27FC236}">
                <a16:creationId xmlns:a16="http://schemas.microsoft.com/office/drawing/2014/main" id="{1F13D3DC-037F-A248-82D1-D9D56D14909E}"/>
              </a:ext>
            </a:extLst>
          </p:cNvPr>
          <p:cNvSpPr>
            <a:spLocks noGrp="1"/>
          </p:cNvSpPr>
          <p:nvPr>
            <p:ph type="pic" sz="quarter" idx="15" hasCustomPrompt="1"/>
          </p:nvPr>
        </p:nvSpPr>
        <p:spPr>
          <a:xfrm>
            <a:off x="6056725" y="176065"/>
            <a:ext cx="2910043" cy="650871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77FCC6A0-5EA8-234C-BAF4-A5EBC621F099}"/>
              </a:ext>
            </a:extLst>
          </p:cNvPr>
          <p:cNvSpPr>
            <a:spLocks noGrp="1"/>
          </p:cNvSpPr>
          <p:nvPr>
            <p:ph type="pic" sz="quarter" idx="16" hasCustomPrompt="1"/>
          </p:nvPr>
        </p:nvSpPr>
        <p:spPr>
          <a:xfrm>
            <a:off x="9133840" y="3488363"/>
            <a:ext cx="2910043" cy="3196414"/>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8" name="文本占位符 3">
            <a:extLst>
              <a:ext uri="{FF2B5EF4-FFF2-40B4-BE49-F238E27FC236}">
                <a16:creationId xmlns:a16="http://schemas.microsoft.com/office/drawing/2014/main" id="{80D05831-8B5B-BC45-AF62-B5D1277A3763}"/>
              </a:ext>
            </a:extLst>
          </p:cNvPr>
          <p:cNvSpPr>
            <a:spLocks noGrp="1"/>
          </p:cNvSpPr>
          <p:nvPr>
            <p:ph type="body" sz="quarter" idx="17" hasCustomPrompt="1"/>
          </p:nvPr>
        </p:nvSpPr>
        <p:spPr>
          <a:xfrm>
            <a:off x="416854" y="325417"/>
            <a:ext cx="5167831"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153586763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图文-三图3">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9C9C7C23-C6B7-3A46-9A01-43E9234D0ADB}"/>
              </a:ext>
            </a:extLst>
          </p:cNvPr>
          <p:cNvSpPr>
            <a:spLocks noGrp="1"/>
          </p:cNvSpPr>
          <p:nvPr>
            <p:ph type="pic" sz="quarter" idx="14" hasCustomPrompt="1"/>
          </p:nvPr>
        </p:nvSpPr>
        <p:spPr>
          <a:xfrm>
            <a:off x="6062548" y="3488365"/>
            <a:ext cx="5959090" cy="3193571"/>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5" name="Picture Placeholder 8">
            <a:extLst>
              <a:ext uri="{FF2B5EF4-FFF2-40B4-BE49-F238E27FC236}">
                <a16:creationId xmlns:a16="http://schemas.microsoft.com/office/drawing/2014/main" id="{F0BFB879-C87E-A443-80C6-E008645DF481}"/>
              </a:ext>
            </a:extLst>
          </p:cNvPr>
          <p:cNvSpPr>
            <a:spLocks noGrp="1"/>
          </p:cNvSpPr>
          <p:nvPr>
            <p:ph type="pic" sz="quarter" idx="15" hasCustomPrompt="1"/>
          </p:nvPr>
        </p:nvSpPr>
        <p:spPr>
          <a:xfrm>
            <a:off x="6062548" y="176064"/>
            <a:ext cx="2986110" cy="314191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765D74A2-2D1E-1646-8628-045539BDDA69}"/>
              </a:ext>
            </a:extLst>
          </p:cNvPr>
          <p:cNvSpPr>
            <a:spLocks noGrp="1"/>
          </p:cNvSpPr>
          <p:nvPr>
            <p:ph type="pic" sz="quarter" idx="16" hasCustomPrompt="1"/>
          </p:nvPr>
        </p:nvSpPr>
        <p:spPr>
          <a:xfrm>
            <a:off x="9219022" y="176063"/>
            <a:ext cx="2802616" cy="3141914"/>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6" name="文本占位符 3">
            <a:extLst>
              <a:ext uri="{FF2B5EF4-FFF2-40B4-BE49-F238E27FC236}">
                <a16:creationId xmlns:a16="http://schemas.microsoft.com/office/drawing/2014/main" id="{B637B58B-8395-DF4A-B781-A578D34CEEA3}"/>
              </a:ext>
            </a:extLst>
          </p:cNvPr>
          <p:cNvSpPr>
            <a:spLocks noGrp="1"/>
          </p:cNvSpPr>
          <p:nvPr>
            <p:ph type="body" sz="quarter" idx="17" hasCustomPrompt="1"/>
          </p:nvPr>
        </p:nvSpPr>
        <p:spPr>
          <a:xfrm>
            <a:off x="416854" y="325417"/>
            <a:ext cx="5167831"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2" name="文本占位符 14">
            <a:extLst>
              <a:ext uri="{FF2B5EF4-FFF2-40B4-BE49-F238E27FC236}">
                <a16:creationId xmlns:a16="http://schemas.microsoft.com/office/drawing/2014/main" id="{827BD151-D62C-154B-AF0C-6539C2798E3D}"/>
              </a:ext>
            </a:extLst>
          </p:cNvPr>
          <p:cNvSpPr>
            <a:spLocks noGrp="1"/>
          </p:cNvSpPr>
          <p:nvPr>
            <p:ph type="body" sz="quarter" idx="19" hasCustomPrompt="1"/>
          </p:nvPr>
        </p:nvSpPr>
        <p:spPr>
          <a:xfrm>
            <a:off x="414057" y="3103917"/>
            <a:ext cx="4341247" cy="72231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483" indent="0">
              <a:buNone/>
              <a:defRPr sz="1200"/>
            </a:lvl2pPr>
            <a:lvl3pPr marL="634967" indent="0">
              <a:buNone/>
              <a:defRPr sz="1200"/>
            </a:lvl3pPr>
            <a:lvl4pPr marL="952452" indent="0">
              <a:buNone/>
              <a:defRPr sz="1200"/>
            </a:lvl4pPr>
            <a:lvl5pPr marL="1269936" indent="0">
              <a:buNone/>
              <a:defRPr sz="1200"/>
            </a:lvl5pPr>
          </a:lstStyle>
          <a:p>
            <a:pPr algn="l">
              <a:lnSpc>
                <a:spcPct val="150000"/>
              </a:lnSpc>
            </a:pP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磅，字重</a:t>
            </a:r>
            <a:r>
              <a:rPr lang="en" altLang="zh-CN" sz="12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 sz="12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1200" dirty="0">
                <a:latin typeface="FZLanTingHei-R-GBK" panose="02000000000000000000" pitchFamily="2" charset="-122"/>
                <a:ea typeface="FZLanTingHei-R-GBK" panose="02000000000000000000" pitchFamily="2" charset="-122"/>
              </a:rPr>
              <a:t>。</a:t>
            </a:r>
          </a:p>
        </p:txBody>
      </p:sp>
      <p:sp>
        <p:nvSpPr>
          <p:cNvPr id="13" name="文本占位符 10">
            <a:extLst>
              <a:ext uri="{FF2B5EF4-FFF2-40B4-BE49-F238E27FC236}">
                <a16:creationId xmlns:a16="http://schemas.microsoft.com/office/drawing/2014/main" id="{1CEE5A27-36FC-A941-93F8-380CE6EBAD47}"/>
              </a:ext>
            </a:extLst>
          </p:cNvPr>
          <p:cNvSpPr>
            <a:spLocks noGrp="1"/>
          </p:cNvSpPr>
          <p:nvPr>
            <p:ph type="body" sz="quarter" idx="18" hasCustomPrompt="1"/>
          </p:nvPr>
        </p:nvSpPr>
        <p:spPr>
          <a:xfrm>
            <a:off x="416854" y="2533642"/>
            <a:ext cx="2521977" cy="434975"/>
          </a:xfrm>
          <a:prstGeom prst="rect">
            <a:avLst/>
          </a:prstGeom>
        </p:spPr>
        <p:txBody>
          <a:bodyPr/>
          <a:lstStyle>
            <a:lvl1pPr marL="0" indent="0">
              <a:buNone/>
              <a:defRPr sz="2400" b="1" i="0">
                <a:solidFill>
                  <a:schemeClr val="tx2"/>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Tree>
    <p:extLst>
      <p:ext uri="{BB962C8B-B14F-4D97-AF65-F5344CB8AC3E}">
        <p14:creationId xmlns:p14="http://schemas.microsoft.com/office/powerpoint/2010/main" val="161607325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文-四图1">
    <p:spTree>
      <p:nvGrpSpPr>
        <p:cNvPr id="1" name=""/>
        <p:cNvGrpSpPr/>
        <p:nvPr/>
      </p:nvGrpSpPr>
      <p:grpSpPr>
        <a:xfrm>
          <a:off x="0" y="0"/>
          <a:ext cx="0" cy="0"/>
          <a:chOff x="0" y="0"/>
          <a:chExt cx="0" cy="0"/>
        </a:xfrm>
      </p:grpSpPr>
      <p:sp>
        <p:nvSpPr>
          <p:cNvPr id="18" name="文本占位符 3">
            <a:extLst>
              <a:ext uri="{FF2B5EF4-FFF2-40B4-BE49-F238E27FC236}">
                <a16:creationId xmlns:a16="http://schemas.microsoft.com/office/drawing/2014/main" id="{68E1DED5-97D6-4B4A-AED8-6B32E642DB4B}"/>
              </a:ext>
            </a:extLst>
          </p:cNvPr>
          <p:cNvSpPr>
            <a:spLocks noGrp="1"/>
          </p:cNvSpPr>
          <p:nvPr>
            <p:ph type="body" sz="quarter" idx="25" hasCustomPrompt="1"/>
          </p:nvPr>
        </p:nvSpPr>
        <p:spPr>
          <a:xfrm>
            <a:off x="935721" y="4323174"/>
            <a:ext cx="2525484" cy="368622"/>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9" name="文本占位符 3">
            <a:extLst>
              <a:ext uri="{FF2B5EF4-FFF2-40B4-BE49-F238E27FC236}">
                <a16:creationId xmlns:a16="http://schemas.microsoft.com/office/drawing/2014/main" id="{AF393931-A70C-B045-B21D-CDAC4372C4DE}"/>
              </a:ext>
            </a:extLst>
          </p:cNvPr>
          <p:cNvSpPr>
            <a:spLocks noGrp="1"/>
          </p:cNvSpPr>
          <p:nvPr>
            <p:ph type="body" sz="quarter" idx="26" hasCustomPrompt="1"/>
          </p:nvPr>
        </p:nvSpPr>
        <p:spPr>
          <a:xfrm>
            <a:off x="1074808" y="4680436"/>
            <a:ext cx="2244388" cy="841848"/>
          </a:xfrm>
          <a:prstGeom prst="rect">
            <a:avLst/>
          </a:prstGeom>
        </p:spPr>
        <p:txBody>
          <a:bodyPr anchor="t"/>
          <a:lstStyle>
            <a:lvl1pPr marL="0" indent="0" algn="ctr">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4" name="文本占位符 3">
            <a:extLst>
              <a:ext uri="{FF2B5EF4-FFF2-40B4-BE49-F238E27FC236}">
                <a16:creationId xmlns:a16="http://schemas.microsoft.com/office/drawing/2014/main" id="{DC470E06-A184-694A-BE1B-1F1EF9651747}"/>
              </a:ext>
            </a:extLst>
          </p:cNvPr>
          <p:cNvSpPr>
            <a:spLocks noGrp="1"/>
          </p:cNvSpPr>
          <p:nvPr>
            <p:ph type="body" sz="quarter" idx="27" hasCustomPrompt="1"/>
          </p:nvPr>
        </p:nvSpPr>
        <p:spPr>
          <a:xfrm>
            <a:off x="3531193" y="4323174"/>
            <a:ext cx="2525484" cy="368622"/>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5" name="文本占位符 3">
            <a:extLst>
              <a:ext uri="{FF2B5EF4-FFF2-40B4-BE49-F238E27FC236}">
                <a16:creationId xmlns:a16="http://schemas.microsoft.com/office/drawing/2014/main" id="{95D5F807-D0E0-EC44-A47A-B4E7A83947C6}"/>
              </a:ext>
            </a:extLst>
          </p:cNvPr>
          <p:cNvSpPr>
            <a:spLocks noGrp="1"/>
          </p:cNvSpPr>
          <p:nvPr>
            <p:ph type="body" sz="quarter" idx="28" hasCustomPrompt="1"/>
          </p:nvPr>
        </p:nvSpPr>
        <p:spPr>
          <a:xfrm>
            <a:off x="3670280" y="4680436"/>
            <a:ext cx="2244388" cy="841848"/>
          </a:xfrm>
          <a:prstGeom prst="rect">
            <a:avLst/>
          </a:prstGeom>
        </p:spPr>
        <p:txBody>
          <a:bodyPr anchor="t"/>
          <a:lstStyle>
            <a:lvl1pPr marL="0" indent="0" algn="ctr">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6" name="文本占位符 3">
            <a:extLst>
              <a:ext uri="{FF2B5EF4-FFF2-40B4-BE49-F238E27FC236}">
                <a16:creationId xmlns:a16="http://schemas.microsoft.com/office/drawing/2014/main" id="{95BE16FE-15C5-D84B-BD11-D69C99CF307A}"/>
              </a:ext>
            </a:extLst>
          </p:cNvPr>
          <p:cNvSpPr>
            <a:spLocks noGrp="1"/>
          </p:cNvSpPr>
          <p:nvPr>
            <p:ph type="body" sz="quarter" idx="29" hasCustomPrompt="1"/>
          </p:nvPr>
        </p:nvSpPr>
        <p:spPr>
          <a:xfrm>
            <a:off x="6131609" y="4323174"/>
            <a:ext cx="2525484" cy="368622"/>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7" name="文本占位符 3">
            <a:extLst>
              <a:ext uri="{FF2B5EF4-FFF2-40B4-BE49-F238E27FC236}">
                <a16:creationId xmlns:a16="http://schemas.microsoft.com/office/drawing/2014/main" id="{CC6FF825-5AF9-BC4A-9A66-5B60B6AE8E4C}"/>
              </a:ext>
            </a:extLst>
          </p:cNvPr>
          <p:cNvSpPr>
            <a:spLocks noGrp="1"/>
          </p:cNvSpPr>
          <p:nvPr>
            <p:ph type="body" sz="quarter" idx="30" hasCustomPrompt="1"/>
          </p:nvPr>
        </p:nvSpPr>
        <p:spPr>
          <a:xfrm>
            <a:off x="6270696" y="4680436"/>
            <a:ext cx="2244388" cy="841848"/>
          </a:xfrm>
          <a:prstGeom prst="rect">
            <a:avLst/>
          </a:prstGeom>
        </p:spPr>
        <p:txBody>
          <a:bodyPr anchor="t"/>
          <a:lstStyle>
            <a:lvl1pPr marL="0" indent="0" algn="ctr">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8" name="文本占位符 3">
            <a:extLst>
              <a:ext uri="{FF2B5EF4-FFF2-40B4-BE49-F238E27FC236}">
                <a16:creationId xmlns:a16="http://schemas.microsoft.com/office/drawing/2014/main" id="{4EAF9097-8D44-C94B-AFAF-308C9A092EDC}"/>
              </a:ext>
            </a:extLst>
          </p:cNvPr>
          <p:cNvSpPr>
            <a:spLocks noGrp="1"/>
          </p:cNvSpPr>
          <p:nvPr>
            <p:ph type="body" sz="quarter" idx="31" hasCustomPrompt="1"/>
          </p:nvPr>
        </p:nvSpPr>
        <p:spPr>
          <a:xfrm>
            <a:off x="8725117" y="4323174"/>
            <a:ext cx="2525484" cy="368622"/>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9" name="文本占位符 3">
            <a:extLst>
              <a:ext uri="{FF2B5EF4-FFF2-40B4-BE49-F238E27FC236}">
                <a16:creationId xmlns:a16="http://schemas.microsoft.com/office/drawing/2014/main" id="{C05278A5-B4F1-954B-A3CF-5517C18C4309}"/>
              </a:ext>
            </a:extLst>
          </p:cNvPr>
          <p:cNvSpPr>
            <a:spLocks noGrp="1"/>
          </p:cNvSpPr>
          <p:nvPr>
            <p:ph type="body" sz="quarter" idx="32" hasCustomPrompt="1"/>
          </p:nvPr>
        </p:nvSpPr>
        <p:spPr>
          <a:xfrm>
            <a:off x="8864204" y="4680436"/>
            <a:ext cx="2244388" cy="841848"/>
          </a:xfrm>
          <a:prstGeom prst="rect">
            <a:avLst/>
          </a:prstGeom>
        </p:spPr>
        <p:txBody>
          <a:bodyPr anchor="t"/>
          <a:lstStyle>
            <a:lvl1pPr marL="0" indent="0" algn="ctr">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pic>
        <p:nvPicPr>
          <p:cNvPr id="3" name="图片 2">
            <a:extLst>
              <a:ext uri="{FF2B5EF4-FFF2-40B4-BE49-F238E27FC236}">
                <a16:creationId xmlns:a16="http://schemas.microsoft.com/office/drawing/2014/main" id="{1B3AF1DA-E0D8-924B-8F43-79590FD282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4" name="灯片编号占位符 1">
            <a:extLst>
              <a:ext uri="{FF2B5EF4-FFF2-40B4-BE49-F238E27FC236}">
                <a16:creationId xmlns:a16="http://schemas.microsoft.com/office/drawing/2014/main" id="{4962DD0C-1383-6C40-9317-5C16CF53A230}"/>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5" name="Picture Placeholder 8">
            <a:extLst>
              <a:ext uri="{FF2B5EF4-FFF2-40B4-BE49-F238E27FC236}">
                <a16:creationId xmlns:a16="http://schemas.microsoft.com/office/drawing/2014/main" id="{803C8D85-F895-0742-8B3C-A14369D40718}"/>
              </a:ext>
            </a:extLst>
          </p:cNvPr>
          <p:cNvSpPr>
            <a:spLocks noGrp="1"/>
          </p:cNvSpPr>
          <p:nvPr>
            <p:ph type="pic" sz="quarter" idx="12" hasCustomPrompt="1"/>
          </p:nvPr>
        </p:nvSpPr>
        <p:spPr>
          <a:xfrm>
            <a:off x="1033773" y="1898032"/>
            <a:ext cx="2326460" cy="221013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6" name="Picture Placeholder 8">
            <a:extLst>
              <a:ext uri="{FF2B5EF4-FFF2-40B4-BE49-F238E27FC236}">
                <a16:creationId xmlns:a16="http://schemas.microsoft.com/office/drawing/2014/main" id="{5AD1CBFD-D51C-AF43-B96C-BD095600BF6E}"/>
              </a:ext>
            </a:extLst>
          </p:cNvPr>
          <p:cNvSpPr>
            <a:spLocks noGrp="1"/>
          </p:cNvSpPr>
          <p:nvPr>
            <p:ph type="pic" sz="quarter" idx="13" hasCustomPrompt="1"/>
          </p:nvPr>
        </p:nvSpPr>
        <p:spPr>
          <a:xfrm>
            <a:off x="3631563" y="1898032"/>
            <a:ext cx="2326460" cy="221013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CA859CAB-8D44-0647-913C-627924496E45}"/>
              </a:ext>
            </a:extLst>
          </p:cNvPr>
          <p:cNvSpPr>
            <a:spLocks noGrp="1"/>
          </p:cNvSpPr>
          <p:nvPr>
            <p:ph type="pic" sz="quarter" idx="14" hasCustomPrompt="1"/>
          </p:nvPr>
        </p:nvSpPr>
        <p:spPr>
          <a:xfrm>
            <a:off x="6229354" y="1898032"/>
            <a:ext cx="2326460" cy="221013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8" name="Picture Placeholder 8">
            <a:extLst>
              <a:ext uri="{FF2B5EF4-FFF2-40B4-BE49-F238E27FC236}">
                <a16:creationId xmlns:a16="http://schemas.microsoft.com/office/drawing/2014/main" id="{9368F8AB-CCF8-0E45-8127-5F49E006E69D}"/>
              </a:ext>
            </a:extLst>
          </p:cNvPr>
          <p:cNvSpPr>
            <a:spLocks noGrp="1"/>
          </p:cNvSpPr>
          <p:nvPr>
            <p:ph type="pic" sz="quarter" idx="15" hasCustomPrompt="1"/>
          </p:nvPr>
        </p:nvSpPr>
        <p:spPr>
          <a:xfrm>
            <a:off x="8827144" y="1898032"/>
            <a:ext cx="2326460" cy="221013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228577" indent="-228577"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10" name="文本占位符 3">
            <a:extLst>
              <a:ext uri="{FF2B5EF4-FFF2-40B4-BE49-F238E27FC236}">
                <a16:creationId xmlns:a16="http://schemas.microsoft.com/office/drawing/2014/main" id="{41E30E25-C521-BF4D-9A66-F9018AB4A25D}"/>
              </a:ext>
            </a:extLst>
          </p:cNvPr>
          <p:cNvSpPr>
            <a:spLocks noGrp="1"/>
          </p:cNvSpPr>
          <p:nvPr>
            <p:ph type="body" sz="quarter" idx="16"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88072673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图文-四图2">
    <p:spTree>
      <p:nvGrpSpPr>
        <p:cNvPr id="1" name=""/>
        <p:cNvGrpSpPr/>
        <p:nvPr/>
      </p:nvGrpSpPr>
      <p:grpSpPr>
        <a:xfrm>
          <a:off x="0" y="0"/>
          <a:ext cx="0" cy="0"/>
          <a:chOff x="0" y="0"/>
          <a:chExt cx="0" cy="0"/>
        </a:xfrm>
      </p:grpSpPr>
      <p:sp>
        <p:nvSpPr>
          <p:cNvPr id="21" name="文本占位符 3">
            <a:extLst>
              <a:ext uri="{FF2B5EF4-FFF2-40B4-BE49-F238E27FC236}">
                <a16:creationId xmlns:a16="http://schemas.microsoft.com/office/drawing/2014/main" id="{55767F96-943B-4E49-8137-8F4A25736CB8}"/>
              </a:ext>
            </a:extLst>
          </p:cNvPr>
          <p:cNvSpPr>
            <a:spLocks noGrp="1"/>
          </p:cNvSpPr>
          <p:nvPr>
            <p:ph type="body" sz="quarter" idx="25" hasCustomPrompt="1"/>
          </p:nvPr>
        </p:nvSpPr>
        <p:spPr>
          <a:xfrm>
            <a:off x="3449404" y="1978064"/>
            <a:ext cx="2525484" cy="338296"/>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2" name="文本占位符 3">
            <a:extLst>
              <a:ext uri="{FF2B5EF4-FFF2-40B4-BE49-F238E27FC236}">
                <a16:creationId xmlns:a16="http://schemas.microsoft.com/office/drawing/2014/main" id="{15DE3700-F972-7D44-8398-44FAAEEA4695}"/>
              </a:ext>
            </a:extLst>
          </p:cNvPr>
          <p:cNvSpPr>
            <a:spLocks noGrp="1"/>
          </p:cNvSpPr>
          <p:nvPr>
            <p:ph type="body" sz="quarter" idx="26" hasCustomPrompt="1"/>
          </p:nvPr>
        </p:nvSpPr>
        <p:spPr>
          <a:xfrm>
            <a:off x="3449404" y="2317764"/>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3" name="文本占位符 3">
            <a:extLst>
              <a:ext uri="{FF2B5EF4-FFF2-40B4-BE49-F238E27FC236}">
                <a16:creationId xmlns:a16="http://schemas.microsoft.com/office/drawing/2014/main" id="{FA72A4C6-BC93-7C49-B506-A90BB5C8435C}"/>
              </a:ext>
            </a:extLst>
          </p:cNvPr>
          <p:cNvSpPr>
            <a:spLocks noGrp="1"/>
          </p:cNvSpPr>
          <p:nvPr>
            <p:ph type="body" sz="quarter" idx="27" hasCustomPrompt="1"/>
          </p:nvPr>
        </p:nvSpPr>
        <p:spPr>
          <a:xfrm>
            <a:off x="9303349" y="1976660"/>
            <a:ext cx="2525484" cy="338296"/>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4" name="文本占位符 3">
            <a:extLst>
              <a:ext uri="{FF2B5EF4-FFF2-40B4-BE49-F238E27FC236}">
                <a16:creationId xmlns:a16="http://schemas.microsoft.com/office/drawing/2014/main" id="{D182F0C5-70F3-CF4D-AC4B-E56FE8D06648}"/>
              </a:ext>
            </a:extLst>
          </p:cNvPr>
          <p:cNvSpPr>
            <a:spLocks noGrp="1"/>
          </p:cNvSpPr>
          <p:nvPr>
            <p:ph type="body" sz="quarter" idx="28" hasCustomPrompt="1"/>
          </p:nvPr>
        </p:nvSpPr>
        <p:spPr>
          <a:xfrm>
            <a:off x="9303349" y="2316360"/>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5" name="文本占位符 3">
            <a:extLst>
              <a:ext uri="{FF2B5EF4-FFF2-40B4-BE49-F238E27FC236}">
                <a16:creationId xmlns:a16="http://schemas.microsoft.com/office/drawing/2014/main" id="{4AFA75C3-89A4-724B-98D2-031659E22DA0}"/>
              </a:ext>
            </a:extLst>
          </p:cNvPr>
          <p:cNvSpPr>
            <a:spLocks noGrp="1"/>
          </p:cNvSpPr>
          <p:nvPr>
            <p:ph type="body" sz="quarter" idx="29" hasCustomPrompt="1"/>
          </p:nvPr>
        </p:nvSpPr>
        <p:spPr>
          <a:xfrm>
            <a:off x="9303349" y="4286289"/>
            <a:ext cx="2525484" cy="338296"/>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6" name="文本占位符 3">
            <a:extLst>
              <a:ext uri="{FF2B5EF4-FFF2-40B4-BE49-F238E27FC236}">
                <a16:creationId xmlns:a16="http://schemas.microsoft.com/office/drawing/2014/main" id="{1806EB1A-F2E4-D14D-8C5D-8FDA59E39863}"/>
              </a:ext>
            </a:extLst>
          </p:cNvPr>
          <p:cNvSpPr>
            <a:spLocks noGrp="1"/>
          </p:cNvSpPr>
          <p:nvPr>
            <p:ph type="body" sz="quarter" idx="30" hasCustomPrompt="1"/>
          </p:nvPr>
        </p:nvSpPr>
        <p:spPr>
          <a:xfrm>
            <a:off x="9303349" y="4625989"/>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7" name="文本占位符 3">
            <a:extLst>
              <a:ext uri="{FF2B5EF4-FFF2-40B4-BE49-F238E27FC236}">
                <a16:creationId xmlns:a16="http://schemas.microsoft.com/office/drawing/2014/main" id="{097A918D-FCCE-3F4B-944A-5A9D8C3456A7}"/>
              </a:ext>
            </a:extLst>
          </p:cNvPr>
          <p:cNvSpPr>
            <a:spLocks noGrp="1"/>
          </p:cNvSpPr>
          <p:nvPr>
            <p:ph type="body" sz="quarter" idx="31" hasCustomPrompt="1"/>
          </p:nvPr>
        </p:nvSpPr>
        <p:spPr>
          <a:xfrm>
            <a:off x="3449404" y="4289241"/>
            <a:ext cx="2525484" cy="338296"/>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8" name="文本占位符 3">
            <a:extLst>
              <a:ext uri="{FF2B5EF4-FFF2-40B4-BE49-F238E27FC236}">
                <a16:creationId xmlns:a16="http://schemas.microsoft.com/office/drawing/2014/main" id="{BAEE9C41-026B-2441-BA32-847BBFD6A649}"/>
              </a:ext>
            </a:extLst>
          </p:cNvPr>
          <p:cNvSpPr>
            <a:spLocks noGrp="1"/>
          </p:cNvSpPr>
          <p:nvPr>
            <p:ph type="body" sz="quarter" idx="32" hasCustomPrompt="1"/>
          </p:nvPr>
        </p:nvSpPr>
        <p:spPr>
          <a:xfrm>
            <a:off x="3449404" y="4628941"/>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829805" y="1682929"/>
            <a:ext cx="2519672" cy="164580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4" name="图片占位符 6">
            <a:extLst>
              <a:ext uri="{FF2B5EF4-FFF2-40B4-BE49-F238E27FC236}">
                <a16:creationId xmlns:a16="http://schemas.microsoft.com/office/drawing/2014/main" id="{C6C640E5-5F3E-B143-904E-13A139A27219}"/>
              </a:ext>
            </a:extLst>
          </p:cNvPr>
          <p:cNvSpPr>
            <a:spLocks noGrp="1"/>
          </p:cNvSpPr>
          <p:nvPr>
            <p:ph type="pic" sz="quarter" idx="14" hasCustomPrompt="1"/>
          </p:nvPr>
        </p:nvSpPr>
        <p:spPr>
          <a:xfrm>
            <a:off x="829805" y="4022307"/>
            <a:ext cx="2519672" cy="164580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5" name="图片占位符 6">
            <a:extLst>
              <a:ext uri="{FF2B5EF4-FFF2-40B4-BE49-F238E27FC236}">
                <a16:creationId xmlns:a16="http://schemas.microsoft.com/office/drawing/2014/main" id="{53474B48-21C2-3148-9F1B-55480F40E5D1}"/>
              </a:ext>
            </a:extLst>
          </p:cNvPr>
          <p:cNvSpPr>
            <a:spLocks noGrp="1"/>
          </p:cNvSpPr>
          <p:nvPr>
            <p:ph type="pic" sz="quarter" idx="15" hasCustomPrompt="1"/>
          </p:nvPr>
        </p:nvSpPr>
        <p:spPr>
          <a:xfrm>
            <a:off x="6679057" y="1682929"/>
            <a:ext cx="2519672" cy="164580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6" name="图片占位符 6">
            <a:extLst>
              <a:ext uri="{FF2B5EF4-FFF2-40B4-BE49-F238E27FC236}">
                <a16:creationId xmlns:a16="http://schemas.microsoft.com/office/drawing/2014/main" id="{7A691898-7B35-E74B-B1D8-B73E58C93175}"/>
              </a:ext>
            </a:extLst>
          </p:cNvPr>
          <p:cNvSpPr>
            <a:spLocks noGrp="1"/>
          </p:cNvSpPr>
          <p:nvPr>
            <p:ph type="pic" sz="quarter" idx="16" hasCustomPrompt="1"/>
          </p:nvPr>
        </p:nvSpPr>
        <p:spPr>
          <a:xfrm>
            <a:off x="6679057" y="4022307"/>
            <a:ext cx="2519672" cy="164580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9" name="文本占位符 3">
            <a:extLst>
              <a:ext uri="{FF2B5EF4-FFF2-40B4-BE49-F238E27FC236}">
                <a16:creationId xmlns:a16="http://schemas.microsoft.com/office/drawing/2014/main" id="{DE9101A6-4174-8847-AE8C-EFB5A56F5FC7}"/>
              </a:ext>
            </a:extLst>
          </p:cNvPr>
          <p:cNvSpPr>
            <a:spLocks noGrp="1"/>
          </p:cNvSpPr>
          <p:nvPr>
            <p:ph type="body" sz="quarter" idx="17"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302923896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图文-四图3">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4" name="Picture Placeholder 8">
            <a:extLst>
              <a:ext uri="{FF2B5EF4-FFF2-40B4-BE49-F238E27FC236}">
                <a16:creationId xmlns:a16="http://schemas.microsoft.com/office/drawing/2014/main" id="{5E395CCD-E508-4744-A14B-51F4DD5857D7}"/>
              </a:ext>
            </a:extLst>
          </p:cNvPr>
          <p:cNvSpPr>
            <a:spLocks noGrp="1"/>
          </p:cNvSpPr>
          <p:nvPr>
            <p:ph type="pic" sz="quarter" idx="14" hasCustomPrompt="1"/>
          </p:nvPr>
        </p:nvSpPr>
        <p:spPr>
          <a:xfrm>
            <a:off x="9212453" y="171309"/>
            <a:ext cx="2809185" cy="314667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5" name="Picture Placeholder 8">
            <a:extLst>
              <a:ext uri="{FF2B5EF4-FFF2-40B4-BE49-F238E27FC236}">
                <a16:creationId xmlns:a16="http://schemas.microsoft.com/office/drawing/2014/main" id="{565853D2-96F5-5449-AD81-D832C300A130}"/>
              </a:ext>
            </a:extLst>
          </p:cNvPr>
          <p:cNvSpPr>
            <a:spLocks noGrp="1"/>
          </p:cNvSpPr>
          <p:nvPr>
            <p:ph type="pic" sz="quarter" idx="13" hasCustomPrompt="1"/>
          </p:nvPr>
        </p:nvSpPr>
        <p:spPr>
          <a:xfrm>
            <a:off x="6056725" y="3488365"/>
            <a:ext cx="2979542" cy="321089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0755E37C-CFF1-1049-89E8-C2A00755B9A7}"/>
              </a:ext>
            </a:extLst>
          </p:cNvPr>
          <p:cNvSpPr>
            <a:spLocks noGrp="1"/>
          </p:cNvSpPr>
          <p:nvPr>
            <p:ph type="pic" sz="quarter" idx="15" hasCustomPrompt="1"/>
          </p:nvPr>
        </p:nvSpPr>
        <p:spPr>
          <a:xfrm>
            <a:off x="6056725" y="171309"/>
            <a:ext cx="2979542" cy="314667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8" name="Picture Placeholder 8">
            <a:extLst>
              <a:ext uri="{FF2B5EF4-FFF2-40B4-BE49-F238E27FC236}">
                <a16:creationId xmlns:a16="http://schemas.microsoft.com/office/drawing/2014/main" id="{6032AB03-98B3-FF4D-9F81-A35A6CB01E2A}"/>
              </a:ext>
            </a:extLst>
          </p:cNvPr>
          <p:cNvSpPr>
            <a:spLocks noGrp="1"/>
          </p:cNvSpPr>
          <p:nvPr>
            <p:ph type="pic" sz="quarter" idx="16" hasCustomPrompt="1"/>
          </p:nvPr>
        </p:nvSpPr>
        <p:spPr>
          <a:xfrm>
            <a:off x="9212453" y="3488363"/>
            <a:ext cx="2809185" cy="321089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9" name="文本占位符 3">
            <a:extLst>
              <a:ext uri="{FF2B5EF4-FFF2-40B4-BE49-F238E27FC236}">
                <a16:creationId xmlns:a16="http://schemas.microsoft.com/office/drawing/2014/main" id="{7D3FD0F9-6E73-694D-897F-3A7766F89052}"/>
              </a:ext>
            </a:extLst>
          </p:cNvPr>
          <p:cNvSpPr>
            <a:spLocks noGrp="1"/>
          </p:cNvSpPr>
          <p:nvPr>
            <p:ph type="body" sz="quarter" idx="17" hasCustomPrompt="1"/>
          </p:nvPr>
        </p:nvSpPr>
        <p:spPr>
          <a:xfrm>
            <a:off x="416854" y="325417"/>
            <a:ext cx="5167831"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1" name="文本占位符 14">
            <a:extLst>
              <a:ext uri="{FF2B5EF4-FFF2-40B4-BE49-F238E27FC236}">
                <a16:creationId xmlns:a16="http://schemas.microsoft.com/office/drawing/2014/main" id="{EA1956A3-B2BB-B54A-8723-6F047785AEF1}"/>
              </a:ext>
            </a:extLst>
          </p:cNvPr>
          <p:cNvSpPr>
            <a:spLocks noGrp="1"/>
          </p:cNvSpPr>
          <p:nvPr>
            <p:ph type="body" sz="quarter" idx="19" hasCustomPrompt="1"/>
          </p:nvPr>
        </p:nvSpPr>
        <p:spPr>
          <a:xfrm>
            <a:off x="414057" y="3103917"/>
            <a:ext cx="4341247" cy="72231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483" indent="0">
              <a:buNone/>
              <a:defRPr sz="1200"/>
            </a:lvl2pPr>
            <a:lvl3pPr marL="634967" indent="0">
              <a:buNone/>
              <a:defRPr sz="1200"/>
            </a:lvl3pPr>
            <a:lvl4pPr marL="952452" indent="0">
              <a:buNone/>
              <a:defRPr sz="1200"/>
            </a:lvl4pPr>
            <a:lvl5pPr marL="1269936" indent="0">
              <a:buNone/>
              <a:defRPr sz="1200"/>
            </a:lvl5pPr>
          </a:lstStyle>
          <a:p>
            <a:pPr algn="l">
              <a:lnSpc>
                <a:spcPct val="150000"/>
              </a:lnSpc>
            </a:pP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磅，字重</a:t>
            </a:r>
            <a:r>
              <a:rPr lang="en" altLang="zh-CN" sz="12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 sz="12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1200" dirty="0">
                <a:latin typeface="FZLanTingHei-R-GBK" panose="02000000000000000000" pitchFamily="2" charset="-122"/>
                <a:ea typeface="FZLanTingHei-R-GBK" panose="02000000000000000000" pitchFamily="2" charset="-122"/>
              </a:rPr>
              <a:t>。</a:t>
            </a:r>
          </a:p>
        </p:txBody>
      </p:sp>
      <p:sp>
        <p:nvSpPr>
          <p:cNvPr id="12" name="文本占位符 10">
            <a:extLst>
              <a:ext uri="{FF2B5EF4-FFF2-40B4-BE49-F238E27FC236}">
                <a16:creationId xmlns:a16="http://schemas.microsoft.com/office/drawing/2014/main" id="{1A68F221-F9FF-454F-9E18-4B5A9495872E}"/>
              </a:ext>
            </a:extLst>
          </p:cNvPr>
          <p:cNvSpPr>
            <a:spLocks noGrp="1"/>
          </p:cNvSpPr>
          <p:nvPr>
            <p:ph type="body" sz="quarter" idx="18" hasCustomPrompt="1"/>
          </p:nvPr>
        </p:nvSpPr>
        <p:spPr>
          <a:xfrm>
            <a:off x="416854" y="2533642"/>
            <a:ext cx="2521977" cy="434975"/>
          </a:xfrm>
          <a:prstGeom prst="rect">
            <a:avLst/>
          </a:prstGeom>
        </p:spPr>
        <p:txBody>
          <a:bodyPr/>
          <a:lstStyle>
            <a:lvl1pPr marL="0" indent="0">
              <a:buNone/>
              <a:defRPr sz="2400" b="1" i="0">
                <a:solidFill>
                  <a:schemeClr val="tx2"/>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Tree>
    <p:extLst>
      <p:ext uri="{BB962C8B-B14F-4D97-AF65-F5344CB8AC3E}">
        <p14:creationId xmlns:p14="http://schemas.microsoft.com/office/powerpoint/2010/main" val="402844935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627CC-EFA6-9AB4-41B5-BA97D24029E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7EB86BF-3163-FB13-D7CD-99FFE3ED56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8376737-AE91-AC44-D7AF-3537485760D7}"/>
              </a:ext>
            </a:extLst>
          </p:cNvPr>
          <p:cNvSpPr>
            <a:spLocks noGrp="1"/>
          </p:cNvSpPr>
          <p:nvPr>
            <p:ph type="dt" sz="half" idx="10"/>
          </p:nvPr>
        </p:nvSpPr>
        <p:spPr/>
        <p:txBody>
          <a:bodyPr/>
          <a:lstStyle/>
          <a:p>
            <a:fld id="{8E7ECC37-5887-1B4D-8D95-907A04C68150}" type="datetimeFigureOut">
              <a:rPr lang="en-US" smtClean="0"/>
              <a:t>8/4/22</a:t>
            </a:fld>
            <a:endParaRPr lang="en-US"/>
          </a:p>
        </p:txBody>
      </p:sp>
      <p:sp>
        <p:nvSpPr>
          <p:cNvPr id="5" name="Footer Placeholder 4">
            <a:extLst>
              <a:ext uri="{FF2B5EF4-FFF2-40B4-BE49-F238E27FC236}">
                <a16:creationId xmlns:a16="http://schemas.microsoft.com/office/drawing/2014/main" id="{222C9C5C-E334-93C4-61A4-F43B96D1F6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300666-4519-E21A-42DB-FF79F279495B}"/>
              </a:ext>
            </a:extLst>
          </p:cNvPr>
          <p:cNvSpPr>
            <a:spLocks noGrp="1"/>
          </p:cNvSpPr>
          <p:nvPr>
            <p:ph type="sldNum" sz="quarter" idx="12"/>
          </p:nvPr>
        </p:nvSpPr>
        <p:spPr/>
        <p:txBody>
          <a:bodyPr/>
          <a:lstStyle/>
          <a:p>
            <a:fld id="{B432E78C-E3FB-5A47-98B3-666EFD0E79F3}" type="slidenum">
              <a:rPr lang="en-US" smtClean="0"/>
              <a:t>‹#›</a:t>
            </a:fld>
            <a:endParaRPr lang="en-US"/>
          </a:p>
        </p:txBody>
      </p:sp>
    </p:spTree>
    <p:extLst>
      <p:ext uri="{BB962C8B-B14F-4D97-AF65-F5344CB8AC3E}">
        <p14:creationId xmlns:p14="http://schemas.microsoft.com/office/powerpoint/2010/main" val="27525599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图文-四图4">
    <p:spTree>
      <p:nvGrpSpPr>
        <p:cNvPr id="1" name=""/>
        <p:cNvGrpSpPr/>
        <p:nvPr/>
      </p:nvGrpSpPr>
      <p:grpSpPr>
        <a:xfrm>
          <a:off x="0" y="0"/>
          <a:ext cx="0" cy="0"/>
          <a:chOff x="0" y="0"/>
          <a:chExt cx="0" cy="0"/>
        </a:xfrm>
      </p:grpSpPr>
      <p:sp>
        <p:nvSpPr>
          <p:cNvPr id="8" name="图片占位符 7">
            <a:extLst>
              <a:ext uri="{FF2B5EF4-FFF2-40B4-BE49-F238E27FC236}">
                <a16:creationId xmlns:a16="http://schemas.microsoft.com/office/drawing/2014/main" id="{2612E835-36E0-6745-929C-BECEA477D875}"/>
              </a:ext>
            </a:extLst>
          </p:cNvPr>
          <p:cNvSpPr>
            <a:spLocks noGrp="1"/>
          </p:cNvSpPr>
          <p:nvPr>
            <p:ph type="pic" sz="quarter" idx="11" hasCustomPrompt="1"/>
          </p:nvPr>
        </p:nvSpPr>
        <p:spPr>
          <a:xfrm>
            <a:off x="-7256" y="-9000"/>
            <a:ext cx="3023606" cy="68760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9" name="图片占位符 7">
            <a:extLst>
              <a:ext uri="{FF2B5EF4-FFF2-40B4-BE49-F238E27FC236}">
                <a16:creationId xmlns:a16="http://schemas.microsoft.com/office/drawing/2014/main" id="{CDE98053-FE0C-6B4B-9526-836AEF4D62C9}"/>
              </a:ext>
            </a:extLst>
          </p:cNvPr>
          <p:cNvSpPr>
            <a:spLocks noGrp="1"/>
          </p:cNvSpPr>
          <p:nvPr>
            <p:ph type="pic" sz="quarter" idx="12" hasCustomPrompt="1"/>
          </p:nvPr>
        </p:nvSpPr>
        <p:spPr>
          <a:xfrm>
            <a:off x="3052122" y="-9000"/>
            <a:ext cx="3023606" cy="68760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0" name="图片占位符 7">
            <a:extLst>
              <a:ext uri="{FF2B5EF4-FFF2-40B4-BE49-F238E27FC236}">
                <a16:creationId xmlns:a16="http://schemas.microsoft.com/office/drawing/2014/main" id="{547DFFD5-6E07-1544-9ABB-3B45D9D48E79}"/>
              </a:ext>
            </a:extLst>
          </p:cNvPr>
          <p:cNvSpPr>
            <a:spLocks noGrp="1"/>
          </p:cNvSpPr>
          <p:nvPr>
            <p:ph type="pic" sz="quarter" idx="13" hasCustomPrompt="1"/>
          </p:nvPr>
        </p:nvSpPr>
        <p:spPr>
          <a:xfrm>
            <a:off x="6111499" y="-9000"/>
            <a:ext cx="3023606" cy="68760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1" name="图片占位符 7">
            <a:extLst>
              <a:ext uri="{FF2B5EF4-FFF2-40B4-BE49-F238E27FC236}">
                <a16:creationId xmlns:a16="http://schemas.microsoft.com/office/drawing/2014/main" id="{DE30C907-BF64-0E47-9531-F4B5CB22D5FE}"/>
              </a:ext>
            </a:extLst>
          </p:cNvPr>
          <p:cNvSpPr>
            <a:spLocks noGrp="1"/>
          </p:cNvSpPr>
          <p:nvPr>
            <p:ph type="pic" sz="quarter" idx="14" hasCustomPrompt="1"/>
          </p:nvPr>
        </p:nvSpPr>
        <p:spPr>
          <a:xfrm>
            <a:off x="9170878" y="-9000"/>
            <a:ext cx="3023606" cy="68760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None/>
              <a:defRPr kumimoji="1" lang="zh-CN" altLang="en-US" sz="800">
                <a:solidFill>
                  <a:schemeClr val="bg1"/>
                </a:solidFill>
              </a:defRPr>
            </a:lvl1pPr>
          </a:lstStyle>
          <a:p>
            <a:pPr marL="317485" lvl="0" indent="-317485" algn="ctr"/>
            <a:r>
              <a:rPr kumimoji="1" lang="zh-CN" altLang="en-US" dirty="0"/>
              <a:t>点击添加图片</a:t>
            </a:r>
          </a:p>
        </p:txBody>
      </p:sp>
      <p:sp>
        <p:nvSpPr>
          <p:cNvPr id="7" name="矩形">
            <a:extLst>
              <a:ext uri="{FF2B5EF4-FFF2-40B4-BE49-F238E27FC236}">
                <a16:creationId xmlns:a16="http://schemas.microsoft.com/office/drawing/2014/main" id="{F8AD1192-3E58-524C-ADC0-D9577D30801E}"/>
              </a:ext>
            </a:extLst>
          </p:cNvPr>
          <p:cNvSpPr/>
          <p:nvPr userDrawn="1"/>
        </p:nvSpPr>
        <p:spPr>
          <a:xfrm>
            <a:off x="794" y="3388466"/>
            <a:ext cx="12190412" cy="3481410"/>
          </a:xfrm>
          <a:prstGeom prst="rect">
            <a:avLst/>
          </a:prstGeom>
          <a:gradFill>
            <a:gsLst>
              <a:gs pos="0">
                <a:srgbClr val="000000">
                  <a:alpha val="0"/>
                </a:srgbClr>
              </a:gs>
              <a:gs pos="100000">
                <a:srgbClr val="000000"/>
              </a:gs>
            </a:gsLst>
            <a:lin ang="5400000"/>
          </a:gradFill>
          <a:ln w="12700">
            <a:miter lim="400000"/>
          </a:ln>
        </p:spPr>
        <p:txBody>
          <a:bodyPr lIns="25397" tIns="25397" rIns="25397" bIns="25397" anchor="ctr"/>
          <a:lstStyle/>
          <a:p>
            <a:pPr>
              <a:defRPr sz="3200">
                <a:solidFill>
                  <a:srgbClr val="000000"/>
                </a:solidFill>
                <a:latin typeface="Helvetica Neue Medium"/>
                <a:ea typeface="Helvetica Neue Medium"/>
                <a:cs typeface="Helvetica Neue Medium"/>
                <a:sym typeface="Helvetica Neue Medium"/>
              </a:defRPr>
            </a:pPr>
            <a:endParaRPr sz="1600" b="0">
              <a:latin typeface="Helvetica Neue Medium"/>
              <a:ea typeface="Helvetica Neue Medium"/>
              <a:cs typeface="Helvetica Neue Medium"/>
              <a:sym typeface="Helvetica Neue Medium"/>
            </a:endParaRPr>
          </a:p>
        </p:txBody>
      </p:sp>
      <p:sp>
        <p:nvSpPr>
          <p:cNvPr id="20" name="文本占位符 3">
            <a:extLst>
              <a:ext uri="{FF2B5EF4-FFF2-40B4-BE49-F238E27FC236}">
                <a16:creationId xmlns:a16="http://schemas.microsoft.com/office/drawing/2014/main" id="{27ED4B11-F4E1-CE41-B696-F85CB00316AE}"/>
              </a:ext>
            </a:extLst>
          </p:cNvPr>
          <p:cNvSpPr>
            <a:spLocks noGrp="1"/>
          </p:cNvSpPr>
          <p:nvPr>
            <p:ph type="body" sz="quarter" idx="23" hasCustomPrompt="1"/>
          </p:nvPr>
        </p:nvSpPr>
        <p:spPr>
          <a:xfrm>
            <a:off x="458829" y="5122328"/>
            <a:ext cx="2092839" cy="464004"/>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1" name="文本占位符 3">
            <a:extLst>
              <a:ext uri="{FF2B5EF4-FFF2-40B4-BE49-F238E27FC236}">
                <a16:creationId xmlns:a16="http://schemas.microsoft.com/office/drawing/2014/main" id="{B4E1186A-DC42-4A44-959F-C7A21E3B4A7C}"/>
              </a:ext>
            </a:extLst>
          </p:cNvPr>
          <p:cNvSpPr>
            <a:spLocks noGrp="1"/>
          </p:cNvSpPr>
          <p:nvPr>
            <p:ph type="body" sz="quarter" idx="24" hasCustomPrompt="1"/>
          </p:nvPr>
        </p:nvSpPr>
        <p:spPr>
          <a:xfrm>
            <a:off x="451210" y="5530554"/>
            <a:ext cx="2092839"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2" name="文本占位符 3">
            <a:extLst>
              <a:ext uri="{FF2B5EF4-FFF2-40B4-BE49-F238E27FC236}">
                <a16:creationId xmlns:a16="http://schemas.microsoft.com/office/drawing/2014/main" id="{C8D90DC6-3D69-2541-A062-0DF680965809}"/>
              </a:ext>
            </a:extLst>
          </p:cNvPr>
          <p:cNvSpPr>
            <a:spLocks noGrp="1"/>
          </p:cNvSpPr>
          <p:nvPr>
            <p:ph type="body" sz="quarter" idx="25" hasCustomPrompt="1"/>
          </p:nvPr>
        </p:nvSpPr>
        <p:spPr>
          <a:xfrm>
            <a:off x="3505156" y="5124107"/>
            <a:ext cx="2092839" cy="464004"/>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3" name="文本占位符 3">
            <a:extLst>
              <a:ext uri="{FF2B5EF4-FFF2-40B4-BE49-F238E27FC236}">
                <a16:creationId xmlns:a16="http://schemas.microsoft.com/office/drawing/2014/main" id="{38A1058D-2147-7F48-AF29-2610B687D12E}"/>
              </a:ext>
            </a:extLst>
          </p:cNvPr>
          <p:cNvSpPr>
            <a:spLocks noGrp="1"/>
          </p:cNvSpPr>
          <p:nvPr>
            <p:ph type="body" sz="quarter" idx="26" hasCustomPrompt="1"/>
          </p:nvPr>
        </p:nvSpPr>
        <p:spPr>
          <a:xfrm>
            <a:off x="3497537" y="5532333"/>
            <a:ext cx="2092839"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4" name="文本占位符 3">
            <a:extLst>
              <a:ext uri="{FF2B5EF4-FFF2-40B4-BE49-F238E27FC236}">
                <a16:creationId xmlns:a16="http://schemas.microsoft.com/office/drawing/2014/main" id="{57BBE337-CE54-DF47-AAF8-65688ED9C4CF}"/>
              </a:ext>
            </a:extLst>
          </p:cNvPr>
          <p:cNvSpPr>
            <a:spLocks noGrp="1"/>
          </p:cNvSpPr>
          <p:nvPr>
            <p:ph type="body" sz="quarter" idx="27" hasCustomPrompt="1"/>
          </p:nvPr>
        </p:nvSpPr>
        <p:spPr>
          <a:xfrm>
            <a:off x="6572127" y="5124107"/>
            <a:ext cx="2092839" cy="464004"/>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5" name="文本占位符 3">
            <a:extLst>
              <a:ext uri="{FF2B5EF4-FFF2-40B4-BE49-F238E27FC236}">
                <a16:creationId xmlns:a16="http://schemas.microsoft.com/office/drawing/2014/main" id="{8A8936F5-8042-A945-84CC-DEBD36E015E9}"/>
              </a:ext>
            </a:extLst>
          </p:cNvPr>
          <p:cNvSpPr>
            <a:spLocks noGrp="1"/>
          </p:cNvSpPr>
          <p:nvPr>
            <p:ph type="body" sz="quarter" idx="28" hasCustomPrompt="1"/>
          </p:nvPr>
        </p:nvSpPr>
        <p:spPr>
          <a:xfrm>
            <a:off x="6564508" y="5532333"/>
            <a:ext cx="2092839"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6" name="文本占位符 3">
            <a:extLst>
              <a:ext uri="{FF2B5EF4-FFF2-40B4-BE49-F238E27FC236}">
                <a16:creationId xmlns:a16="http://schemas.microsoft.com/office/drawing/2014/main" id="{F2A070CF-741E-734D-8A24-15DEB020A189}"/>
              </a:ext>
            </a:extLst>
          </p:cNvPr>
          <p:cNvSpPr>
            <a:spLocks noGrp="1"/>
          </p:cNvSpPr>
          <p:nvPr>
            <p:ph type="body" sz="quarter" idx="29" hasCustomPrompt="1"/>
          </p:nvPr>
        </p:nvSpPr>
        <p:spPr>
          <a:xfrm>
            <a:off x="9627406" y="5124107"/>
            <a:ext cx="2092839" cy="464004"/>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7" name="文本占位符 3">
            <a:extLst>
              <a:ext uri="{FF2B5EF4-FFF2-40B4-BE49-F238E27FC236}">
                <a16:creationId xmlns:a16="http://schemas.microsoft.com/office/drawing/2014/main" id="{E6345616-C7AD-A647-AFB0-E068B6E4E089}"/>
              </a:ext>
            </a:extLst>
          </p:cNvPr>
          <p:cNvSpPr>
            <a:spLocks noGrp="1"/>
          </p:cNvSpPr>
          <p:nvPr>
            <p:ph type="body" sz="quarter" idx="30" hasCustomPrompt="1"/>
          </p:nvPr>
        </p:nvSpPr>
        <p:spPr>
          <a:xfrm>
            <a:off x="9619787" y="5532333"/>
            <a:ext cx="2092839"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 name="灯片编号占位符 1">
            <a:extLst>
              <a:ext uri="{FF2B5EF4-FFF2-40B4-BE49-F238E27FC236}">
                <a16:creationId xmlns:a16="http://schemas.microsoft.com/office/drawing/2014/main" id="{A477FB35-3D68-D54B-8B14-D03F8B1B7C52}"/>
              </a:ext>
            </a:extLst>
          </p:cNvPr>
          <p:cNvSpPr>
            <a:spLocks noGrp="1"/>
          </p:cNvSpPr>
          <p:nvPr>
            <p:ph type="sldNum" sz="quarter" idx="10"/>
          </p:nvPr>
        </p:nvSpPr>
        <p:spPr>
          <a:xfrm>
            <a:off x="11684579"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28" name="文本占位符 3">
            <a:extLst>
              <a:ext uri="{FF2B5EF4-FFF2-40B4-BE49-F238E27FC236}">
                <a16:creationId xmlns:a16="http://schemas.microsoft.com/office/drawing/2014/main" id="{BA1C6BBD-C037-964B-B011-B94D5797D678}"/>
              </a:ext>
            </a:extLst>
          </p:cNvPr>
          <p:cNvSpPr>
            <a:spLocks noGrp="1"/>
          </p:cNvSpPr>
          <p:nvPr>
            <p:ph type="body" sz="quarter" idx="17" hasCustomPrompt="1"/>
          </p:nvPr>
        </p:nvSpPr>
        <p:spPr>
          <a:xfrm>
            <a:off x="416853" y="325417"/>
            <a:ext cx="6352234" cy="722313"/>
          </a:xfrm>
          <a:prstGeom prst="rect">
            <a:avLst/>
          </a:prstGeom>
        </p:spPr>
        <p:txBody>
          <a:bodyPr/>
          <a:lstStyle>
            <a:lvl1pPr marL="0" indent="0">
              <a:buNone/>
              <a:defRPr sz="30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223309569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文-六图1">
    <p:spTree>
      <p:nvGrpSpPr>
        <p:cNvPr id="1" name=""/>
        <p:cNvGrpSpPr/>
        <p:nvPr/>
      </p:nvGrpSpPr>
      <p:grpSpPr>
        <a:xfrm>
          <a:off x="0" y="0"/>
          <a:ext cx="0" cy="0"/>
          <a:chOff x="0" y="0"/>
          <a:chExt cx="0" cy="0"/>
        </a:xfrm>
      </p:grpSpPr>
      <p:sp>
        <p:nvSpPr>
          <p:cNvPr id="11" name="图片占位符 2">
            <a:extLst>
              <a:ext uri="{FF2B5EF4-FFF2-40B4-BE49-F238E27FC236}">
                <a16:creationId xmlns:a16="http://schemas.microsoft.com/office/drawing/2014/main" id="{7D2255BF-A18D-3F4F-9EBA-8D8BF89E7B78}"/>
              </a:ext>
            </a:extLst>
          </p:cNvPr>
          <p:cNvSpPr>
            <a:spLocks noGrp="1"/>
          </p:cNvSpPr>
          <p:nvPr>
            <p:ph type="pic" sz="quarter" idx="15" hasCustomPrompt="1"/>
          </p:nvPr>
        </p:nvSpPr>
        <p:spPr>
          <a:xfrm>
            <a:off x="856451" y="1856208"/>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22" name="图片占位符 2">
            <a:extLst>
              <a:ext uri="{FF2B5EF4-FFF2-40B4-BE49-F238E27FC236}">
                <a16:creationId xmlns:a16="http://schemas.microsoft.com/office/drawing/2014/main" id="{81762D4F-3C9A-AC4E-AA15-46BD69C9E6C7}"/>
              </a:ext>
            </a:extLst>
          </p:cNvPr>
          <p:cNvSpPr>
            <a:spLocks noGrp="1"/>
          </p:cNvSpPr>
          <p:nvPr>
            <p:ph type="pic" sz="quarter" idx="16" hasCustomPrompt="1"/>
          </p:nvPr>
        </p:nvSpPr>
        <p:spPr>
          <a:xfrm>
            <a:off x="4475630" y="1856207"/>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23" name="图片占位符 2">
            <a:extLst>
              <a:ext uri="{FF2B5EF4-FFF2-40B4-BE49-F238E27FC236}">
                <a16:creationId xmlns:a16="http://schemas.microsoft.com/office/drawing/2014/main" id="{F8693428-E40E-F940-866C-47FB67D30EFB}"/>
              </a:ext>
            </a:extLst>
          </p:cNvPr>
          <p:cNvSpPr>
            <a:spLocks noGrp="1"/>
          </p:cNvSpPr>
          <p:nvPr>
            <p:ph type="pic" sz="quarter" idx="17" hasCustomPrompt="1"/>
          </p:nvPr>
        </p:nvSpPr>
        <p:spPr>
          <a:xfrm>
            <a:off x="8094809" y="1856206"/>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24" name="图片占位符 2">
            <a:extLst>
              <a:ext uri="{FF2B5EF4-FFF2-40B4-BE49-F238E27FC236}">
                <a16:creationId xmlns:a16="http://schemas.microsoft.com/office/drawing/2014/main" id="{B4B9D7A3-D15C-F047-93E4-5C013B5D3AAC}"/>
              </a:ext>
            </a:extLst>
          </p:cNvPr>
          <p:cNvSpPr>
            <a:spLocks noGrp="1"/>
          </p:cNvSpPr>
          <p:nvPr>
            <p:ph type="pic" sz="quarter" idx="18" hasCustomPrompt="1"/>
          </p:nvPr>
        </p:nvSpPr>
        <p:spPr>
          <a:xfrm>
            <a:off x="856451" y="4300266"/>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zh-CN" altLang="en-US" sz="800" dirty="0">
                <a:solidFill>
                  <a:schemeClr val="bg1"/>
                </a:solidFill>
              </a:defRPr>
            </a:lvl1pPr>
          </a:lstStyle>
          <a:p>
            <a:pPr marL="317485" lvl="0" indent="-317485" algn="ctr"/>
            <a:r>
              <a:rPr kumimoji="1" lang="zh-CN" altLang="en-US" dirty="0"/>
              <a:t>点击添加图片</a:t>
            </a:r>
          </a:p>
        </p:txBody>
      </p:sp>
      <p:sp>
        <p:nvSpPr>
          <p:cNvPr id="26" name="图片占位符 2">
            <a:extLst>
              <a:ext uri="{FF2B5EF4-FFF2-40B4-BE49-F238E27FC236}">
                <a16:creationId xmlns:a16="http://schemas.microsoft.com/office/drawing/2014/main" id="{94F50468-0C1B-DF4C-9AD9-48B37192E358}"/>
              </a:ext>
            </a:extLst>
          </p:cNvPr>
          <p:cNvSpPr>
            <a:spLocks noGrp="1"/>
          </p:cNvSpPr>
          <p:nvPr>
            <p:ph type="pic" sz="quarter" idx="19" hasCustomPrompt="1"/>
          </p:nvPr>
        </p:nvSpPr>
        <p:spPr>
          <a:xfrm>
            <a:off x="4475630" y="4300265"/>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27" name="图片占位符 2">
            <a:extLst>
              <a:ext uri="{FF2B5EF4-FFF2-40B4-BE49-F238E27FC236}">
                <a16:creationId xmlns:a16="http://schemas.microsoft.com/office/drawing/2014/main" id="{A0334CBD-6455-0C47-868A-DD1AE3F97DC0}"/>
              </a:ext>
            </a:extLst>
          </p:cNvPr>
          <p:cNvSpPr>
            <a:spLocks noGrp="1"/>
          </p:cNvSpPr>
          <p:nvPr>
            <p:ph type="pic" sz="quarter" idx="20" hasCustomPrompt="1"/>
          </p:nvPr>
        </p:nvSpPr>
        <p:spPr>
          <a:xfrm>
            <a:off x="8094809" y="4300264"/>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pic>
        <p:nvPicPr>
          <p:cNvPr id="14" name="图片 13">
            <a:extLst>
              <a:ext uri="{FF2B5EF4-FFF2-40B4-BE49-F238E27FC236}">
                <a16:creationId xmlns:a16="http://schemas.microsoft.com/office/drawing/2014/main" id="{CC43D3D4-DABA-264F-A7D5-87F238142A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10" name="灯片编号占位符 1">
            <a:extLst>
              <a:ext uri="{FF2B5EF4-FFF2-40B4-BE49-F238E27FC236}">
                <a16:creationId xmlns:a16="http://schemas.microsoft.com/office/drawing/2014/main" id="{2EE1A245-7953-514E-98BB-81CFC38E8091}"/>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5" name="文本占位符 3">
            <a:extLst>
              <a:ext uri="{FF2B5EF4-FFF2-40B4-BE49-F238E27FC236}">
                <a16:creationId xmlns:a16="http://schemas.microsoft.com/office/drawing/2014/main" id="{A31CAF1E-FE85-E245-9DA6-ED61BE9577F5}"/>
              </a:ext>
            </a:extLst>
          </p:cNvPr>
          <p:cNvSpPr>
            <a:spLocks noGrp="1"/>
          </p:cNvSpPr>
          <p:nvPr>
            <p:ph type="body" sz="quarter" idx="21"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102343773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文-多图1">
    <p:spTree>
      <p:nvGrpSpPr>
        <p:cNvPr id="1" name=""/>
        <p:cNvGrpSpPr/>
        <p:nvPr/>
      </p:nvGrpSpPr>
      <p:grpSpPr>
        <a:xfrm>
          <a:off x="0" y="0"/>
          <a:ext cx="0" cy="0"/>
          <a:chOff x="0" y="0"/>
          <a:chExt cx="0" cy="0"/>
        </a:xfrm>
      </p:grpSpPr>
      <p:sp>
        <p:nvSpPr>
          <p:cNvPr id="10" name="Rectangle 23">
            <a:extLst>
              <a:ext uri="{FF2B5EF4-FFF2-40B4-BE49-F238E27FC236}">
                <a16:creationId xmlns:a16="http://schemas.microsoft.com/office/drawing/2014/main" id="{FDCA8C18-A6F1-9441-A6FE-9D36A00997A3}"/>
              </a:ext>
            </a:extLst>
          </p:cNvPr>
          <p:cNvSpPr/>
          <p:nvPr userDrawn="1"/>
        </p:nvSpPr>
        <p:spPr>
          <a:xfrm>
            <a:off x="3975945" y="1125538"/>
            <a:ext cx="2303162" cy="230346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87963" bIns="287963" rtlCol="0" anchor="b"/>
          <a:lstStyle/>
          <a:p>
            <a:pPr marL="0" marR="0" lvl="0" indent="0" algn="ctr" defTabSz="412709"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FFFFFF"/>
              </a:solidFill>
              <a:effectLst/>
              <a:uLnTx/>
              <a:uFillTx/>
              <a:latin typeface="Montserrat Bold"/>
              <a:ea typeface="腾讯体 W7"/>
              <a:cs typeface="+mn-cs"/>
              <a:sym typeface="Helvetica Neue"/>
            </a:endParaRPr>
          </a:p>
        </p:txBody>
      </p:sp>
      <p:sp>
        <p:nvSpPr>
          <p:cNvPr id="14" name="文本占位符 3">
            <a:extLst>
              <a:ext uri="{FF2B5EF4-FFF2-40B4-BE49-F238E27FC236}">
                <a16:creationId xmlns:a16="http://schemas.microsoft.com/office/drawing/2014/main" id="{B4382485-1AD8-1840-96EA-39CB97D063C7}"/>
              </a:ext>
            </a:extLst>
          </p:cNvPr>
          <p:cNvSpPr>
            <a:spLocks noGrp="1"/>
          </p:cNvSpPr>
          <p:nvPr>
            <p:ph type="body" sz="quarter" idx="25" hasCustomPrompt="1"/>
          </p:nvPr>
        </p:nvSpPr>
        <p:spPr>
          <a:xfrm>
            <a:off x="4085359" y="1397030"/>
            <a:ext cx="2073381" cy="722313"/>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5" name="文本占位符 3">
            <a:extLst>
              <a:ext uri="{FF2B5EF4-FFF2-40B4-BE49-F238E27FC236}">
                <a16:creationId xmlns:a16="http://schemas.microsoft.com/office/drawing/2014/main" id="{9ED7688D-9711-A64C-867D-BA023AEC103A}"/>
              </a:ext>
            </a:extLst>
          </p:cNvPr>
          <p:cNvSpPr>
            <a:spLocks noGrp="1"/>
          </p:cNvSpPr>
          <p:nvPr>
            <p:ph type="body" sz="quarter" idx="26" hasCustomPrompt="1"/>
          </p:nvPr>
        </p:nvSpPr>
        <p:spPr>
          <a:xfrm>
            <a:off x="4085359" y="2036395"/>
            <a:ext cx="2073381"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4" name="Picture Placeholder 8">
            <a:extLst>
              <a:ext uri="{FF2B5EF4-FFF2-40B4-BE49-F238E27FC236}">
                <a16:creationId xmlns:a16="http://schemas.microsoft.com/office/drawing/2014/main" id="{289BDA33-3B2C-BD45-A0D3-A0C393CD725B}"/>
              </a:ext>
            </a:extLst>
          </p:cNvPr>
          <p:cNvSpPr>
            <a:spLocks noGrp="1"/>
          </p:cNvSpPr>
          <p:nvPr>
            <p:ph type="pic" sz="quarter" idx="30" hasCustomPrompt="1"/>
          </p:nvPr>
        </p:nvSpPr>
        <p:spPr>
          <a:xfrm>
            <a:off x="1534674" y="1125538"/>
            <a:ext cx="2303462" cy="230346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5" name="Picture Placeholder 8">
            <a:extLst>
              <a:ext uri="{FF2B5EF4-FFF2-40B4-BE49-F238E27FC236}">
                <a16:creationId xmlns:a16="http://schemas.microsoft.com/office/drawing/2014/main" id="{8D0FA77C-DDE1-0441-9BC7-86709C2576E1}"/>
              </a:ext>
            </a:extLst>
          </p:cNvPr>
          <p:cNvSpPr>
            <a:spLocks noGrp="1"/>
          </p:cNvSpPr>
          <p:nvPr>
            <p:ph type="pic" sz="quarter" idx="31" hasCustomPrompt="1"/>
          </p:nvPr>
        </p:nvSpPr>
        <p:spPr>
          <a:xfrm>
            <a:off x="1534675" y="3575959"/>
            <a:ext cx="2830450" cy="269784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0F6B4B56-4E20-BD43-9E61-F36DD0EAA167}"/>
              </a:ext>
            </a:extLst>
          </p:cNvPr>
          <p:cNvSpPr>
            <a:spLocks noGrp="1"/>
          </p:cNvSpPr>
          <p:nvPr>
            <p:ph type="pic" sz="quarter" idx="33" hasCustomPrompt="1"/>
          </p:nvPr>
        </p:nvSpPr>
        <p:spPr>
          <a:xfrm>
            <a:off x="7849748" y="3575959"/>
            <a:ext cx="2830450" cy="269784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8" name="Picture Placeholder 8">
            <a:extLst>
              <a:ext uri="{FF2B5EF4-FFF2-40B4-BE49-F238E27FC236}">
                <a16:creationId xmlns:a16="http://schemas.microsoft.com/office/drawing/2014/main" id="{3AE2E01A-9DA1-9D44-8237-B477588C4E10}"/>
              </a:ext>
            </a:extLst>
          </p:cNvPr>
          <p:cNvSpPr>
            <a:spLocks noGrp="1"/>
          </p:cNvSpPr>
          <p:nvPr>
            <p:ph type="pic" sz="quarter" idx="34" hasCustomPrompt="1"/>
          </p:nvPr>
        </p:nvSpPr>
        <p:spPr>
          <a:xfrm>
            <a:off x="6416917" y="1125538"/>
            <a:ext cx="4263283" cy="230346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9" name="Picture Placeholder 8">
            <a:extLst>
              <a:ext uri="{FF2B5EF4-FFF2-40B4-BE49-F238E27FC236}">
                <a16:creationId xmlns:a16="http://schemas.microsoft.com/office/drawing/2014/main" id="{9A5425DF-6503-054F-A485-89DC97F66185}"/>
              </a:ext>
            </a:extLst>
          </p:cNvPr>
          <p:cNvSpPr>
            <a:spLocks noGrp="1"/>
          </p:cNvSpPr>
          <p:nvPr>
            <p:ph type="pic" sz="quarter" idx="35" hasCustomPrompt="1"/>
          </p:nvPr>
        </p:nvSpPr>
        <p:spPr>
          <a:xfrm>
            <a:off x="4514638" y="3575959"/>
            <a:ext cx="3185597" cy="269784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11" name="文本占位符 3">
            <a:extLst>
              <a:ext uri="{FF2B5EF4-FFF2-40B4-BE49-F238E27FC236}">
                <a16:creationId xmlns:a16="http://schemas.microsoft.com/office/drawing/2014/main" id="{1B4601CD-498B-E247-BAD5-6FE778901074}"/>
              </a:ext>
            </a:extLst>
          </p:cNvPr>
          <p:cNvSpPr>
            <a:spLocks noGrp="1"/>
          </p:cNvSpPr>
          <p:nvPr>
            <p:ph type="body" sz="quarter" idx="16"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285384850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whit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82531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SIG彩色logo页">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2" name="文本占位符 3">
            <a:extLst>
              <a:ext uri="{FF2B5EF4-FFF2-40B4-BE49-F238E27FC236}">
                <a16:creationId xmlns:a16="http://schemas.microsoft.com/office/drawing/2014/main" id="{83155BDC-7218-3F46-8CA3-2B40398F3630}"/>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280267191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左右-版式1">
    <p:spTree>
      <p:nvGrpSpPr>
        <p:cNvPr id="1" name=""/>
        <p:cNvGrpSpPr/>
        <p:nvPr/>
      </p:nvGrpSpPr>
      <p:grpSpPr>
        <a:xfrm>
          <a:off x="0" y="0"/>
          <a:ext cx="0" cy="0"/>
          <a:chOff x="0" y="0"/>
          <a:chExt cx="0" cy="0"/>
        </a:xfrm>
      </p:grpSpPr>
      <p:sp>
        <p:nvSpPr>
          <p:cNvPr id="13" name="矩形">
            <a:extLst>
              <a:ext uri="{FF2B5EF4-FFF2-40B4-BE49-F238E27FC236}">
                <a16:creationId xmlns:a16="http://schemas.microsoft.com/office/drawing/2014/main" id="{29D3E255-8C44-274B-A57D-3B9B92682CA8}"/>
              </a:ext>
            </a:extLst>
          </p:cNvPr>
          <p:cNvSpPr/>
          <p:nvPr userDrawn="1"/>
        </p:nvSpPr>
        <p:spPr>
          <a:xfrm>
            <a:off x="-2787" y="-4234"/>
            <a:ext cx="6042142"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p>
        </p:txBody>
      </p:sp>
      <p:sp>
        <p:nvSpPr>
          <p:cNvPr id="8" name="文本占位符 3">
            <a:extLst>
              <a:ext uri="{FF2B5EF4-FFF2-40B4-BE49-F238E27FC236}">
                <a16:creationId xmlns:a16="http://schemas.microsoft.com/office/drawing/2014/main" id="{70286C2D-D6B8-AF40-8A2E-4680C27CDCF6}"/>
              </a:ext>
            </a:extLst>
          </p:cNvPr>
          <p:cNvSpPr>
            <a:spLocks noGrp="1"/>
          </p:cNvSpPr>
          <p:nvPr>
            <p:ph type="body" sz="quarter" idx="15" hasCustomPrompt="1"/>
          </p:nvPr>
        </p:nvSpPr>
        <p:spPr>
          <a:xfrm>
            <a:off x="416853" y="2290452"/>
            <a:ext cx="4841682" cy="722313"/>
          </a:xfrm>
          <a:prstGeom prst="rect">
            <a:avLst/>
          </a:prstGeom>
        </p:spPr>
        <p:txBody>
          <a:bodyPr/>
          <a:lstStyle>
            <a:lvl1pPr marL="0" indent="0">
              <a:buNone/>
              <a:defRPr sz="30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Tree>
    <p:extLst>
      <p:ext uri="{BB962C8B-B14F-4D97-AF65-F5344CB8AC3E}">
        <p14:creationId xmlns:p14="http://schemas.microsoft.com/office/powerpoint/2010/main" val="4208843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white-空白带页码">
    <p:spTree>
      <p:nvGrpSpPr>
        <p:cNvPr id="1" name=""/>
        <p:cNvGrpSpPr/>
        <p:nvPr/>
      </p:nvGrpSpPr>
      <p:grpSpPr>
        <a:xfrm>
          <a:off x="0" y="0"/>
          <a:ext cx="0" cy="0"/>
          <a:chOff x="0" y="0"/>
          <a:chExt cx="0" cy="0"/>
        </a:xfrm>
      </p:grpSpPr>
      <p:sp>
        <p:nvSpPr>
          <p:cNvPr id="3" name="灯片编号占位符 1">
            <a:extLst>
              <a:ext uri="{FF2B5EF4-FFF2-40B4-BE49-F238E27FC236}">
                <a16:creationId xmlns:a16="http://schemas.microsoft.com/office/drawing/2014/main" id="{0EE0FAEA-DD0F-7148-9857-3132B4C5B54A}"/>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Tree>
    <p:extLst>
      <p:ext uri="{BB962C8B-B14F-4D97-AF65-F5344CB8AC3E}">
        <p14:creationId xmlns:p14="http://schemas.microsoft.com/office/powerpoint/2010/main" val="152612087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左右-版式2">
    <p:spTree>
      <p:nvGrpSpPr>
        <p:cNvPr id="1" name=""/>
        <p:cNvGrpSpPr/>
        <p:nvPr/>
      </p:nvGrpSpPr>
      <p:grpSpPr>
        <a:xfrm>
          <a:off x="0" y="0"/>
          <a:ext cx="0" cy="0"/>
          <a:chOff x="0" y="0"/>
          <a:chExt cx="0" cy="0"/>
        </a:xfrm>
      </p:grpSpPr>
      <p:sp>
        <p:nvSpPr>
          <p:cNvPr id="22" name="文本占位符 3">
            <a:extLst>
              <a:ext uri="{FF2B5EF4-FFF2-40B4-BE49-F238E27FC236}">
                <a16:creationId xmlns:a16="http://schemas.microsoft.com/office/drawing/2014/main" id="{9EF00687-721E-5740-805F-16EEA079548E}"/>
              </a:ext>
            </a:extLst>
          </p:cNvPr>
          <p:cNvSpPr>
            <a:spLocks noGrp="1"/>
          </p:cNvSpPr>
          <p:nvPr>
            <p:ph type="body" sz="quarter" idx="26" hasCustomPrompt="1"/>
          </p:nvPr>
        </p:nvSpPr>
        <p:spPr>
          <a:xfrm>
            <a:off x="5840456" y="5324031"/>
            <a:ext cx="4461700"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。段落与表格左对齐。</a:t>
            </a:r>
          </a:p>
        </p:txBody>
      </p:sp>
      <p:sp>
        <p:nvSpPr>
          <p:cNvPr id="21" name="图表占位符 20">
            <a:extLst>
              <a:ext uri="{FF2B5EF4-FFF2-40B4-BE49-F238E27FC236}">
                <a16:creationId xmlns:a16="http://schemas.microsoft.com/office/drawing/2014/main" id="{4AD3E6F9-3A68-FE48-B8A5-580A4E7793BE}"/>
              </a:ext>
            </a:extLst>
          </p:cNvPr>
          <p:cNvSpPr>
            <a:spLocks noGrp="1"/>
          </p:cNvSpPr>
          <p:nvPr>
            <p:ph type="chart" sz="quarter" idx="39" hasCustomPrompt="1"/>
          </p:nvPr>
        </p:nvSpPr>
        <p:spPr>
          <a:xfrm>
            <a:off x="5206160" y="1176339"/>
            <a:ext cx="5730291" cy="4117975"/>
          </a:xfrm>
          <a:prstGeom prst="rect">
            <a:avLst/>
          </a:prstGeom>
        </p:spPr>
        <p:txBody>
          <a:bodyPr/>
          <a:lstStyle>
            <a:lvl1pPr marL="0" marR="0" indent="0" algn="ctr" defTabSz="228589" eaLnBrk="1" fontAlgn="auto" latinLnBrk="0" hangingPunct="1">
              <a:lnSpc>
                <a:spcPct val="120000"/>
              </a:lnSpc>
              <a:spcBef>
                <a:spcPts val="0"/>
              </a:spcBef>
              <a:spcAft>
                <a:spcPts val="0"/>
              </a:spcAft>
              <a:buClrTx/>
              <a:buSzPct val="125000"/>
              <a:buFontTx/>
              <a:buNone/>
              <a:tabLst/>
              <a:defRPr sz="2400" b="0" i="0">
                <a:solidFill>
                  <a:schemeClr val="tx2"/>
                </a:solidFill>
                <a:latin typeface="TencentSans W7" panose="020C04030202040F0204" pitchFamily="34" charset="-122"/>
                <a:ea typeface="TencentSans W7" panose="020C04030202040F0204" pitchFamily="34" charset="-122"/>
              </a:defRPr>
            </a:lvl1pPr>
          </a:lstStyle>
          <a:p>
            <a:r>
              <a:rPr kumimoji="1" lang="zh-CN" altLang="en-US" dirty="0"/>
              <a:t>段落标题 </a:t>
            </a:r>
            <a:r>
              <a:rPr kumimoji="1" lang="en-US" altLang="zh-CN" dirty="0"/>
              <a:t>24</a:t>
            </a:r>
            <a:r>
              <a:rPr kumimoji="1" lang="zh-CN" altLang="en-US" dirty="0"/>
              <a:t>磅</a:t>
            </a:r>
          </a:p>
        </p:txBody>
      </p:sp>
      <p:sp>
        <p:nvSpPr>
          <p:cNvPr id="4" name="矩形">
            <a:extLst>
              <a:ext uri="{FF2B5EF4-FFF2-40B4-BE49-F238E27FC236}">
                <a16:creationId xmlns:a16="http://schemas.microsoft.com/office/drawing/2014/main" id="{6018A8EB-B542-8148-ADFD-3E3A902AB1D5}"/>
              </a:ext>
            </a:extLst>
          </p:cNvPr>
          <p:cNvSpPr/>
          <p:nvPr userDrawn="1"/>
        </p:nvSpPr>
        <p:spPr>
          <a:xfrm>
            <a:off x="-2787" y="-4234"/>
            <a:ext cx="3807233"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0" name="文本占位符 20">
            <a:extLst>
              <a:ext uri="{FF2B5EF4-FFF2-40B4-BE49-F238E27FC236}">
                <a16:creationId xmlns:a16="http://schemas.microsoft.com/office/drawing/2014/main" id="{15B9989D-0988-9D45-96A2-8803059B07E7}"/>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1" name="文本占位符 20">
            <a:extLst>
              <a:ext uri="{FF2B5EF4-FFF2-40B4-BE49-F238E27FC236}">
                <a16:creationId xmlns:a16="http://schemas.microsoft.com/office/drawing/2014/main" id="{3E1B6133-CF41-1F4D-A9EF-9476DCE7A717}"/>
              </a:ext>
            </a:extLst>
          </p:cNvPr>
          <p:cNvSpPr>
            <a:spLocks noGrp="1"/>
          </p:cNvSpPr>
          <p:nvPr>
            <p:ph type="body" sz="quarter" idx="32" hasCustomPrompt="1"/>
          </p:nvPr>
        </p:nvSpPr>
        <p:spPr>
          <a:xfrm>
            <a:off x="426966" y="2832539"/>
            <a:ext cx="2969613"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2" name="文本占位符 20">
            <a:extLst>
              <a:ext uri="{FF2B5EF4-FFF2-40B4-BE49-F238E27FC236}">
                <a16:creationId xmlns:a16="http://schemas.microsoft.com/office/drawing/2014/main" id="{2FC1F14D-70D0-5543-96EA-E39B195A5E81}"/>
              </a:ext>
            </a:extLst>
          </p:cNvPr>
          <p:cNvSpPr>
            <a:spLocks noGrp="1"/>
          </p:cNvSpPr>
          <p:nvPr>
            <p:ph type="body" sz="quarter" idx="34" hasCustomPrompt="1"/>
          </p:nvPr>
        </p:nvSpPr>
        <p:spPr>
          <a:xfrm>
            <a:off x="426966" y="4475853"/>
            <a:ext cx="2969613"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4" name="文本占位符 20">
            <a:extLst>
              <a:ext uri="{FF2B5EF4-FFF2-40B4-BE49-F238E27FC236}">
                <a16:creationId xmlns:a16="http://schemas.microsoft.com/office/drawing/2014/main" id="{D2FFD819-AB66-3443-B7AC-4F4CF317F866}"/>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5" name="文本占位符 20">
            <a:extLst>
              <a:ext uri="{FF2B5EF4-FFF2-40B4-BE49-F238E27FC236}">
                <a16:creationId xmlns:a16="http://schemas.microsoft.com/office/drawing/2014/main" id="{572DFB31-97C7-3944-B343-2A498FD97524}"/>
              </a:ext>
            </a:extLst>
          </p:cNvPr>
          <p:cNvSpPr>
            <a:spLocks noGrp="1"/>
          </p:cNvSpPr>
          <p:nvPr>
            <p:ph type="body" sz="quarter" idx="33" hasCustomPrompt="1"/>
          </p:nvPr>
        </p:nvSpPr>
        <p:spPr>
          <a:xfrm>
            <a:off x="426966" y="39621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201355015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左右-版式3">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8" name="矩形">
            <a:extLst>
              <a:ext uri="{FF2B5EF4-FFF2-40B4-BE49-F238E27FC236}">
                <a16:creationId xmlns:a16="http://schemas.microsoft.com/office/drawing/2014/main" id="{C6077091-B525-C346-A947-AA98CF31C7C8}"/>
              </a:ext>
            </a:extLst>
          </p:cNvPr>
          <p:cNvSpPr/>
          <p:nvPr userDrawn="1"/>
        </p:nvSpPr>
        <p:spPr>
          <a:xfrm>
            <a:off x="-2788" y="-4234"/>
            <a:ext cx="4646441"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1" name="文本占位符 20">
            <a:extLst>
              <a:ext uri="{FF2B5EF4-FFF2-40B4-BE49-F238E27FC236}">
                <a16:creationId xmlns:a16="http://schemas.microsoft.com/office/drawing/2014/main" id="{10246D6A-7248-F64D-BABC-5E2E76D94032}"/>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6" name="文本占位符 20">
            <a:extLst>
              <a:ext uri="{FF2B5EF4-FFF2-40B4-BE49-F238E27FC236}">
                <a16:creationId xmlns:a16="http://schemas.microsoft.com/office/drawing/2014/main" id="{2371FC42-7FE6-8E43-AEDB-0D0D431DC2FC}"/>
              </a:ext>
            </a:extLst>
          </p:cNvPr>
          <p:cNvSpPr>
            <a:spLocks noGrp="1"/>
          </p:cNvSpPr>
          <p:nvPr>
            <p:ph type="body" sz="quarter" idx="32" hasCustomPrompt="1"/>
          </p:nvPr>
        </p:nvSpPr>
        <p:spPr>
          <a:xfrm>
            <a:off x="426966" y="2832539"/>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7" name="文本占位符 20">
            <a:extLst>
              <a:ext uri="{FF2B5EF4-FFF2-40B4-BE49-F238E27FC236}">
                <a16:creationId xmlns:a16="http://schemas.microsoft.com/office/drawing/2014/main" id="{3E707B57-996E-2E45-9A8F-E52D637D3274}"/>
              </a:ext>
            </a:extLst>
          </p:cNvPr>
          <p:cNvSpPr>
            <a:spLocks noGrp="1"/>
          </p:cNvSpPr>
          <p:nvPr>
            <p:ph type="body" sz="quarter" idx="33" hasCustomPrompt="1"/>
          </p:nvPr>
        </p:nvSpPr>
        <p:spPr>
          <a:xfrm>
            <a:off x="426966" y="37040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8" name="文本占位符 20">
            <a:extLst>
              <a:ext uri="{FF2B5EF4-FFF2-40B4-BE49-F238E27FC236}">
                <a16:creationId xmlns:a16="http://schemas.microsoft.com/office/drawing/2014/main" id="{FB1BA362-B5F0-2F49-B9D0-786CD6139D18}"/>
              </a:ext>
            </a:extLst>
          </p:cNvPr>
          <p:cNvSpPr>
            <a:spLocks noGrp="1"/>
          </p:cNvSpPr>
          <p:nvPr>
            <p:ph type="body" sz="quarter" idx="34" hasCustomPrompt="1"/>
          </p:nvPr>
        </p:nvSpPr>
        <p:spPr>
          <a:xfrm>
            <a:off x="426966" y="4209153"/>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9" name="文本占位符 20">
            <a:extLst>
              <a:ext uri="{FF2B5EF4-FFF2-40B4-BE49-F238E27FC236}">
                <a16:creationId xmlns:a16="http://schemas.microsoft.com/office/drawing/2014/main" id="{CCFA04E0-7DEE-DC4F-AE11-F48924E28B89}"/>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2" name="图表占位符 20">
            <a:extLst>
              <a:ext uri="{FF2B5EF4-FFF2-40B4-BE49-F238E27FC236}">
                <a16:creationId xmlns:a16="http://schemas.microsoft.com/office/drawing/2014/main" id="{621B74DB-1E81-E140-B1DD-31089AA6BAA9}"/>
              </a:ext>
            </a:extLst>
          </p:cNvPr>
          <p:cNvSpPr>
            <a:spLocks noGrp="1"/>
          </p:cNvSpPr>
          <p:nvPr>
            <p:ph type="chart" sz="quarter" idx="39" hasCustomPrompt="1"/>
          </p:nvPr>
        </p:nvSpPr>
        <p:spPr>
          <a:xfrm>
            <a:off x="5579377" y="1176339"/>
            <a:ext cx="5730291" cy="4117975"/>
          </a:xfrm>
          <a:prstGeom prst="rect">
            <a:avLst/>
          </a:prstGeom>
        </p:spPr>
        <p:txBody>
          <a:bodyPr/>
          <a:lstStyle>
            <a:lvl1pPr marL="0" marR="0" indent="0" algn="ctr" defTabSz="228589" eaLnBrk="1" fontAlgn="auto" latinLnBrk="0" hangingPunct="1">
              <a:lnSpc>
                <a:spcPct val="120000"/>
              </a:lnSpc>
              <a:spcBef>
                <a:spcPts val="0"/>
              </a:spcBef>
              <a:spcAft>
                <a:spcPts val="0"/>
              </a:spcAft>
              <a:buClrTx/>
              <a:buSzPct val="125000"/>
              <a:buFontTx/>
              <a:buNone/>
              <a:tabLst/>
              <a:defRPr sz="2400" b="0" i="0">
                <a:solidFill>
                  <a:schemeClr val="tx2"/>
                </a:solidFill>
                <a:latin typeface="TencentSans W7" panose="020C04030202040F0204" pitchFamily="34" charset="-122"/>
                <a:ea typeface="TencentSans W7" panose="020C04030202040F0204" pitchFamily="34" charset="-122"/>
              </a:defRPr>
            </a:lvl1pPr>
          </a:lstStyle>
          <a:p>
            <a:r>
              <a:rPr kumimoji="1" lang="zh-CN" altLang="en-US" dirty="0"/>
              <a:t>段落标题 </a:t>
            </a:r>
            <a:r>
              <a:rPr kumimoji="1" lang="en-US" altLang="zh-CN" dirty="0"/>
              <a:t>24</a:t>
            </a:r>
            <a:r>
              <a:rPr kumimoji="1" lang="zh-CN" altLang="en-US" dirty="0"/>
              <a:t>磅</a:t>
            </a:r>
          </a:p>
        </p:txBody>
      </p:sp>
      <p:sp>
        <p:nvSpPr>
          <p:cNvPr id="20" name="文本占位符 3">
            <a:extLst>
              <a:ext uri="{FF2B5EF4-FFF2-40B4-BE49-F238E27FC236}">
                <a16:creationId xmlns:a16="http://schemas.microsoft.com/office/drawing/2014/main" id="{A7FB4F4C-68AD-414F-986B-6653BB549805}"/>
              </a:ext>
            </a:extLst>
          </p:cNvPr>
          <p:cNvSpPr>
            <a:spLocks noGrp="1"/>
          </p:cNvSpPr>
          <p:nvPr>
            <p:ph type="body" sz="quarter" idx="26" hasCustomPrompt="1"/>
          </p:nvPr>
        </p:nvSpPr>
        <p:spPr>
          <a:xfrm>
            <a:off x="6213671" y="5324031"/>
            <a:ext cx="4461700"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。段落与表格左对齐。</a:t>
            </a:r>
          </a:p>
        </p:txBody>
      </p:sp>
    </p:spTree>
    <p:extLst>
      <p:ext uri="{BB962C8B-B14F-4D97-AF65-F5344CB8AC3E}">
        <p14:creationId xmlns:p14="http://schemas.microsoft.com/office/powerpoint/2010/main" val="307355568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左右-版式4">
    <p:spTree>
      <p:nvGrpSpPr>
        <p:cNvPr id="1" name=""/>
        <p:cNvGrpSpPr/>
        <p:nvPr/>
      </p:nvGrpSpPr>
      <p:grpSpPr>
        <a:xfrm>
          <a:off x="0" y="0"/>
          <a:ext cx="0" cy="0"/>
          <a:chOff x="0" y="0"/>
          <a:chExt cx="0" cy="0"/>
        </a:xfrm>
      </p:grpSpPr>
      <p:sp>
        <p:nvSpPr>
          <p:cNvPr id="16" name="文本占位符 3">
            <a:extLst>
              <a:ext uri="{FF2B5EF4-FFF2-40B4-BE49-F238E27FC236}">
                <a16:creationId xmlns:a16="http://schemas.microsoft.com/office/drawing/2014/main" id="{0F0ACCB3-1C28-C246-9B0D-5DCA916F594C}"/>
              </a:ext>
            </a:extLst>
          </p:cNvPr>
          <p:cNvSpPr>
            <a:spLocks noGrp="1"/>
          </p:cNvSpPr>
          <p:nvPr>
            <p:ph type="body" sz="quarter" idx="26" hasCustomPrompt="1"/>
          </p:nvPr>
        </p:nvSpPr>
        <p:spPr>
          <a:xfrm>
            <a:off x="7222881" y="5324031"/>
            <a:ext cx="4004722"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。段落与表格左对齐。</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9" name="矩形">
            <a:extLst>
              <a:ext uri="{FF2B5EF4-FFF2-40B4-BE49-F238E27FC236}">
                <a16:creationId xmlns:a16="http://schemas.microsoft.com/office/drawing/2014/main" id="{5CE24B18-B827-6D4E-A32D-F6AE5AAFC956}"/>
              </a:ext>
            </a:extLst>
          </p:cNvPr>
          <p:cNvSpPr/>
          <p:nvPr userDrawn="1"/>
        </p:nvSpPr>
        <p:spPr>
          <a:xfrm>
            <a:off x="-2787" y="-4234"/>
            <a:ext cx="6042142"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8" name="文本占位符 20">
            <a:extLst>
              <a:ext uri="{FF2B5EF4-FFF2-40B4-BE49-F238E27FC236}">
                <a16:creationId xmlns:a16="http://schemas.microsoft.com/office/drawing/2014/main" id="{4730BDA7-99F4-754D-9E7C-9792C4DAD2DC}"/>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9" name="文本占位符 20">
            <a:extLst>
              <a:ext uri="{FF2B5EF4-FFF2-40B4-BE49-F238E27FC236}">
                <a16:creationId xmlns:a16="http://schemas.microsoft.com/office/drawing/2014/main" id="{BFECB93F-E76F-7348-85D8-9D26E3F9016B}"/>
              </a:ext>
            </a:extLst>
          </p:cNvPr>
          <p:cNvSpPr>
            <a:spLocks noGrp="1"/>
          </p:cNvSpPr>
          <p:nvPr>
            <p:ph type="body" sz="quarter" idx="32" hasCustomPrompt="1"/>
          </p:nvPr>
        </p:nvSpPr>
        <p:spPr>
          <a:xfrm>
            <a:off x="426967" y="2832539"/>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0" name="文本占位符 20">
            <a:extLst>
              <a:ext uri="{FF2B5EF4-FFF2-40B4-BE49-F238E27FC236}">
                <a16:creationId xmlns:a16="http://schemas.microsoft.com/office/drawing/2014/main" id="{EFE07B12-98EB-CE46-82AF-D41B45825492}"/>
              </a:ext>
            </a:extLst>
          </p:cNvPr>
          <p:cNvSpPr>
            <a:spLocks noGrp="1"/>
          </p:cNvSpPr>
          <p:nvPr>
            <p:ph type="body" sz="quarter" idx="34" hasCustomPrompt="1"/>
          </p:nvPr>
        </p:nvSpPr>
        <p:spPr>
          <a:xfrm>
            <a:off x="426967" y="4209153"/>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1" name="文本占位符 20">
            <a:extLst>
              <a:ext uri="{FF2B5EF4-FFF2-40B4-BE49-F238E27FC236}">
                <a16:creationId xmlns:a16="http://schemas.microsoft.com/office/drawing/2014/main" id="{8C08773A-47AA-214B-BAA0-23E805208FD1}"/>
              </a:ext>
            </a:extLst>
          </p:cNvPr>
          <p:cNvSpPr>
            <a:spLocks noGrp="1"/>
          </p:cNvSpPr>
          <p:nvPr>
            <p:ph type="body" sz="quarter" idx="36" hasCustomPrompt="1"/>
          </p:nvPr>
        </p:nvSpPr>
        <p:spPr>
          <a:xfrm>
            <a:off x="426967" y="5580140"/>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2" name="文本占位符 20">
            <a:extLst>
              <a:ext uri="{FF2B5EF4-FFF2-40B4-BE49-F238E27FC236}">
                <a16:creationId xmlns:a16="http://schemas.microsoft.com/office/drawing/2014/main" id="{F268D761-9C69-EE42-9FEC-B48FF2FB7F06}"/>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3" name="文本占位符 20">
            <a:extLst>
              <a:ext uri="{FF2B5EF4-FFF2-40B4-BE49-F238E27FC236}">
                <a16:creationId xmlns:a16="http://schemas.microsoft.com/office/drawing/2014/main" id="{5ECC7253-BB46-B548-980A-6DAF88E55BA3}"/>
              </a:ext>
            </a:extLst>
          </p:cNvPr>
          <p:cNvSpPr>
            <a:spLocks noGrp="1"/>
          </p:cNvSpPr>
          <p:nvPr>
            <p:ph type="body" sz="quarter" idx="33" hasCustomPrompt="1"/>
          </p:nvPr>
        </p:nvSpPr>
        <p:spPr>
          <a:xfrm>
            <a:off x="426966" y="37040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4" name="文本占位符 20">
            <a:extLst>
              <a:ext uri="{FF2B5EF4-FFF2-40B4-BE49-F238E27FC236}">
                <a16:creationId xmlns:a16="http://schemas.microsoft.com/office/drawing/2014/main" id="{3CC4548A-B3C8-2544-98BF-E1A960BC6D4C}"/>
              </a:ext>
            </a:extLst>
          </p:cNvPr>
          <p:cNvSpPr>
            <a:spLocks noGrp="1"/>
          </p:cNvSpPr>
          <p:nvPr>
            <p:ph type="body" sz="quarter" idx="38" hasCustomPrompt="1"/>
          </p:nvPr>
        </p:nvSpPr>
        <p:spPr>
          <a:xfrm>
            <a:off x="426966" y="507700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2" name="图表占位符 20">
            <a:extLst>
              <a:ext uri="{FF2B5EF4-FFF2-40B4-BE49-F238E27FC236}">
                <a16:creationId xmlns:a16="http://schemas.microsoft.com/office/drawing/2014/main" id="{DC00F513-DF08-664B-ACEC-72D1EA068425}"/>
              </a:ext>
            </a:extLst>
          </p:cNvPr>
          <p:cNvSpPr>
            <a:spLocks noGrp="1"/>
          </p:cNvSpPr>
          <p:nvPr>
            <p:ph type="chart" sz="quarter" idx="39" hasCustomPrompt="1"/>
          </p:nvPr>
        </p:nvSpPr>
        <p:spPr>
          <a:xfrm>
            <a:off x="6801784" y="1176339"/>
            <a:ext cx="4816526" cy="4117975"/>
          </a:xfrm>
          <a:prstGeom prst="rect">
            <a:avLst/>
          </a:prstGeom>
        </p:spPr>
        <p:txBody>
          <a:bodyPr/>
          <a:lstStyle>
            <a:lvl1pPr marL="0" marR="0" indent="0" algn="ctr" defTabSz="228589" eaLnBrk="1" fontAlgn="auto" latinLnBrk="0" hangingPunct="1">
              <a:lnSpc>
                <a:spcPct val="120000"/>
              </a:lnSpc>
              <a:spcBef>
                <a:spcPts val="0"/>
              </a:spcBef>
              <a:spcAft>
                <a:spcPts val="0"/>
              </a:spcAft>
              <a:buClrTx/>
              <a:buSzPct val="125000"/>
              <a:buFontTx/>
              <a:buNone/>
              <a:tabLst/>
              <a:defRPr sz="2400" b="0" i="0">
                <a:solidFill>
                  <a:schemeClr val="tx2"/>
                </a:solidFill>
                <a:latin typeface="TencentSans W7" panose="020C04030202040F0204" pitchFamily="34" charset="-122"/>
                <a:ea typeface="TencentSans W7" panose="020C04030202040F0204" pitchFamily="34" charset="-122"/>
              </a:defRPr>
            </a:lvl1pPr>
          </a:lstStyle>
          <a:p>
            <a:r>
              <a:rPr kumimoji="1" lang="zh-CN" altLang="en-US" dirty="0"/>
              <a:t>段落标题 </a:t>
            </a:r>
            <a:r>
              <a:rPr kumimoji="1" lang="en-US" altLang="zh-CN" dirty="0"/>
              <a:t>24</a:t>
            </a:r>
            <a:r>
              <a:rPr kumimoji="1" lang="zh-CN" altLang="en-US" dirty="0"/>
              <a:t>磅</a:t>
            </a:r>
          </a:p>
        </p:txBody>
      </p:sp>
    </p:spTree>
    <p:extLst>
      <p:ext uri="{BB962C8B-B14F-4D97-AF65-F5344CB8AC3E}">
        <p14:creationId xmlns:p14="http://schemas.microsoft.com/office/powerpoint/2010/main" val="8947980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E8E89-7BB1-51DC-DCD2-B4085DB3A64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1C3FE3A-ABFA-F29F-99C7-9183902E415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701A842-B596-AE14-2BB3-375D5F9DD73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38BB5D1-F09C-F50C-0ECC-2E13DF27A426}"/>
              </a:ext>
            </a:extLst>
          </p:cNvPr>
          <p:cNvSpPr>
            <a:spLocks noGrp="1"/>
          </p:cNvSpPr>
          <p:nvPr>
            <p:ph type="dt" sz="half" idx="10"/>
          </p:nvPr>
        </p:nvSpPr>
        <p:spPr/>
        <p:txBody>
          <a:bodyPr/>
          <a:lstStyle/>
          <a:p>
            <a:fld id="{8E7ECC37-5887-1B4D-8D95-907A04C68150}" type="datetimeFigureOut">
              <a:rPr lang="en-US" smtClean="0"/>
              <a:t>8/4/22</a:t>
            </a:fld>
            <a:endParaRPr lang="en-US"/>
          </a:p>
        </p:txBody>
      </p:sp>
      <p:sp>
        <p:nvSpPr>
          <p:cNvPr id="6" name="Footer Placeholder 5">
            <a:extLst>
              <a:ext uri="{FF2B5EF4-FFF2-40B4-BE49-F238E27FC236}">
                <a16:creationId xmlns:a16="http://schemas.microsoft.com/office/drawing/2014/main" id="{14FF6876-EBAC-C1F1-1E2B-4CC3A90DF6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AB9E45-A477-1C7A-0C65-530BE3EED109}"/>
              </a:ext>
            </a:extLst>
          </p:cNvPr>
          <p:cNvSpPr>
            <a:spLocks noGrp="1"/>
          </p:cNvSpPr>
          <p:nvPr>
            <p:ph type="sldNum" sz="quarter" idx="12"/>
          </p:nvPr>
        </p:nvSpPr>
        <p:spPr/>
        <p:txBody>
          <a:bodyPr/>
          <a:lstStyle/>
          <a:p>
            <a:fld id="{B432E78C-E3FB-5A47-98B3-666EFD0E79F3}" type="slidenum">
              <a:rPr lang="en-US" smtClean="0"/>
              <a:t>‹#›</a:t>
            </a:fld>
            <a:endParaRPr lang="en-US"/>
          </a:p>
        </p:txBody>
      </p:sp>
    </p:spTree>
    <p:extLst>
      <p:ext uri="{BB962C8B-B14F-4D97-AF65-F5344CB8AC3E}">
        <p14:creationId xmlns:p14="http://schemas.microsoft.com/office/powerpoint/2010/main" val="13298322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Google Shape;10;p2">
            <a:extLst>
              <a:ext uri="{FF2B5EF4-FFF2-40B4-BE49-F238E27FC236}">
                <a16:creationId xmlns:a16="http://schemas.microsoft.com/office/drawing/2014/main" id="{F5B12344-594E-804F-95C2-5DDEF2841D22}"/>
              </a:ext>
            </a:extLst>
          </p:cNvPr>
          <p:cNvSpPr txBox="1">
            <a:spLocks noGrp="1"/>
          </p:cNvSpPr>
          <p:nvPr>
            <p:ph type="ctrTitle"/>
          </p:nvPr>
        </p:nvSpPr>
        <p:spPr>
          <a:xfrm>
            <a:off x="720966" y="1286495"/>
            <a:ext cx="4504566" cy="1893934"/>
          </a:xfrm>
          <a:prstGeom prst="rect">
            <a:avLst/>
          </a:prstGeom>
        </p:spPr>
        <p:txBody>
          <a:bodyPr spcFirstLastPara="1" wrap="square" lIns="91425" tIns="91425" rIns="91425" bIns="91425" anchor="b" anchorCtr="0">
            <a:noAutofit/>
          </a:bodyPr>
          <a:lstStyle>
            <a:lvl1pPr lvl="0" algn="l">
              <a:spcBef>
                <a:spcPts val="0"/>
              </a:spcBef>
              <a:spcAft>
                <a:spcPts val="0"/>
              </a:spcAft>
              <a:buClr>
                <a:srgbClr val="FFFFFF"/>
              </a:buClr>
              <a:buSzPts val="3000"/>
              <a:buNone/>
              <a:defRPr sz="3600">
                <a:solidFill>
                  <a:schemeClr val="bg1"/>
                </a:solidFill>
              </a:defRPr>
            </a:lvl1pPr>
            <a:lvl2pPr lvl="1" algn="ctr">
              <a:spcBef>
                <a:spcPts val="0"/>
              </a:spcBef>
              <a:spcAft>
                <a:spcPts val="0"/>
              </a:spcAft>
              <a:buClr>
                <a:srgbClr val="FFFFFF"/>
              </a:buClr>
              <a:buSzPts val="3000"/>
              <a:buNone/>
              <a:defRPr sz="3000">
                <a:solidFill>
                  <a:srgbClr val="FFFFFF"/>
                </a:solidFill>
              </a:defRPr>
            </a:lvl2pPr>
            <a:lvl3pPr lvl="2" algn="ctr">
              <a:spcBef>
                <a:spcPts val="0"/>
              </a:spcBef>
              <a:spcAft>
                <a:spcPts val="0"/>
              </a:spcAft>
              <a:buClr>
                <a:srgbClr val="FFFFFF"/>
              </a:buClr>
              <a:buSzPts val="3000"/>
              <a:buNone/>
              <a:defRPr sz="3000">
                <a:solidFill>
                  <a:srgbClr val="FFFFFF"/>
                </a:solidFill>
              </a:defRPr>
            </a:lvl3pPr>
            <a:lvl4pPr lvl="3" algn="ctr">
              <a:spcBef>
                <a:spcPts val="0"/>
              </a:spcBef>
              <a:spcAft>
                <a:spcPts val="0"/>
              </a:spcAft>
              <a:buClr>
                <a:srgbClr val="FFFFFF"/>
              </a:buClr>
              <a:buSzPts val="3000"/>
              <a:buNone/>
              <a:defRPr sz="3000">
                <a:solidFill>
                  <a:srgbClr val="FFFFFF"/>
                </a:solidFill>
              </a:defRPr>
            </a:lvl4pPr>
            <a:lvl5pPr lvl="4" algn="ctr">
              <a:spcBef>
                <a:spcPts val="0"/>
              </a:spcBef>
              <a:spcAft>
                <a:spcPts val="0"/>
              </a:spcAft>
              <a:buClr>
                <a:srgbClr val="FFFFFF"/>
              </a:buClr>
              <a:buSzPts val="3000"/>
              <a:buNone/>
              <a:defRPr sz="3000">
                <a:solidFill>
                  <a:srgbClr val="FFFFFF"/>
                </a:solidFill>
              </a:defRPr>
            </a:lvl5pPr>
            <a:lvl6pPr lvl="5" algn="ctr">
              <a:spcBef>
                <a:spcPts val="0"/>
              </a:spcBef>
              <a:spcAft>
                <a:spcPts val="0"/>
              </a:spcAft>
              <a:buClr>
                <a:srgbClr val="FFFFFF"/>
              </a:buClr>
              <a:buSzPts val="3000"/>
              <a:buNone/>
              <a:defRPr sz="3000">
                <a:solidFill>
                  <a:srgbClr val="FFFFFF"/>
                </a:solidFill>
              </a:defRPr>
            </a:lvl6pPr>
            <a:lvl7pPr lvl="6" algn="ctr">
              <a:spcBef>
                <a:spcPts val="0"/>
              </a:spcBef>
              <a:spcAft>
                <a:spcPts val="0"/>
              </a:spcAft>
              <a:buClr>
                <a:srgbClr val="FFFFFF"/>
              </a:buClr>
              <a:buSzPts val="3000"/>
              <a:buNone/>
              <a:defRPr sz="3000">
                <a:solidFill>
                  <a:srgbClr val="FFFFFF"/>
                </a:solidFill>
              </a:defRPr>
            </a:lvl7pPr>
            <a:lvl8pPr lvl="7" algn="ctr">
              <a:spcBef>
                <a:spcPts val="0"/>
              </a:spcBef>
              <a:spcAft>
                <a:spcPts val="0"/>
              </a:spcAft>
              <a:buClr>
                <a:srgbClr val="FFFFFF"/>
              </a:buClr>
              <a:buSzPts val="3000"/>
              <a:buNone/>
              <a:defRPr sz="3000">
                <a:solidFill>
                  <a:srgbClr val="FFFFFF"/>
                </a:solidFill>
              </a:defRPr>
            </a:lvl8pPr>
            <a:lvl9pPr lvl="8" algn="ctr">
              <a:spcBef>
                <a:spcPts val="0"/>
              </a:spcBef>
              <a:spcAft>
                <a:spcPts val="0"/>
              </a:spcAft>
              <a:buClr>
                <a:srgbClr val="FFFFFF"/>
              </a:buClr>
              <a:buSzPts val="3000"/>
              <a:buNone/>
              <a:defRPr sz="3000">
                <a:solidFill>
                  <a:srgbClr val="FFFFFF"/>
                </a:solidFill>
              </a:defRPr>
            </a:lvl9pPr>
          </a:lstStyle>
          <a:p>
            <a:endParaRPr dirty="0"/>
          </a:p>
        </p:txBody>
      </p:sp>
      <p:sp>
        <p:nvSpPr>
          <p:cNvPr id="9" name="Google Shape;11;p2">
            <a:extLst>
              <a:ext uri="{FF2B5EF4-FFF2-40B4-BE49-F238E27FC236}">
                <a16:creationId xmlns:a16="http://schemas.microsoft.com/office/drawing/2014/main" id="{4C94CF50-05F4-0E4E-86DC-C5408F1C60F7}"/>
              </a:ext>
            </a:extLst>
          </p:cNvPr>
          <p:cNvSpPr txBox="1">
            <a:spLocks noGrp="1"/>
          </p:cNvSpPr>
          <p:nvPr>
            <p:ph type="subTitle" idx="1"/>
          </p:nvPr>
        </p:nvSpPr>
        <p:spPr>
          <a:xfrm>
            <a:off x="720966" y="3206087"/>
            <a:ext cx="4431344" cy="547942"/>
          </a:xfrm>
          <a:prstGeom prst="rect">
            <a:avLst/>
          </a:prstGeom>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1200"/>
              <a:buNone/>
              <a:defRPr sz="1600">
                <a:solidFill>
                  <a:schemeClr val="bg1"/>
                </a:solidFill>
              </a:defRPr>
            </a:lvl1pPr>
            <a:lvl2pPr lvl="1" algn="ctr">
              <a:lnSpc>
                <a:spcPct val="100000"/>
              </a:lnSpc>
              <a:spcBef>
                <a:spcPts val="0"/>
              </a:spcBef>
              <a:spcAft>
                <a:spcPts val="0"/>
              </a:spcAft>
              <a:buClr>
                <a:srgbClr val="FFFFFF"/>
              </a:buClr>
              <a:buSzPts val="2800"/>
              <a:buNone/>
              <a:defRPr sz="2800">
                <a:solidFill>
                  <a:srgbClr val="FFFFFF"/>
                </a:solidFill>
              </a:defRPr>
            </a:lvl2pPr>
            <a:lvl3pPr lvl="2" algn="ctr">
              <a:lnSpc>
                <a:spcPct val="100000"/>
              </a:lnSpc>
              <a:spcBef>
                <a:spcPts val="0"/>
              </a:spcBef>
              <a:spcAft>
                <a:spcPts val="0"/>
              </a:spcAft>
              <a:buClr>
                <a:srgbClr val="FFFFFF"/>
              </a:buClr>
              <a:buSzPts val="2800"/>
              <a:buNone/>
              <a:defRPr sz="2800">
                <a:solidFill>
                  <a:srgbClr val="FFFFFF"/>
                </a:solidFill>
              </a:defRPr>
            </a:lvl3pPr>
            <a:lvl4pPr lvl="3" algn="ctr">
              <a:lnSpc>
                <a:spcPct val="100000"/>
              </a:lnSpc>
              <a:spcBef>
                <a:spcPts val="0"/>
              </a:spcBef>
              <a:spcAft>
                <a:spcPts val="0"/>
              </a:spcAft>
              <a:buClr>
                <a:srgbClr val="FFFFFF"/>
              </a:buClr>
              <a:buSzPts val="2800"/>
              <a:buNone/>
              <a:defRPr sz="2800">
                <a:solidFill>
                  <a:srgbClr val="FFFFFF"/>
                </a:solidFill>
              </a:defRPr>
            </a:lvl4pPr>
            <a:lvl5pPr lvl="4" algn="ctr">
              <a:lnSpc>
                <a:spcPct val="100000"/>
              </a:lnSpc>
              <a:spcBef>
                <a:spcPts val="0"/>
              </a:spcBef>
              <a:spcAft>
                <a:spcPts val="0"/>
              </a:spcAft>
              <a:buClr>
                <a:srgbClr val="FFFFFF"/>
              </a:buClr>
              <a:buSzPts val="2800"/>
              <a:buNone/>
              <a:defRPr sz="2800">
                <a:solidFill>
                  <a:srgbClr val="FFFFFF"/>
                </a:solidFill>
              </a:defRPr>
            </a:lvl5pPr>
            <a:lvl6pPr lvl="5" algn="ctr">
              <a:lnSpc>
                <a:spcPct val="100000"/>
              </a:lnSpc>
              <a:spcBef>
                <a:spcPts val="0"/>
              </a:spcBef>
              <a:spcAft>
                <a:spcPts val="0"/>
              </a:spcAft>
              <a:buClr>
                <a:srgbClr val="FFFFFF"/>
              </a:buClr>
              <a:buSzPts val="2800"/>
              <a:buNone/>
              <a:defRPr sz="2800">
                <a:solidFill>
                  <a:srgbClr val="FFFFFF"/>
                </a:solidFill>
              </a:defRPr>
            </a:lvl6pPr>
            <a:lvl7pPr lvl="6" algn="ctr">
              <a:lnSpc>
                <a:spcPct val="100000"/>
              </a:lnSpc>
              <a:spcBef>
                <a:spcPts val="0"/>
              </a:spcBef>
              <a:spcAft>
                <a:spcPts val="0"/>
              </a:spcAft>
              <a:buClr>
                <a:srgbClr val="FFFFFF"/>
              </a:buClr>
              <a:buSzPts val="2800"/>
              <a:buNone/>
              <a:defRPr sz="2800">
                <a:solidFill>
                  <a:srgbClr val="FFFFFF"/>
                </a:solidFill>
              </a:defRPr>
            </a:lvl7pPr>
            <a:lvl8pPr lvl="7" algn="ctr">
              <a:lnSpc>
                <a:spcPct val="100000"/>
              </a:lnSpc>
              <a:spcBef>
                <a:spcPts val="0"/>
              </a:spcBef>
              <a:spcAft>
                <a:spcPts val="0"/>
              </a:spcAft>
              <a:buClr>
                <a:srgbClr val="FFFFFF"/>
              </a:buClr>
              <a:buSzPts val="2800"/>
              <a:buNone/>
              <a:defRPr sz="2800">
                <a:solidFill>
                  <a:srgbClr val="FFFFFF"/>
                </a:solidFill>
              </a:defRPr>
            </a:lvl8pPr>
            <a:lvl9pPr lvl="8" algn="ctr">
              <a:lnSpc>
                <a:spcPct val="100000"/>
              </a:lnSpc>
              <a:spcBef>
                <a:spcPts val="0"/>
              </a:spcBef>
              <a:spcAft>
                <a:spcPts val="0"/>
              </a:spcAft>
              <a:buClr>
                <a:srgbClr val="FFFFFF"/>
              </a:buClr>
              <a:buSzPts val="2800"/>
              <a:buNone/>
              <a:defRPr sz="2800">
                <a:solidFill>
                  <a:srgbClr val="FFFFFF"/>
                </a:solidFill>
              </a:defRPr>
            </a:lvl9pPr>
          </a:lstStyle>
          <a:p>
            <a:endParaRPr dirty="0"/>
          </a:p>
        </p:txBody>
      </p:sp>
      <p:sp>
        <p:nvSpPr>
          <p:cNvPr id="5" name="Slide Number Placeholder 5">
            <a:extLst>
              <a:ext uri="{FF2B5EF4-FFF2-40B4-BE49-F238E27FC236}">
                <a16:creationId xmlns:a16="http://schemas.microsoft.com/office/drawing/2014/main" id="{2400C640-DFC5-1040-BC24-155A0C0409C4}"/>
              </a:ext>
            </a:extLst>
          </p:cNvPr>
          <p:cNvSpPr>
            <a:spLocks noGrp="1"/>
          </p:cNvSpPr>
          <p:nvPr>
            <p:ph type="sldNum" sz="quarter" idx="4"/>
          </p:nvPr>
        </p:nvSpPr>
        <p:spPr>
          <a:xfrm>
            <a:off x="9083607" y="177397"/>
            <a:ext cx="2743200" cy="365125"/>
          </a:xfrm>
          <a:prstGeom prst="rect">
            <a:avLst/>
          </a:prstGeom>
        </p:spPr>
        <p:txBody>
          <a:bodyPr vert="horz" lIns="91440" tIns="45720" rIns="91440" bIns="45720" rtlCol="0" anchor="ctr">
            <a:noAutofit/>
          </a:bodyPr>
          <a:lstStyle>
            <a:lvl1pPr algn="r">
              <a:defRPr sz="120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EF47F92-AAFE-024A-832D-39596C6F033D}" type="slidenum">
              <a:rPr lang="en-US" smtClean="0"/>
              <a:pPr/>
              <a:t>‹#›</a:t>
            </a:fld>
            <a:endParaRPr lang="en-US"/>
          </a:p>
        </p:txBody>
      </p:sp>
    </p:spTree>
    <p:extLst>
      <p:ext uri="{BB962C8B-B14F-4D97-AF65-F5344CB8AC3E}">
        <p14:creationId xmlns:p14="http://schemas.microsoft.com/office/powerpoint/2010/main" val="18458050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43" name="Text Placeholder 42">
            <a:extLst>
              <a:ext uri="{FF2B5EF4-FFF2-40B4-BE49-F238E27FC236}">
                <a16:creationId xmlns:a16="http://schemas.microsoft.com/office/drawing/2014/main" id="{BE7390B8-1B13-EE41-9A4E-91D89A1300C1}"/>
              </a:ext>
            </a:extLst>
          </p:cNvPr>
          <p:cNvSpPr>
            <a:spLocks noGrp="1"/>
          </p:cNvSpPr>
          <p:nvPr>
            <p:ph type="body" sz="quarter" idx="10"/>
          </p:nvPr>
        </p:nvSpPr>
        <p:spPr>
          <a:xfrm>
            <a:off x="1416944" y="1481292"/>
            <a:ext cx="4176685" cy="472928"/>
          </a:xfrm>
        </p:spPr>
        <p:txBody>
          <a:bodyPr/>
          <a:lstStyle>
            <a:lvl1pPr marL="0" indent="0" algn="ctr">
              <a:buNone/>
              <a:defRPr sz="1400"/>
            </a:lvl1pPr>
          </a:lstStyle>
          <a:p>
            <a:pPr lvl="0"/>
            <a:endParaRPr lang="en-US" dirty="0"/>
          </a:p>
        </p:txBody>
      </p:sp>
      <p:sp>
        <p:nvSpPr>
          <p:cNvPr id="44" name="Text Placeholder 42">
            <a:extLst>
              <a:ext uri="{FF2B5EF4-FFF2-40B4-BE49-F238E27FC236}">
                <a16:creationId xmlns:a16="http://schemas.microsoft.com/office/drawing/2014/main" id="{3F126C7C-8EAD-A243-A516-B98B24DE2958}"/>
              </a:ext>
            </a:extLst>
          </p:cNvPr>
          <p:cNvSpPr>
            <a:spLocks noGrp="1"/>
          </p:cNvSpPr>
          <p:nvPr>
            <p:ph type="body" sz="quarter" idx="11"/>
          </p:nvPr>
        </p:nvSpPr>
        <p:spPr>
          <a:xfrm>
            <a:off x="6598081" y="1481292"/>
            <a:ext cx="4176685" cy="472928"/>
          </a:xfrm>
        </p:spPr>
        <p:txBody>
          <a:bodyPr/>
          <a:lstStyle>
            <a:lvl1pPr marL="0" indent="0" algn="ctr">
              <a:buNone/>
              <a:defRPr sz="1400"/>
            </a:lvl1pPr>
          </a:lstStyle>
          <a:p>
            <a:pPr lvl="0"/>
            <a:endParaRPr lang="en-US" dirty="0"/>
          </a:p>
        </p:txBody>
      </p:sp>
      <p:sp>
        <p:nvSpPr>
          <p:cNvPr id="45" name="Text Placeholder 42">
            <a:extLst>
              <a:ext uri="{FF2B5EF4-FFF2-40B4-BE49-F238E27FC236}">
                <a16:creationId xmlns:a16="http://schemas.microsoft.com/office/drawing/2014/main" id="{F2282075-B6F2-AB4D-BFAE-0E76D3A730CE}"/>
              </a:ext>
            </a:extLst>
          </p:cNvPr>
          <p:cNvSpPr>
            <a:spLocks noGrp="1"/>
          </p:cNvSpPr>
          <p:nvPr>
            <p:ph type="body" sz="quarter" idx="12"/>
          </p:nvPr>
        </p:nvSpPr>
        <p:spPr>
          <a:xfrm>
            <a:off x="1416944" y="2891675"/>
            <a:ext cx="4176685" cy="472928"/>
          </a:xfrm>
        </p:spPr>
        <p:txBody>
          <a:bodyPr/>
          <a:lstStyle>
            <a:lvl1pPr marL="0" indent="0" algn="ctr">
              <a:buNone/>
              <a:defRPr sz="1400"/>
            </a:lvl1pPr>
          </a:lstStyle>
          <a:p>
            <a:pPr lvl="0"/>
            <a:endParaRPr lang="en-US" dirty="0"/>
          </a:p>
        </p:txBody>
      </p:sp>
      <p:sp>
        <p:nvSpPr>
          <p:cNvPr id="46" name="Text Placeholder 42">
            <a:extLst>
              <a:ext uri="{FF2B5EF4-FFF2-40B4-BE49-F238E27FC236}">
                <a16:creationId xmlns:a16="http://schemas.microsoft.com/office/drawing/2014/main" id="{CBE2D949-4D05-4548-8E22-94832D99A0F1}"/>
              </a:ext>
            </a:extLst>
          </p:cNvPr>
          <p:cNvSpPr>
            <a:spLocks noGrp="1"/>
          </p:cNvSpPr>
          <p:nvPr>
            <p:ph type="body" sz="quarter" idx="13"/>
          </p:nvPr>
        </p:nvSpPr>
        <p:spPr>
          <a:xfrm>
            <a:off x="6598081" y="2891675"/>
            <a:ext cx="4176685" cy="472928"/>
          </a:xfrm>
        </p:spPr>
        <p:txBody>
          <a:bodyPr/>
          <a:lstStyle>
            <a:lvl1pPr marL="0" indent="0" algn="ctr">
              <a:buNone/>
              <a:defRPr sz="1400"/>
            </a:lvl1pPr>
          </a:lstStyle>
          <a:p>
            <a:pPr lvl="0"/>
            <a:endParaRPr lang="en-US" dirty="0"/>
          </a:p>
        </p:txBody>
      </p:sp>
      <p:sp>
        <p:nvSpPr>
          <p:cNvPr id="47" name="Text Placeholder 42">
            <a:extLst>
              <a:ext uri="{FF2B5EF4-FFF2-40B4-BE49-F238E27FC236}">
                <a16:creationId xmlns:a16="http://schemas.microsoft.com/office/drawing/2014/main" id="{97F03619-21EE-BB40-8D28-0A4BACC4BF92}"/>
              </a:ext>
            </a:extLst>
          </p:cNvPr>
          <p:cNvSpPr>
            <a:spLocks noGrp="1"/>
          </p:cNvSpPr>
          <p:nvPr>
            <p:ph type="body" sz="quarter" idx="14"/>
          </p:nvPr>
        </p:nvSpPr>
        <p:spPr>
          <a:xfrm>
            <a:off x="1416944" y="4343958"/>
            <a:ext cx="4176685" cy="472928"/>
          </a:xfrm>
        </p:spPr>
        <p:txBody>
          <a:bodyPr/>
          <a:lstStyle>
            <a:lvl1pPr marL="0" indent="0" algn="ctr">
              <a:buNone/>
              <a:defRPr sz="1400"/>
            </a:lvl1pPr>
          </a:lstStyle>
          <a:p>
            <a:pPr lvl="0"/>
            <a:endParaRPr lang="en-US" dirty="0"/>
          </a:p>
        </p:txBody>
      </p:sp>
      <p:sp>
        <p:nvSpPr>
          <p:cNvPr id="48" name="Text Placeholder 42">
            <a:extLst>
              <a:ext uri="{FF2B5EF4-FFF2-40B4-BE49-F238E27FC236}">
                <a16:creationId xmlns:a16="http://schemas.microsoft.com/office/drawing/2014/main" id="{4A1D8B2F-3017-374E-9838-DAC0A00777AD}"/>
              </a:ext>
            </a:extLst>
          </p:cNvPr>
          <p:cNvSpPr>
            <a:spLocks noGrp="1"/>
          </p:cNvSpPr>
          <p:nvPr>
            <p:ph type="body" sz="quarter" idx="15"/>
          </p:nvPr>
        </p:nvSpPr>
        <p:spPr>
          <a:xfrm>
            <a:off x="6598081" y="4343958"/>
            <a:ext cx="4176685" cy="472928"/>
          </a:xfrm>
        </p:spPr>
        <p:txBody>
          <a:bodyPr/>
          <a:lstStyle>
            <a:lvl1pPr marL="0" indent="0" algn="ctr">
              <a:buNone/>
              <a:defRPr sz="1400"/>
            </a:lvl1pPr>
          </a:lstStyle>
          <a:p>
            <a:pPr lvl="0"/>
            <a:endParaRPr lang="en-US" dirty="0"/>
          </a:p>
        </p:txBody>
      </p:sp>
      <p:sp>
        <p:nvSpPr>
          <p:cNvPr id="50" name="Text Placeholder 49">
            <a:extLst>
              <a:ext uri="{FF2B5EF4-FFF2-40B4-BE49-F238E27FC236}">
                <a16:creationId xmlns:a16="http://schemas.microsoft.com/office/drawing/2014/main" id="{3EA7F510-74FD-5448-8FD8-132509BC9628}"/>
              </a:ext>
            </a:extLst>
          </p:cNvPr>
          <p:cNvSpPr>
            <a:spLocks noGrp="1"/>
          </p:cNvSpPr>
          <p:nvPr>
            <p:ph type="body" sz="quarter" idx="16" hasCustomPrompt="1"/>
          </p:nvPr>
        </p:nvSpPr>
        <p:spPr>
          <a:xfrm>
            <a:off x="1416944" y="1054163"/>
            <a:ext cx="4176684" cy="393282"/>
          </a:xfrm>
        </p:spPr>
        <p:txBody>
          <a:bodyPr anchor="t"/>
          <a:lstStyle>
            <a:lvl1pPr marL="0" indent="0" algn="ctr">
              <a:buNone/>
              <a:defRPr b="1">
                <a:solidFill>
                  <a:srgbClr val="99D8F8"/>
                </a:solidFill>
              </a:defRPr>
            </a:lvl1pPr>
          </a:lstStyle>
          <a:p>
            <a:pPr lvl="0"/>
            <a:r>
              <a:rPr lang="en-US" dirty="0"/>
              <a:t>Title</a:t>
            </a:r>
          </a:p>
        </p:txBody>
      </p:sp>
      <p:sp>
        <p:nvSpPr>
          <p:cNvPr id="51" name="Text Placeholder 49">
            <a:extLst>
              <a:ext uri="{FF2B5EF4-FFF2-40B4-BE49-F238E27FC236}">
                <a16:creationId xmlns:a16="http://schemas.microsoft.com/office/drawing/2014/main" id="{AEF2ABF6-1B9A-9442-841D-483846A2AF86}"/>
              </a:ext>
            </a:extLst>
          </p:cNvPr>
          <p:cNvSpPr>
            <a:spLocks noGrp="1"/>
          </p:cNvSpPr>
          <p:nvPr>
            <p:ph type="body" sz="quarter" idx="17" hasCustomPrompt="1"/>
          </p:nvPr>
        </p:nvSpPr>
        <p:spPr>
          <a:xfrm>
            <a:off x="6580615" y="1054163"/>
            <a:ext cx="4176684" cy="393282"/>
          </a:xfrm>
        </p:spPr>
        <p:txBody>
          <a:bodyPr anchor="t"/>
          <a:lstStyle>
            <a:lvl1pPr marL="0" indent="0" algn="ctr">
              <a:buNone/>
              <a:defRPr b="1">
                <a:solidFill>
                  <a:srgbClr val="99D8F8"/>
                </a:solidFill>
              </a:defRPr>
            </a:lvl1pPr>
          </a:lstStyle>
          <a:p>
            <a:pPr lvl="0"/>
            <a:r>
              <a:rPr lang="en-US" dirty="0"/>
              <a:t>Title</a:t>
            </a:r>
          </a:p>
        </p:txBody>
      </p:sp>
      <p:sp>
        <p:nvSpPr>
          <p:cNvPr id="56" name="Text Placeholder 49">
            <a:extLst>
              <a:ext uri="{FF2B5EF4-FFF2-40B4-BE49-F238E27FC236}">
                <a16:creationId xmlns:a16="http://schemas.microsoft.com/office/drawing/2014/main" id="{23EEAF38-4150-014D-BB76-BCB74A8B468A}"/>
              </a:ext>
            </a:extLst>
          </p:cNvPr>
          <p:cNvSpPr>
            <a:spLocks noGrp="1"/>
          </p:cNvSpPr>
          <p:nvPr>
            <p:ph type="body" sz="quarter" idx="18" hasCustomPrompt="1"/>
          </p:nvPr>
        </p:nvSpPr>
        <p:spPr>
          <a:xfrm>
            <a:off x="1416944" y="2466105"/>
            <a:ext cx="4176684" cy="393282"/>
          </a:xfrm>
        </p:spPr>
        <p:txBody>
          <a:bodyPr anchor="t"/>
          <a:lstStyle>
            <a:lvl1pPr marL="0" indent="0" algn="ctr">
              <a:buNone/>
              <a:defRPr b="1">
                <a:solidFill>
                  <a:srgbClr val="99D8F8"/>
                </a:solidFill>
              </a:defRPr>
            </a:lvl1pPr>
          </a:lstStyle>
          <a:p>
            <a:pPr lvl="0"/>
            <a:r>
              <a:rPr lang="en-US" dirty="0"/>
              <a:t>Title</a:t>
            </a:r>
          </a:p>
        </p:txBody>
      </p:sp>
      <p:sp>
        <p:nvSpPr>
          <p:cNvPr id="57" name="Text Placeholder 49">
            <a:extLst>
              <a:ext uri="{FF2B5EF4-FFF2-40B4-BE49-F238E27FC236}">
                <a16:creationId xmlns:a16="http://schemas.microsoft.com/office/drawing/2014/main" id="{3F4A28C4-FE33-0A4A-8884-EDF0E88D74C3}"/>
              </a:ext>
            </a:extLst>
          </p:cNvPr>
          <p:cNvSpPr>
            <a:spLocks noGrp="1"/>
          </p:cNvSpPr>
          <p:nvPr>
            <p:ph type="body" sz="quarter" idx="19" hasCustomPrompt="1"/>
          </p:nvPr>
        </p:nvSpPr>
        <p:spPr>
          <a:xfrm>
            <a:off x="6580615" y="2466105"/>
            <a:ext cx="4176684" cy="393282"/>
          </a:xfrm>
        </p:spPr>
        <p:txBody>
          <a:bodyPr anchor="t"/>
          <a:lstStyle>
            <a:lvl1pPr marL="0" indent="0" algn="ctr">
              <a:buNone/>
              <a:defRPr b="1">
                <a:solidFill>
                  <a:srgbClr val="99D8F8"/>
                </a:solidFill>
              </a:defRPr>
            </a:lvl1pPr>
          </a:lstStyle>
          <a:p>
            <a:pPr lvl="0"/>
            <a:r>
              <a:rPr lang="en-US" dirty="0"/>
              <a:t>Title</a:t>
            </a:r>
          </a:p>
        </p:txBody>
      </p:sp>
      <p:sp>
        <p:nvSpPr>
          <p:cNvPr id="58" name="Text Placeholder 49">
            <a:extLst>
              <a:ext uri="{FF2B5EF4-FFF2-40B4-BE49-F238E27FC236}">
                <a16:creationId xmlns:a16="http://schemas.microsoft.com/office/drawing/2014/main" id="{E68707F7-D5A4-7047-9044-2AAABFA9A574}"/>
              </a:ext>
            </a:extLst>
          </p:cNvPr>
          <p:cNvSpPr>
            <a:spLocks noGrp="1"/>
          </p:cNvSpPr>
          <p:nvPr>
            <p:ph type="body" sz="quarter" idx="20" hasCustomPrompt="1"/>
          </p:nvPr>
        </p:nvSpPr>
        <p:spPr>
          <a:xfrm>
            <a:off x="1416944" y="3918387"/>
            <a:ext cx="4176684" cy="393282"/>
          </a:xfrm>
        </p:spPr>
        <p:txBody>
          <a:bodyPr anchor="t"/>
          <a:lstStyle>
            <a:lvl1pPr marL="0" indent="0" algn="ctr">
              <a:buNone/>
              <a:defRPr b="1">
                <a:solidFill>
                  <a:srgbClr val="99D8F8"/>
                </a:solidFill>
              </a:defRPr>
            </a:lvl1pPr>
          </a:lstStyle>
          <a:p>
            <a:pPr lvl="0"/>
            <a:r>
              <a:rPr lang="en-US" dirty="0"/>
              <a:t>Title</a:t>
            </a:r>
          </a:p>
        </p:txBody>
      </p:sp>
      <p:sp>
        <p:nvSpPr>
          <p:cNvPr id="59" name="Text Placeholder 49">
            <a:extLst>
              <a:ext uri="{FF2B5EF4-FFF2-40B4-BE49-F238E27FC236}">
                <a16:creationId xmlns:a16="http://schemas.microsoft.com/office/drawing/2014/main" id="{99EDA568-4113-D641-A1BD-427C26FA82FA}"/>
              </a:ext>
            </a:extLst>
          </p:cNvPr>
          <p:cNvSpPr>
            <a:spLocks noGrp="1"/>
          </p:cNvSpPr>
          <p:nvPr>
            <p:ph type="body" sz="quarter" idx="21" hasCustomPrompt="1"/>
          </p:nvPr>
        </p:nvSpPr>
        <p:spPr>
          <a:xfrm>
            <a:off x="6580615" y="3918387"/>
            <a:ext cx="4176684" cy="393282"/>
          </a:xfrm>
        </p:spPr>
        <p:txBody>
          <a:bodyPr anchor="t"/>
          <a:lstStyle>
            <a:lvl1pPr marL="0" indent="0" algn="ctr">
              <a:buNone/>
              <a:defRPr b="1">
                <a:solidFill>
                  <a:srgbClr val="99D8F8"/>
                </a:solidFill>
              </a:defRPr>
            </a:lvl1pPr>
          </a:lstStyle>
          <a:p>
            <a:pPr lvl="0"/>
            <a:r>
              <a:rPr lang="en-US" dirty="0"/>
              <a:t>Title</a:t>
            </a:r>
          </a:p>
        </p:txBody>
      </p:sp>
      <p:sp>
        <p:nvSpPr>
          <p:cNvPr id="14" name="Slide Number Placeholder 5">
            <a:extLst>
              <a:ext uri="{FF2B5EF4-FFF2-40B4-BE49-F238E27FC236}">
                <a16:creationId xmlns:a16="http://schemas.microsoft.com/office/drawing/2014/main" id="{6D76F8EE-260C-AD49-9D96-9EB96662B8EC}"/>
              </a:ext>
            </a:extLst>
          </p:cNvPr>
          <p:cNvSpPr>
            <a:spLocks noGrp="1"/>
          </p:cNvSpPr>
          <p:nvPr>
            <p:ph type="sldNum" sz="quarter" idx="4"/>
          </p:nvPr>
        </p:nvSpPr>
        <p:spPr>
          <a:xfrm>
            <a:off x="9083607" y="177397"/>
            <a:ext cx="2743200"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2EF47F92-AAFE-024A-832D-39596C6F033D}" type="slidenum">
              <a:rPr lang="en-US" smtClean="0"/>
              <a:t>‹#›</a:t>
            </a:fld>
            <a:endParaRPr lang="en-US"/>
          </a:p>
        </p:txBody>
      </p:sp>
    </p:spTree>
    <p:extLst>
      <p:ext uri="{BB962C8B-B14F-4D97-AF65-F5344CB8AC3E}">
        <p14:creationId xmlns:p14="http://schemas.microsoft.com/office/powerpoint/2010/main" val="3998325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option 4" preserve="1" userDrawn="1">
  <p:cSld name="Title option 4">
    <p:spTree>
      <p:nvGrpSpPr>
        <p:cNvPr id="1" name="Shape 11035"/>
        <p:cNvGrpSpPr/>
        <p:nvPr/>
      </p:nvGrpSpPr>
      <p:grpSpPr>
        <a:xfrm>
          <a:off x="0" y="0"/>
          <a:ext cx="0" cy="0"/>
          <a:chOff x="0" y="0"/>
          <a:chExt cx="0" cy="0"/>
        </a:xfrm>
      </p:grpSpPr>
      <p:pic>
        <p:nvPicPr>
          <p:cNvPr id="2" name="图片 1">
            <a:extLst>
              <a:ext uri="{FF2B5EF4-FFF2-40B4-BE49-F238E27FC236}">
                <a16:creationId xmlns:a16="http://schemas.microsoft.com/office/drawing/2014/main" id="{142E29B7-F440-4194-A396-EA4617AE316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Shape 21696">
            <a:extLst>
              <a:ext uri="{FF2B5EF4-FFF2-40B4-BE49-F238E27FC236}">
                <a16:creationId xmlns:a16="http://schemas.microsoft.com/office/drawing/2014/main" id="{BFF97877-A375-4063-AD84-3080FC82AC1A}"/>
              </a:ext>
            </a:extLst>
          </p:cNvPr>
          <p:cNvPicPr preferRelativeResize="0"/>
          <p:nvPr userDrawn="1"/>
        </p:nvPicPr>
        <p:blipFill rotWithShape="1">
          <a:blip r:embed="rId3" cstate="print">
            <a:alphaModFix amt="80000"/>
            <a:extLst>
              <a:ext uri="{28A0092B-C50C-407E-A947-70E740481C1C}">
                <a14:useLocalDpi xmlns:a14="http://schemas.microsoft.com/office/drawing/2010/main"/>
              </a:ext>
            </a:extLst>
          </a:blip>
          <a:srcRect l="504" t="258" r="504" b="248"/>
          <a:stretch/>
        </p:blipFill>
        <p:spPr>
          <a:xfrm>
            <a:off x="0" y="0"/>
            <a:ext cx="12192000" cy="6858002"/>
          </a:xfrm>
          <a:prstGeom prst="rect">
            <a:avLst/>
          </a:prstGeom>
          <a:noFill/>
          <a:ln>
            <a:noFill/>
          </a:ln>
        </p:spPr>
      </p:pic>
      <p:sp>
        <p:nvSpPr>
          <p:cNvPr id="9" name="矩形 8">
            <a:extLst>
              <a:ext uri="{FF2B5EF4-FFF2-40B4-BE49-F238E27FC236}">
                <a16:creationId xmlns:a16="http://schemas.microsoft.com/office/drawing/2014/main" id="{D1A216E8-B901-4767-B92E-D6FC6720BBAE}"/>
              </a:ext>
            </a:extLst>
          </p:cNvPr>
          <p:cNvSpPr/>
          <p:nvPr userDrawn="1"/>
        </p:nvSpPr>
        <p:spPr>
          <a:xfrm>
            <a:off x="9446027" y="6347466"/>
            <a:ext cx="2380780" cy="215444"/>
          </a:xfrm>
          <a:prstGeom prst="rect">
            <a:avLst/>
          </a:prstGeom>
        </p:spPr>
        <p:txBody>
          <a:bodyPr wrap="none">
            <a:spAutoFit/>
          </a:bodyPr>
          <a:lstStyle/>
          <a:p>
            <a:r>
              <a:rPr lang="en-US" sz="800" kern="120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 2020 Tencent Cloud, LLC. All rights reserved.</a:t>
            </a:r>
          </a:p>
        </p:txBody>
      </p:sp>
      <p:sp>
        <p:nvSpPr>
          <p:cNvPr id="8" name="Google Shape;42;p6">
            <a:extLst>
              <a:ext uri="{FF2B5EF4-FFF2-40B4-BE49-F238E27FC236}">
                <a16:creationId xmlns:a16="http://schemas.microsoft.com/office/drawing/2014/main" id="{A36DD98D-2759-8B4B-888E-9A6996C44BF4}"/>
              </a:ext>
            </a:extLst>
          </p:cNvPr>
          <p:cNvSpPr txBox="1">
            <a:spLocks noGrp="1"/>
          </p:cNvSpPr>
          <p:nvPr>
            <p:ph type="subTitle" idx="1"/>
          </p:nvPr>
        </p:nvSpPr>
        <p:spPr>
          <a:xfrm>
            <a:off x="918885" y="3139734"/>
            <a:ext cx="6292818" cy="469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b="1"/>
            </a:lvl1pPr>
            <a:lvl2pPr lvl="1" rtl="0">
              <a:spcBef>
                <a:spcPts val="1600"/>
              </a:spcBef>
              <a:spcAft>
                <a:spcPts val="0"/>
              </a:spcAft>
              <a:buNone/>
              <a:defRPr sz="900"/>
            </a:lvl2pPr>
            <a:lvl3pPr lvl="2" rtl="0">
              <a:spcBef>
                <a:spcPts val="1600"/>
              </a:spcBef>
              <a:spcAft>
                <a:spcPts val="0"/>
              </a:spcAft>
              <a:buNone/>
              <a:defRPr sz="900"/>
            </a:lvl3pPr>
            <a:lvl4pPr lvl="3" rtl="0">
              <a:spcBef>
                <a:spcPts val="1600"/>
              </a:spcBef>
              <a:spcAft>
                <a:spcPts val="0"/>
              </a:spcAft>
              <a:buNone/>
              <a:defRPr sz="900"/>
            </a:lvl4pPr>
            <a:lvl5pPr lvl="4" rtl="0">
              <a:spcBef>
                <a:spcPts val="1600"/>
              </a:spcBef>
              <a:spcAft>
                <a:spcPts val="0"/>
              </a:spcAft>
              <a:buNone/>
              <a:defRPr sz="900"/>
            </a:lvl5pPr>
            <a:lvl6pPr lvl="5" rtl="0">
              <a:spcBef>
                <a:spcPts val="1600"/>
              </a:spcBef>
              <a:spcAft>
                <a:spcPts val="0"/>
              </a:spcAft>
              <a:buNone/>
              <a:defRPr sz="900"/>
            </a:lvl6pPr>
            <a:lvl7pPr lvl="6" rtl="0">
              <a:spcBef>
                <a:spcPts val="1600"/>
              </a:spcBef>
              <a:spcAft>
                <a:spcPts val="0"/>
              </a:spcAft>
              <a:buNone/>
              <a:defRPr sz="900"/>
            </a:lvl7pPr>
            <a:lvl8pPr lvl="7" rtl="0">
              <a:spcBef>
                <a:spcPts val="1600"/>
              </a:spcBef>
              <a:spcAft>
                <a:spcPts val="0"/>
              </a:spcAft>
              <a:buNone/>
              <a:defRPr sz="900"/>
            </a:lvl8pPr>
            <a:lvl9pPr lvl="8" rtl="0">
              <a:spcBef>
                <a:spcPts val="1600"/>
              </a:spcBef>
              <a:spcAft>
                <a:spcPts val="1600"/>
              </a:spcAft>
              <a:buNone/>
              <a:defRPr sz="900"/>
            </a:lvl9pPr>
          </a:lstStyle>
          <a:p>
            <a:endParaRPr dirty="0"/>
          </a:p>
        </p:txBody>
      </p:sp>
      <p:sp>
        <p:nvSpPr>
          <p:cNvPr id="11" name="Text Placeholder 7">
            <a:extLst>
              <a:ext uri="{FF2B5EF4-FFF2-40B4-BE49-F238E27FC236}">
                <a16:creationId xmlns:a16="http://schemas.microsoft.com/office/drawing/2014/main" id="{4EB94A83-9CEF-D549-9BFB-7D42D05A1F2E}"/>
              </a:ext>
            </a:extLst>
          </p:cNvPr>
          <p:cNvSpPr>
            <a:spLocks noGrp="1"/>
          </p:cNvSpPr>
          <p:nvPr>
            <p:ph type="body" sz="quarter" idx="11" hasCustomPrompt="1"/>
          </p:nvPr>
        </p:nvSpPr>
        <p:spPr>
          <a:xfrm>
            <a:off x="918885" y="2395197"/>
            <a:ext cx="5579888" cy="590890"/>
          </a:xfrm>
        </p:spPr>
        <p:txBody>
          <a:bodyPr anchor="t"/>
          <a:lstStyle>
            <a:lvl1pPr marL="0" marR="0" indent="0" algn="l" defTabSz="914400" rtl="0" eaLnBrk="1" fontAlgn="auto" latinLnBrk="0" hangingPunct="1">
              <a:lnSpc>
                <a:spcPct val="114000"/>
              </a:lnSpc>
              <a:spcBef>
                <a:spcPts val="1000"/>
              </a:spcBef>
              <a:spcAft>
                <a:spcPts val="0"/>
              </a:spcAft>
              <a:buClrTx/>
              <a:buSzTx/>
              <a:buFont typeface="Arial" panose="020B0604020202020204" pitchFamily="34" charset="0"/>
              <a:buNone/>
              <a:tabLst/>
              <a:defRPr sz="3600" b="1">
                <a:solidFill>
                  <a:srgbClr val="99D8F8"/>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xx%</a:t>
            </a:r>
          </a:p>
        </p:txBody>
      </p:sp>
      <p:pic>
        <p:nvPicPr>
          <p:cNvPr id="13" name="Picture 12" descr="A picture containing drawing&#10;&#10;Description automatically generated">
            <a:extLst>
              <a:ext uri="{FF2B5EF4-FFF2-40B4-BE49-F238E27FC236}">
                <a16:creationId xmlns:a16="http://schemas.microsoft.com/office/drawing/2014/main" id="{BF14614C-C9F1-B742-BDF0-C27FAD8D2D7A}"/>
              </a:ext>
            </a:extLst>
          </p:cNvPr>
          <p:cNvPicPr>
            <a:picLocks noChangeAspect="1"/>
          </p:cNvPicPr>
          <p:nvPr userDrawn="1"/>
        </p:nvPicPr>
        <p:blipFill>
          <a:blip r:embed="rId4"/>
          <a:stretch>
            <a:fillRect/>
          </a:stretch>
        </p:blipFill>
        <p:spPr>
          <a:xfrm>
            <a:off x="499641" y="6181616"/>
            <a:ext cx="467783" cy="334834"/>
          </a:xfrm>
          <a:prstGeom prst="rect">
            <a:avLst/>
          </a:prstGeom>
        </p:spPr>
      </p:pic>
      <p:sp>
        <p:nvSpPr>
          <p:cNvPr id="14" name="Slide Number Placeholder 5">
            <a:extLst>
              <a:ext uri="{FF2B5EF4-FFF2-40B4-BE49-F238E27FC236}">
                <a16:creationId xmlns:a16="http://schemas.microsoft.com/office/drawing/2014/main" id="{5A494EB4-187E-F84F-A7AC-BA9B22320ACB}"/>
              </a:ext>
            </a:extLst>
          </p:cNvPr>
          <p:cNvSpPr>
            <a:spLocks noGrp="1"/>
          </p:cNvSpPr>
          <p:nvPr>
            <p:ph type="sldNum" sz="quarter" idx="4"/>
          </p:nvPr>
        </p:nvSpPr>
        <p:spPr>
          <a:xfrm>
            <a:off x="9083607" y="177397"/>
            <a:ext cx="2743200"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2EF47F92-AAFE-024A-832D-39596C6F033D}" type="slidenum">
              <a:rPr lang="en-US" smtClean="0"/>
              <a:t>‹#›</a:t>
            </a:fld>
            <a:endParaRPr lang="en-US"/>
          </a:p>
        </p:txBody>
      </p:sp>
    </p:spTree>
    <p:extLst>
      <p:ext uri="{BB962C8B-B14F-4D97-AF65-F5344CB8AC3E}">
        <p14:creationId xmlns:p14="http://schemas.microsoft.com/office/powerpoint/2010/main" val="22328689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 option 4" preserve="1" userDrawn="1">
  <p:cSld name="1_Title option 4">
    <p:spTree>
      <p:nvGrpSpPr>
        <p:cNvPr id="1" name="Shape 11035"/>
        <p:cNvGrpSpPr/>
        <p:nvPr/>
      </p:nvGrpSpPr>
      <p:grpSpPr>
        <a:xfrm>
          <a:off x="0" y="0"/>
          <a:ext cx="0" cy="0"/>
          <a:chOff x="0" y="0"/>
          <a:chExt cx="0" cy="0"/>
        </a:xfrm>
      </p:grpSpPr>
      <p:pic>
        <p:nvPicPr>
          <p:cNvPr id="11" name="图片 10">
            <a:extLst>
              <a:ext uri="{FF2B5EF4-FFF2-40B4-BE49-F238E27FC236}">
                <a16:creationId xmlns:a16="http://schemas.microsoft.com/office/drawing/2014/main" id="{ED31DD66-9935-4045-A395-793DC2EDB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11039" name="Shape 11039"/>
          <p:cNvPicPr preferRelativeResize="0"/>
          <p:nvPr userDrawn="1"/>
        </p:nvPicPr>
        <p:blipFill rotWithShape="1">
          <a:blip r:embed="rId3" cstate="print">
            <a:alphaModFix amt="30000"/>
            <a:extLst>
              <a:ext uri="{28A0092B-C50C-407E-A947-70E740481C1C}">
                <a14:useLocalDpi xmlns:a14="http://schemas.microsoft.com/office/drawing/2010/main"/>
              </a:ext>
            </a:extLst>
          </a:blip>
          <a:srcRect l="309" b="38404"/>
          <a:stretch/>
        </p:blipFill>
        <p:spPr>
          <a:xfrm>
            <a:off x="0" y="0"/>
            <a:ext cx="12192000" cy="6858000"/>
          </a:xfrm>
          <a:prstGeom prst="rect">
            <a:avLst/>
          </a:prstGeom>
          <a:noFill/>
          <a:ln>
            <a:noFill/>
          </a:ln>
        </p:spPr>
      </p:pic>
      <p:pic>
        <p:nvPicPr>
          <p:cNvPr id="8" name="Shape 21696">
            <a:extLst>
              <a:ext uri="{FF2B5EF4-FFF2-40B4-BE49-F238E27FC236}">
                <a16:creationId xmlns:a16="http://schemas.microsoft.com/office/drawing/2014/main" id="{13EFEE9E-5D0B-4B9A-A24E-577CED1C6E10}"/>
              </a:ext>
            </a:extLst>
          </p:cNvPr>
          <p:cNvPicPr preferRelativeResize="0"/>
          <p:nvPr userDrawn="1"/>
        </p:nvPicPr>
        <p:blipFill rotWithShape="1">
          <a:blip r:embed="rId4" cstate="print">
            <a:alphaModFix amt="80000"/>
            <a:extLst>
              <a:ext uri="{28A0092B-C50C-407E-A947-70E740481C1C}">
                <a14:useLocalDpi xmlns:a14="http://schemas.microsoft.com/office/drawing/2010/main"/>
              </a:ext>
            </a:extLst>
          </a:blip>
          <a:srcRect l="504" t="258" r="504" b="248"/>
          <a:stretch/>
        </p:blipFill>
        <p:spPr>
          <a:xfrm>
            <a:off x="0" y="-2"/>
            <a:ext cx="12192000" cy="6858000"/>
          </a:xfrm>
          <a:prstGeom prst="rect">
            <a:avLst/>
          </a:prstGeom>
          <a:noFill/>
          <a:ln>
            <a:noFill/>
          </a:ln>
        </p:spPr>
      </p:pic>
      <p:sp>
        <p:nvSpPr>
          <p:cNvPr id="10" name="Google Shape;42;p6">
            <a:extLst>
              <a:ext uri="{FF2B5EF4-FFF2-40B4-BE49-F238E27FC236}">
                <a16:creationId xmlns:a16="http://schemas.microsoft.com/office/drawing/2014/main" id="{2C917AE6-C340-534C-898A-EB4CA4AC1F2D}"/>
              </a:ext>
            </a:extLst>
          </p:cNvPr>
          <p:cNvSpPr txBox="1">
            <a:spLocks noGrp="1"/>
          </p:cNvSpPr>
          <p:nvPr>
            <p:ph type="subTitle" idx="1"/>
          </p:nvPr>
        </p:nvSpPr>
        <p:spPr>
          <a:xfrm>
            <a:off x="918885" y="3139734"/>
            <a:ext cx="6292818" cy="469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b="1"/>
            </a:lvl1pPr>
            <a:lvl2pPr lvl="1" rtl="0">
              <a:spcBef>
                <a:spcPts val="1600"/>
              </a:spcBef>
              <a:spcAft>
                <a:spcPts val="0"/>
              </a:spcAft>
              <a:buNone/>
              <a:defRPr sz="900"/>
            </a:lvl2pPr>
            <a:lvl3pPr lvl="2" rtl="0">
              <a:spcBef>
                <a:spcPts val="1600"/>
              </a:spcBef>
              <a:spcAft>
                <a:spcPts val="0"/>
              </a:spcAft>
              <a:buNone/>
              <a:defRPr sz="900"/>
            </a:lvl3pPr>
            <a:lvl4pPr lvl="3" rtl="0">
              <a:spcBef>
                <a:spcPts val="1600"/>
              </a:spcBef>
              <a:spcAft>
                <a:spcPts val="0"/>
              </a:spcAft>
              <a:buNone/>
              <a:defRPr sz="900"/>
            </a:lvl4pPr>
            <a:lvl5pPr lvl="4" rtl="0">
              <a:spcBef>
                <a:spcPts val="1600"/>
              </a:spcBef>
              <a:spcAft>
                <a:spcPts val="0"/>
              </a:spcAft>
              <a:buNone/>
              <a:defRPr sz="900"/>
            </a:lvl5pPr>
            <a:lvl6pPr lvl="5" rtl="0">
              <a:spcBef>
                <a:spcPts val="1600"/>
              </a:spcBef>
              <a:spcAft>
                <a:spcPts val="0"/>
              </a:spcAft>
              <a:buNone/>
              <a:defRPr sz="900"/>
            </a:lvl6pPr>
            <a:lvl7pPr lvl="6" rtl="0">
              <a:spcBef>
                <a:spcPts val="1600"/>
              </a:spcBef>
              <a:spcAft>
                <a:spcPts val="0"/>
              </a:spcAft>
              <a:buNone/>
              <a:defRPr sz="900"/>
            </a:lvl7pPr>
            <a:lvl8pPr lvl="7" rtl="0">
              <a:spcBef>
                <a:spcPts val="1600"/>
              </a:spcBef>
              <a:spcAft>
                <a:spcPts val="0"/>
              </a:spcAft>
              <a:buNone/>
              <a:defRPr sz="900"/>
            </a:lvl8pPr>
            <a:lvl9pPr lvl="8" rtl="0">
              <a:spcBef>
                <a:spcPts val="1600"/>
              </a:spcBef>
              <a:spcAft>
                <a:spcPts val="1600"/>
              </a:spcAft>
              <a:buNone/>
              <a:defRPr sz="900"/>
            </a:lvl9pPr>
          </a:lstStyle>
          <a:p>
            <a:endParaRPr dirty="0"/>
          </a:p>
        </p:txBody>
      </p:sp>
      <p:sp>
        <p:nvSpPr>
          <p:cNvPr id="12" name="Text Placeholder 7">
            <a:extLst>
              <a:ext uri="{FF2B5EF4-FFF2-40B4-BE49-F238E27FC236}">
                <a16:creationId xmlns:a16="http://schemas.microsoft.com/office/drawing/2014/main" id="{CDCDE5C5-67EF-934C-BFB1-DCED6C7567F0}"/>
              </a:ext>
            </a:extLst>
          </p:cNvPr>
          <p:cNvSpPr>
            <a:spLocks noGrp="1"/>
          </p:cNvSpPr>
          <p:nvPr>
            <p:ph type="body" sz="quarter" idx="11" hasCustomPrompt="1"/>
          </p:nvPr>
        </p:nvSpPr>
        <p:spPr>
          <a:xfrm>
            <a:off x="918885" y="2395197"/>
            <a:ext cx="5579888" cy="590890"/>
          </a:xfrm>
        </p:spPr>
        <p:txBody>
          <a:bodyPr anchor="t"/>
          <a:lstStyle>
            <a:lvl1pPr marL="0" marR="0" indent="0" algn="l" defTabSz="914400" rtl="0" eaLnBrk="1" fontAlgn="auto" latinLnBrk="0" hangingPunct="1">
              <a:lnSpc>
                <a:spcPct val="114000"/>
              </a:lnSpc>
              <a:spcBef>
                <a:spcPts val="1000"/>
              </a:spcBef>
              <a:spcAft>
                <a:spcPts val="0"/>
              </a:spcAft>
              <a:buClrTx/>
              <a:buSzTx/>
              <a:buFont typeface="Arial" panose="020B0604020202020204" pitchFamily="34" charset="0"/>
              <a:buNone/>
              <a:tabLst/>
              <a:defRPr sz="3600" b="1">
                <a:solidFill>
                  <a:srgbClr val="00B0F0">
                    <a:alpha val="30000"/>
                  </a:srgbClr>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xx%</a:t>
            </a:r>
          </a:p>
        </p:txBody>
      </p:sp>
      <p:sp>
        <p:nvSpPr>
          <p:cNvPr id="14" name="矩形 8">
            <a:extLst>
              <a:ext uri="{FF2B5EF4-FFF2-40B4-BE49-F238E27FC236}">
                <a16:creationId xmlns:a16="http://schemas.microsoft.com/office/drawing/2014/main" id="{09700683-9AB0-3C40-A29F-8F56F31BB061}"/>
              </a:ext>
            </a:extLst>
          </p:cNvPr>
          <p:cNvSpPr/>
          <p:nvPr userDrawn="1"/>
        </p:nvSpPr>
        <p:spPr>
          <a:xfrm>
            <a:off x="8531627" y="6347466"/>
            <a:ext cx="3264035" cy="215444"/>
          </a:xfrm>
          <a:prstGeom prst="rect">
            <a:avLst/>
          </a:prstGeom>
        </p:spPr>
        <p:txBody>
          <a:bodyPr wrap="none">
            <a:spAutoFit/>
          </a:bodyPr>
          <a:lstStyle/>
          <a:p>
            <a:pPr marL="0" lvl="0" indent="0" rtl="0">
              <a:spcBef>
                <a:spcPts val="0"/>
              </a:spcBef>
              <a:spcAft>
                <a:spcPts val="0"/>
              </a:spcAft>
              <a:buNone/>
            </a:pPr>
            <a:r>
              <a:rPr lang="en-US" altLang="zh-CN" sz="800" b="0" i="0">
                <a:solidFill>
                  <a:srgbClr val="888888"/>
                </a:solidFill>
                <a:latin typeface="Helvetica Neue" panose="02000503000000020004" pitchFamily="2" charset="0"/>
                <a:ea typeface="Helvetica Neue" panose="02000503000000020004" pitchFamily="2" charset="0"/>
                <a:cs typeface="Helvetica Neue" panose="02000503000000020004" pitchFamily="2" charset="0"/>
                <a:sym typeface="Roboto"/>
              </a:rPr>
              <a:t>© 2018 Tencent Technology (Shenzhen) Co Ltd. All rights reserved.</a:t>
            </a:r>
          </a:p>
        </p:txBody>
      </p:sp>
      <p:pic>
        <p:nvPicPr>
          <p:cNvPr id="15" name="Picture 14" descr="A picture containing drawing&#10;&#10;Description automatically generated">
            <a:extLst>
              <a:ext uri="{FF2B5EF4-FFF2-40B4-BE49-F238E27FC236}">
                <a16:creationId xmlns:a16="http://schemas.microsoft.com/office/drawing/2014/main" id="{17F5E608-8EE7-E244-A085-DBB92A673DBD}"/>
              </a:ext>
            </a:extLst>
          </p:cNvPr>
          <p:cNvPicPr>
            <a:picLocks noChangeAspect="1"/>
          </p:cNvPicPr>
          <p:nvPr userDrawn="1"/>
        </p:nvPicPr>
        <p:blipFill>
          <a:blip r:embed="rId5"/>
          <a:stretch>
            <a:fillRect/>
          </a:stretch>
        </p:blipFill>
        <p:spPr>
          <a:xfrm>
            <a:off x="499641" y="6181616"/>
            <a:ext cx="467783" cy="334834"/>
          </a:xfrm>
          <a:prstGeom prst="rect">
            <a:avLst/>
          </a:prstGeom>
        </p:spPr>
      </p:pic>
      <p:sp>
        <p:nvSpPr>
          <p:cNvPr id="16" name="Slide Number Placeholder 5">
            <a:extLst>
              <a:ext uri="{FF2B5EF4-FFF2-40B4-BE49-F238E27FC236}">
                <a16:creationId xmlns:a16="http://schemas.microsoft.com/office/drawing/2014/main" id="{C213BFD2-DD6A-454F-931D-ACA8012CBA59}"/>
              </a:ext>
            </a:extLst>
          </p:cNvPr>
          <p:cNvSpPr>
            <a:spLocks noGrp="1"/>
          </p:cNvSpPr>
          <p:nvPr>
            <p:ph type="sldNum" sz="quarter" idx="4"/>
          </p:nvPr>
        </p:nvSpPr>
        <p:spPr>
          <a:xfrm>
            <a:off x="9083607" y="177397"/>
            <a:ext cx="2743200"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2EF47F92-AAFE-024A-832D-39596C6F033D}" type="slidenum">
              <a:rPr lang="en-US" smtClean="0"/>
              <a:t>‹#›</a:t>
            </a:fld>
            <a:endParaRPr lang="en-US"/>
          </a:p>
        </p:txBody>
      </p:sp>
    </p:spTree>
    <p:extLst>
      <p:ext uri="{BB962C8B-B14F-4D97-AF65-F5344CB8AC3E}">
        <p14:creationId xmlns:p14="http://schemas.microsoft.com/office/powerpoint/2010/main" val="40079288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D77E68C-4F96-7D46-B379-A3ACF09B9B40}"/>
              </a:ext>
            </a:extLst>
          </p:cNvPr>
          <p:cNvSpPr>
            <a:spLocks noGrp="1"/>
          </p:cNvSpPr>
          <p:nvPr>
            <p:ph type="title"/>
          </p:nvPr>
        </p:nvSpPr>
        <p:spPr/>
        <p:txBody>
          <a:bodyPr lIns="91440"/>
          <a:lstStyle/>
          <a:p>
            <a:r>
              <a:rPr lang="en-US" dirty="0"/>
              <a:t>Click to edit Master title style</a:t>
            </a:r>
          </a:p>
        </p:txBody>
      </p:sp>
      <p:sp>
        <p:nvSpPr>
          <p:cNvPr id="16" name="Text Placeholder 15">
            <a:extLst>
              <a:ext uri="{FF2B5EF4-FFF2-40B4-BE49-F238E27FC236}">
                <a16:creationId xmlns:a16="http://schemas.microsoft.com/office/drawing/2014/main" id="{1648B81C-4EE5-134D-90D6-277BE735320E}"/>
              </a:ext>
            </a:extLst>
          </p:cNvPr>
          <p:cNvSpPr>
            <a:spLocks noGrp="1"/>
          </p:cNvSpPr>
          <p:nvPr>
            <p:ph type="body" sz="quarter" idx="10"/>
          </p:nvPr>
        </p:nvSpPr>
        <p:spPr>
          <a:xfrm>
            <a:off x="500063" y="1445418"/>
            <a:ext cx="5133975" cy="3967163"/>
          </a:xfrm>
        </p:spPr>
        <p:txBody>
          <a:bodyPr/>
          <a:lstStyle>
            <a:lvl1pPr>
              <a:lnSpc>
                <a:spcPct val="100000"/>
              </a:lnSpc>
              <a:defRPr sz="18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a:extLst>
              <a:ext uri="{FF2B5EF4-FFF2-40B4-BE49-F238E27FC236}">
                <a16:creationId xmlns:a16="http://schemas.microsoft.com/office/drawing/2014/main" id="{2B41580D-001E-814F-BCEF-DECA391C14F6}"/>
              </a:ext>
            </a:extLst>
          </p:cNvPr>
          <p:cNvSpPr>
            <a:spLocks noGrp="1"/>
          </p:cNvSpPr>
          <p:nvPr>
            <p:ph sz="quarter" idx="12"/>
          </p:nvPr>
        </p:nvSpPr>
        <p:spPr>
          <a:xfrm>
            <a:off x="6100763" y="1445418"/>
            <a:ext cx="5591173" cy="3967162"/>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5EBA86C2-F14B-DC48-A662-D469F3849299}"/>
              </a:ext>
            </a:extLst>
          </p:cNvPr>
          <p:cNvSpPr>
            <a:spLocks noGrp="1"/>
          </p:cNvSpPr>
          <p:nvPr>
            <p:ph type="sldNum" sz="quarter" idx="4"/>
          </p:nvPr>
        </p:nvSpPr>
        <p:spPr>
          <a:xfrm>
            <a:off x="9083607" y="177397"/>
            <a:ext cx="2743200"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2EF47F92-AAFE-024A-832D-39596C6F033D}" type="slidenum">
              <a:rPr lang="en-US" smtClean="0"/>
              <a:t>‹#›</a:t>
            </a:fld>
            <a:endParaRPr lang="en-US"/>
          </a:p>
        </p:txBody>
      </p:sp>
    </p:spTree>
    <p:extLst>
      <p:ext uri="{BB962C8B-B14F-4D97-AF65-F5344CB8AC3E}">
        <p14:creationId xmlns:p14="http://schemas.microsoft.com/office/powerpoint/2010/main" val="17111918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D77E68C-4F96-7D46-B379-A3ACF09B9B40}"/>
              </a:ext>
            </a:extLst>
          </p:cNvPr>
          <p:cNvSpPr>
            <a:spLocks noGrp="1"/>
          </p:cNvSpPr>
          <p:nvPr>
            <p:ph type="title"/>
          </p:nvPr>
        </p:nvSpPr>
        <p:spPr/>
        <p:txBody>
          <a:bodyPr lIns="91440"/>
          <a:lstStyle/>
          <a:p>
            <a:r>
              <a:rPr lang="en-US" dirty="0"/>
              <a:t>Click to edit Master title style</a:t>
            </a:r>
          </a:p>
        </p:txBody>
      </p:sp>
      <p:sp>
        <p:nvSpPr>
          <p:cNvPr id="16" name="Text Placeholder 15">
            <a:extLst>
              <a:ext uri="{FF2B5EF4-FFF2-40B4-BE49-F238E27FC236}">
                <a16:creationId xmlns:a16="http://schemas.microsoft.com/office/drawing/2014/main" id="{1648B81C-4EE5-134D-90D6-277BE735320E}"/>
              </a:ext>
            </a:extLst>
          </p:cNvPr>
          <p:cNvSpPr>
            <a:spLocks noGrp="1"/>
          </p:cNvSpPr>
          <p:nvPr>
            <p:ph type="body" sz="quarter" idx="10"/>
          </p:nvPr>
        </p:nvSpPr>
        <p:spPr>
          <a:xfrm>
            <a:off x="7943850" y="1445418"/>
            <a:ext cx="3071406" cy="3967163"/>
          </a:xfrm>
        </p:spPr>
        <p:txBody>
          <a:bodyPr/>
          <a:lstStyle>
            <a:lvl1pPr>
              <a:lnSpc>
                <a:spcPct val="100000"/>
              </a:lnSpc>
              <a:defRPr sz="18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a:extLst>
              <a:ext uri="{FF2B5EF4-FFF2-40B4-BE49-F238E27FC236}">
                <a16:creationId xmlns:a16="http://schemas.microsoft.com/office/drawing/2014/main" id="{2B41580D-001E-814F-BCEF-DECA391C14F6}"/>
              </a:ext>
            </a:extLst>
          </p:cNvPr>
          <p:cNvSpPr>
            <a:spLocks noGrp="1"/>
          </p:cNvSpPr>
          <p:nvPr>
            <p:ph sz="quarter" idx="12"/>
          </p:nvPr>
        </p:nvSpPr>
        <p:spPr>
          <a:xfrm>
            <a:off x="499656" y="1445418"/>
            <a:ext cx="5843994" cy="3967162"/>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6F270C16-BC3A-3A41-8666-76A4F42C9C13}"/>
              </a:ext>
            </a:extLst>
          </p:cNvPr>
          <p:cNvSpPr>
            <a:spLocks noGrp="1"/>
          </p:cNvSpPr>
          <p:nvPr>
            <p:ph type="sldNum" sz="quarter" idx="4"/>
          </p:nvPr>
        </p:nvSpPr>
        <p:spPr>
          <a:xfrm>
            <a:off x="9083607" y="177397"/>
            <a:ext cx="2743200"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2EF47F92-AAFE-024A-832D-39596C6F033D}" type="slidenum">
              <a:rPr lang="en-US" smtClean="0"/>
              <a:t>‹#›</a:t>
            </a:fld>
            <a:endParaRPr lang="en-US"/>
          </a:p>
        </p:txBody>
      </p:sp>
    </p:spTree>
    <p:extLst>
      <p:ext uri="{BB962C8B-B14F-4D97-AF65-F5344CB8AC3E}">
        <p14:creationId xmlns:p14="http://schemas.microsoft.com/office/powerpoint/2010/main" val="13753722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D77E68C-4F96-7D46-B379-A3ACF09B9B40}"/>
              </a:ext>
            </a:extLst>
          </p:cNvPr>
          <p:cNvSpPr>
            <a:spLocks noGrp="1"/>
          </p:cNvSpPr>
          <p:nvPr>
            <p:ph type="title"/>
          </p:nvPr>
        </p:nvSpPr>
        <p:spPr/>
        <p:txBody>
          <a:bodyPr lIns="91440"/>
          <a:lstStyle/>
          <a:p>
            <a:r>
              <a:rPr lang="en-US" dirty="0"/>
              <a:t>Click to edit Master title style</a:t>
            </a:r>
          </a:p>
        </p:txBody>
      </p:sp>
      <p:sp>
        <p:nvSpPr>
          <p:cNvPr id="3" name="Slide Number Placeholder 5">
            <a:extLst>
              <a:ext uri="{FF2B5EF4-FFF2-40B4-BE49-F238E27FC236}">
                <a16:creationId xmlns:a16="http://schemas.microsoft.com/office/drawing/2014/main" id="{65CFA72A-6F5E-6547-AC60-94F84F644BEE}"/>
              </a:ext>
            </a:extLst>
          </p:cNvPr>
          <p:cNvSpPr>
            <a:spLocks noGrp="1"/>
          </p:cNvSpPr>
          <p:nvPr>
            <p:ph type="sldNum" sz="quarter" idx="4"/>
          </p:nvPr>
        </p:nvSpPr>
        <p:spPr>
          <a:xfrm>
            <a:off x="9083607" y="177397"/>
            <a:ext cx="2743200"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2EF47F92-AAFE-024A-832D-39596C6F033D}" type="slidenum">
              <a:rPr lang="en-US" smtClean="0"/>
              <a:t>‹#›</a:t>
            </a:fld>
            <a:endParaRPr lang="en-US"/>
          </a:p>
        </p:txBody>
      </p:sp>
    </p:spTree>
    <p:extLst>
      <p:ext uri="{BB962C8B-B14F-4D97-AF65-F5344CB8AC3E}">
        <p14:creationId xmlns:p14="http://schemas.microsoft.com/office/powerpoint/2010/main" val="27186601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D77E68C-4F96-7D46-B379-A3ACF09B9B40}"/>
              </a:ext>
            </a:extLst>
          </p:cNvPr>
          <p:cNvSpPr>
            <a:spLocks noGrp="1"/>
          </p:cNvSpPr>
          <p:nvPr>
            <p:ph type="title"/>
          </p:nvPr>
        </p:nvSpPr>
        <p:spPr/>
        <p:txBody>
          <a:bodyPr lIns="91440"/>
          <a:lstStyle/>
          <a:p>
            <a:r>
              <a:rPr lang="en-US" dirty="0"/>
              <a:t>Click to edit Master title style</a:t>
            </a:r>
          </a:p>
        </p:txBody>
      </p:sp>
      <p:sp>
        <p:nvSpPr>
          <p:cNvPr id="9" name="Text Placeholder 8">
            <a:extLst>
              <a:ext uri="{FF2B5EF4-FFF2-40B4-BE49-F238E27FC236}">
                <a16:creationId xmlns:a16="http://schemas.microsoft.com/office/drawing/2014/main" id="{3DF9C247-B898-6C46-BB46-B947C85D3E78}"/>
              </a:ext>
            </a:extLst>
          </p:cNvPr>
          <p:cNvSpPr>
            <a:spLocks noGrp="1"/>
          </p:cNvSpPr>
          <p:nvPr>
            <p:ph type="body" sz="quarter" idx="10"/>
          </p:nvPr>
        </p:nvSpPr>
        <p:spPr>
          <a:xfrm>
            <a:off x="499656" y="3429000"/>
            <a:ext cx="2616200" cy="469800"/>
          </a:xfrm>
        </p:spPr>
        <p:txBody>
          <a:bodyPr/>
          <a:lstStyle>
            <a:lvl1pPr marL="0" indent="0" algn="ctr">
              <a:buNone/>
              <a:defRPr sz="1800" b="1"/>
            </a:lvl1pPr>
          </a:lstStyle>
          <a:p>
            <a:pPr lvl="0"/>
            <a:endParaRPr lang="en-US" dirty="0"/>
          </a:p>
        </p:txBody>
      </p:sp>
      <p:sp>
        <p:nvSpPr>
          <p:cNvPr id="12" name="Text Placeholder 8">
            <a:extLst>
              <a:ext uri="{FF2B5EF4-FFF2-40B4-BE49-F238E27FC236}">
                <a16:creationId xmlns:a16="http://schemas.microsoft.com/office/drawing/2014/main" id="{9098B1C9-D65C-D946-A98E-58E5F25E54AA}"/>
              </a:ext>
            </a:extLst>
          </p:cNvPr>
          <p:cNvSpPr>
            <a:spLocks noGrp="1"/>
          </p:cNvSpPr>
          <p:nvPr>
            <p:ph type="body" sz="quarter" idx="11"/>
          </p:nvPr>
        </p:nvSpPr>
        <p:spPr>
          <a:xfrm>
            <a:off x="3328581" y="3429000"/>
            <a:ext cx="2616200" cy="469800"/>
          </a:xfrm>
        </p:spPr>
        <p:txBody>
          <a:bodyPr/>
          <a:lstStyle>
            <a:lvl1pPr marL="0" indent="0" algn="ctr">
              <a:buNone/>
              <a:defRPr sz="1800" b="1"/>
            </a:lvl1pPr>
          </a:lstStyle>
          <a:p>
            <a:pPr lvl="0"/>
            <a:endParaRPr lang="en-US" dirty="0"/>
          </a:p>
        </p:txBody>
      </p:sp>
      <p:sp>
        <p:nvSpPr>
          <p:cNvPr id="15" name="Text Placeholder 8">
            <a:extLst>
              <a:ext uri="{FF2B5EF4-FFF2-40B4-BE49-F238E27FC236}">
                <a16:creationId xmlns:a16="http://schemas.microsoft.com/office/drawing/2014/main" id="{2D34458C-43B8-734E-AF5A-859145264726}"/>
              </a:ext>
            </a:extLst>
          </p:cNvPr>
          <p:cNvSpPr>
            <a:spLocks noGrp="1"/>
          </p:cNvSpPr>
          <p:nvPr>
            <p:ph type="body" sz="quarter" idx="12"/>
          </p:nvPr>
        </p:nvSpPr>
        <p:spPr>
          <a:xfrm>
            <a:off x="6157506" y="3429000"/>
            <a:ext cx="2616200" cy="469800"/>
          </a:xfrm>
        </p:spPr>
        <p:txBody>
          <a:bodyPr/>
          <a:lstStyle>
            <a:lvl1pPr marL="0" indent="0" algn="ctr">
              <a:buNone/>
              <a:defRPr sz="1800" b="1"/>
            </a:lvl1pPr>
          </a:lstStyle>
          <a:p>
            <a:pPr lvl="0"/>
            <a:endParaRPr lang="en-US" dirty="0"/>
          </a:p>
        </p:txBody>
      </p:sp>
      <p:sp>
        <p:nvSpPr>
          <p:cNvPr id="16" name="Text Placeholder 15">
            <a:extLst>
              <a:ext uri="{FF2B5EF4-FFF2-40B4-BE49-F238E27FC236}">
                <a16:creationId xmlns:a16="http://schemas.microsoft.com/office/drawing/2014/main" id="{A3C46878-8774-5D46-9626-D1EDCF06B30A}"/>
              </a:ext>
            </a:extLst>
          </p:cNvPr>
          <p:cNvSpPr>
            <a:spLocks noGrp="1"/>
          </p:cNvSpPr>
          <p:nvPr>
            <p:ph type="body" sz="quarter" idx="13"/>
          </p:nvPr>
        </p:nvSpPr>
        <p:spPr>
          <a:xfrm>
            <a:off x="499656" y="3898800"/>
            <a:ext cx="2616200" cy="628650"/>
          </a:xfrm>
        </p:spPr>
        <p:txBody>
          <a:bodyPr/>
          <a:lstStyle>
            <a:lvl1pPr marL="0" indent="0" algn="ctr">
              <a:buNone/>
              <a:defRPr sz="1200"/>
            </a:lvl1pPr>
          </a:lstStyle>
          <a:p>
            <a:pPr lvl="0"/>
            <a:endParaRPr lang="en-US" dirty="0"/>
          </a:p>
        </p:txBody>
      </p:sp>
      <p:sp>
        <p:nvSpPr>
          <p:cNvPr id="17" name="Text Placeholder 15">
            <a:extLst>
              <a:ext uri="{FF2B5EF4-FFF2-40B4-BE49-F238E27FC236}">
                <a16:creationId xmlns:a16="http://schemas.microsoft.com/office/drawing/2014/main" id="{74E5AF53-B6A5-1E4C-A8F0-CBC2EB1FDDDD}"/>
              </a:ext>
            </a:extLst>
          </p:cNvPr>
          <p:cNvSpPr>
            <a:spLocks noGrp="1"/>
          </p:cNvSpPr>
          <p:nvPr>
            <p:ph type="body" sz="quarter" idx="14"/>
          </p:nvPr>
        </p:nvSpPr>
        <p:spPr>
          <a:xfrm>
            <a:off x="3328581" y="3898800"/>
            <a:ext cx="2616200" cy="628650"/>
          </a:xfrm>
        </p:spPr>
        <p:txBody>
          <a:bodyPr/>
          <a:lstStyle>
            <a:lvl1pPr marL="0" indent="0" algn="ctr">
              <a:buNone/>
              <a:defRPr sz="1200"/>
            </a:lvl1pPr>
          </a:lstStyle>
          <a:p>
            <a:pPr lvl="0"/>
            <a:endParaRPr lang="en-US" dirty="0"/>
          </a:p>
        </p:txBody>
      </p:sp>
      <p:sp>
        <p:nvSpPr>
          <p:cNvPr id="18" name="Text Placeholder 15">
            <a:extLst>
              <a:ext uri="{FF2B5EF4-FFF2-40B4-BE49-F238E27FC236}">
                <a16:creationId xmlns:a16="http://schemas.microsoft.com/office/drawing/2014/main" id="{772AD19E-EB3F-3743-9ED4-D932C1F9661E}"/>
              </a:ext>
            </a:extLst>
          </p:cNvPr>
          <p:cNvSpPr>
            <a:spLocks noGrp="1"/>
          </p:cNvSpPr>
          <p:nvPr>
            <p:ph type="body" sz="quarter" idx="15"/>
          </p:nvPr>
        </p:nvSpPr>
        <p:spPr>
          <a:xfrm>
            <a:off x="6157506" y="3898800"/>
            <a:ext cx="2616200" cy="628650"/>
          </a:xfrm>
        </p:spPr>
        <p:txBody>
          <a:bodyPr/>
          <a:lstStyle>
            <a:lvl1pPr marL="0" indent="0" algn="ctr">
              <a:buNone/>
              <a:defRPr sz="1200"/>
            </a:lvl1pPr>
          </a:lstStyle>
          <a:p>
            <a:pPr lvl="0"/>
            <a:endParaRPr lang="en-US" dirty="0"/>
          </a:p>
        </p:txBody>
      </p:sp>
      <p:sp>
        <p:nvSpPr>
          <p:cNvPr id="19" name="Text Placeholder 8">
            <a:extLst>
              <a:ext uri="{FF2B5EF4-FFF2-40B4-BE49-F238E27FC236}">
                <a16:creationId xmlns:a16="http://schemas.microsoft.com/office/drawing/2014/main" id="{276F5B1D-52E4-9E4B-8A7A-A6880B749B27}"/>
              </a:ext>
            </a:extLst>
          </p:cNvPr>
          <p:cNvSpPr>
            <a:spLocks noGrp="1"/>
          </p:cNvSpPr>
          <p:nvPr>
            <p:ph type="body" sz="quarter" idx="16"/>
          </p:nvPr>
        </p:nvSpPr>
        <p:spPr>
          <a:xfrm>
            <a:off x="8986431" y="3429000"/>
            <a:ext cx="2616200" cy="469800"/>
          </a:xfrm>
        </p:spPr>
        <p:txBody>
          <a:bodyPr/>
          <a:lstStyle>
            <a:lvl1pPr marL="0" indent="0" algn="ctr">
              <a:buNone/>
              <a:defRPr sz="1800" b="1"/>
            </a:lvl1pPr>
          </a:lstStyle>
          <a:p>
            <a:pPr lvl="0"/>
            <a:endParaRPr lang="en-US" dirty="0"/>
          </a:p>
        </p:txBody>
      </p:sp>
      <p:sp>
        <p:nvSpPr>
          <p:cNvPr id="20" name="Text Placeholder 15">
            <a:extLst>
              <a:ext uri="{FF2B5EF4-FFF2-40B4-BE49-F238E27FC236}">
                <a16:creationId xmlns:a16="http://schemas.microsoft.com/office/drawing/2014/main" id="{DADA4AEF-BDE0-B548-87A8-E0EB1DCF8E21}"/>
              </a:ext>
            </a:extLst>
          </p:cNvPr>
          <p:cNvSpPr>
            <a:spLocks noGrp="1"/>
          </p:cNvSpPr>
          <p:nvPr>
            <p:ph type="body" sz="quarter" idx="17"/>
          </p:nvPr>
        </p:nvSpPr>
        <p:spPr>
          <a:xfrm>
            <a:off x="8986431" y="3898800"/>
            <a:ext cx="2616200" cy="628650"/>
          </a:xfrm>
        </p:spPr>
        <p:txBody>
          <a:bodyPr/>
          <a:lstStyle>
            <a:lvl1pPr marL="0" indent="0" algn="ctr">
              <a:buNone/>
              <a:defRPr sz="1200"/>
            </a:lvl1pPr>
          </a:lstStyle>
          <a:p>
            <a:pPr lvl="0"/>
            <a:endParaRPr lang="en-US" dirty="0"/>
          </a:p>
        </p:txBody>
      </p:sp>
      <p:sp>
        <p:nvSpPr>
          <p:cNvPr id="13" name="Slide Number Placeholder 5">
            <a:extLst>
              <a:ext uri="{FF2B5EF4-FFF2-40B4-BE49-F238E27FC236}">
                <a16:creationId xmlns:a16="http://schemas.microsoft.com/office/drawing/2014/main" id="{432AC1F6-3692-EC40-B305-40B9F114140E}"/>
              </a:ext>
            </a:extLst>
          </p:cNvPr>
          <p:cNvSpPr>
            <a:spLocks noGrp="1"/>
          </p:cNvSpPr>
          <p:nvPr>
            <p:ph type="sldNum" sz="quarter" idx="4"/>
          </p:nvPr>
        </p:nvSpPr>
        <p:spPr>
          <a:xfrm>
            <a:off x="9083607" y="177397"/>
            <a:ext cx="2743200"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2EF47F92-AAFE-024A-832D-39596C6F033D}" type="slidenum">
              <a:rPr lang="en-US" smtClean="0"/>
              <a:t>‹#›</a:t>
            </a:fld>
            <a:endParaRPr lang="en-US"/>
          </a:p>
        </p:txBody>
      </p:sp>
    </p:spTree>
    <p:extLst>
      <p:ext uri="{BB962C8B-B14F-4D97-AF65-F5344CB8AC3E}">
        <p14:creationId xmlns:p14="http://schemas.microsoft.com/office/powerpoint/2010/main" val="36684698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3FFC364-47D0-B547-9857-F43EC2CA6D57}"/>
              </a:ext>
            </a:extLst>
          </p:cNvPr>
          <p:cNvSpPr>
            <a:spLocks noGrp="1"/>
          </p:cNvSpPr>
          <p:nvPr>
            <p:ph type="dt" sz="half" idx="10"/>
          </p:nvPr>
        </p:nvSpPr>
        <p:spPr/>
        <p:txBody>
          <a:bodyPr/>
          <a:lstStyle/>
          <a:p>
            <a:fld id="{28CB8308-2E40-7B4E-8640-78A27CE978C6}" type="datetimeFigureOut">
              <a:rPr kumimoji="1" lang="zh-CN" altLang="en-US" smtClean="0"/>
              <a:t>2022/8/4</a:t>
            </a:fld>
            <a:endParaRPr kumimoji="1" lang="zh-CN" altLang="en-US"/>
          </a:p>
        </p:txBody>
      </p:sp>
      <p:sp>
        <p:nvSpPr>
          <p:cNvPr id="3" name="页脚占位符 2">
            <a:extLst>
              <a:ext uri="{FF2B5EF4-FFF2-40B4-BE49-F238E27FC236}">
                <a16:creationId xmlns:a16="http://schemas.microsoft.com/office/drawing/2014/main" id="{75BB7449-B00A-4A44-BDB4-84D188A0A2D8}"/>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20D6B46A-18FA-EB4B-B1FC-EAABCB9FEABA}"/>
              </a:ext>
            </a:extLst>
          </p:cNvPr>
          <p:cNvSpPr>
            <a:spLocks noGrp="1"/>
          </p:cNvSpPr>
          <p:nvPr>
            <p:ph type="sldNum" sz="quarter" idx="12"/>
          </p:nvPr>
        </p:nvSpPr>
        <p:spPr/>
        <p:txBody>
          <a:bodyPr/>
          <a:lstStyle/>
          <a:p>
            <a:fld id="{5516A0E0-3E26-744C-83EB-5604AF14C691}" type="slidenum">
              <a:rPr kumimoji="1" lang="zh-CN" altLang="en-US" smtClean="0"/>
              <a:t>‹#›</a:t>
            </a:fld>
            <a:endParaRPr kumimoji="1" lang="zh-CN" altLang="en-US"/>
          </a:p>
        </p:txBody>
      </p:sp>
    </p:spTree>
    <p:extLst>
      <p:ext uri="{BB962C8B-B14F-4D97-AF65-F5344CB8AC3E}">
        <p14:creationId xmlns:p14="http://schemas.microsoft.com/office/powerpoint/2010/main" val="15333810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D43DEE-E891-2E43-B300-6529726DA13A}"/>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3D8966D-6F68-B04B-A962-6F529A58E98C}"/>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FFDCFE4E-549F-4F46-9076-E7434EA6457C}"/>
              </a:ext>
            </a:extLst>
          </p:cNvPr>
          <p:cNvSpPr>
            <a:spLocks noGrp="1"/>
          </p:cNvSpPr>
          <p:nvPr>
            <p:ph type="dt" sz="half" idx="10"/>
          </p:nvPr>
        </p:nvSpPr>
        <p:spPr/>
        <p:txBody>
          <a:bodyPr/>
          <a:lstStyle/>
          <a:p>
            <a:fld id="{28CB8308-2E40-7B4E-8640-78A27CE978C6}" type="datetimeFigureOut">
              <a:rPr kumimoji="1" lang="zh-CN" altLang="en-US" smtClean="0"/>
              <a:t>2022/8/4</a:t>
            </a:fld>
            <a:endParaRPr kumimoji="1" lang="zh-CN" altLang="en-US"/>
          </a:p>
        </p:txBody>
      </p:sp>
      <p:sp>
        <p:nvSpPr>
          <p:cNvPr id="5" name="页脚占位符 4">
            <a:extLst>
              <a:ext uri="{FF2B5EF4-FFF2-40B4-BE49-F238E27FC236}">
                <a16:creationId xmlns:a16="http://schemas.microsoft.com/office/drawing/2014/main" id="{58C150DC-8522-2948-B143-884082B5B2AE}"/>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F5D6F2F3-2979-C841-97BF-D5D02C723437}"/>
              </a:ext>
            </a:extLst>
          </p:cNvPr>
          <p:cNvSpPr>
            <a:spLocks noGrp="1"/>
          </p:cNvSpPr>
          <p:nvPr>
            <p:ph type="sldNum" sz="quarter" idx="12"/>
          </p:nvPr>
        </p:nvSpPr>
        <p:spPr/>
        <p:txBody>
          <a:bodyPr/>
          <a:lstStyle/>
          <a:p>
            <a:fld id="{5516A0E0-3E26-744C-83EB-5604AF14C691}" type="slidenum">
              <a:rPr kumimoji="1" lang="zh-CN" altLang="en-US" smtClean="0"/>
              <a:t>‹#›</a:t>
            </a:fld>
            <a:endParaRPr kumimoji="1" lang="zh-CN" altLang="en-US"/>
          </a:p>
        </p:txBody>
      </p:sp>
    </p:spTree>
    <p:extLst>
      <p:ext uri="{BB962C8B-B14F-4D97-AF65-F5344CB8AC3E}">
        <p14:creationId xmlns:p14="http://schemas.microsoft.com/office/powerpoint/2010/main" val="364563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CD8F4-259D-5B26-F81E-C895C74E82E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0152FE5-BCC6-AA3E-E8ED-E09AD63CD5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BABC45E-5411-B3BC-0E13-0EE31D00BC4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621C204-7472-E5AB-31B9-00F4B094E2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B39BB8D-CE97-4C53-7A79-8CA3DF62692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9860159-CDDF-9CF2-85B5-95E942238D7E}"/>
              </a:ext>
            </a:extLst>
          </p:cNvPr>
          <p:cNvSpPr>
            <a:spLocks noGrp="1"/>
          </p:cNvSpPr>
          <p:nvPr>
            <p:ph type="dt" sz="half" idx="10"/>
          </p:nvPr>
        </p:nvSpPr>
        <p:spPr/>
        <p:txBody>
          <a:bodyPr/>
          <a:lstStyle/>
          <a:p>
            <a:fld id="{8E7ECC37-5887-1B4D-8D95-907A04C68150}" type="datetimeFigureOut">
              <a:rPr lang="en-US" smtClean="0"/>
              <a:t>8/4/22</a:t>
            </a:fld>
            <a:endParaRPr lang="en-US"/>
          </a:p>
        </p:txBody>
      </p:sp>
      <p:sp>
        <p:nvSpPr>
          <p:cNvPr id="8" name="Footer Placeholder 7">
            <a:extLst>
              <a:ext uri="{FF2B5EF4-FFF2-40B4-BE49-F238E27FC236}">
                <a16:creationId xmlns:a16="http://schemas.microsoft.com/office/drawing/2014/main" id="{8C41E8A0-4561-7866-626D-EC024DB6EC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9018F5-B7BB-AD00-EA1A-7DB851AA2462}"/>
              </a:ext>
            </a:extLst>
          </p:cNvPr>
          <p:cNvSpPr>
            <a:spLocks noGrp="1"/>
          </p:cNvSpPr>
          <p:nvPr>
            <p:ph type="sldNum" sz="quarter" idx="12"/>
          </p:nvPr>
        </p:nvSpPr>
        <p:spPr/>
        <p:txBody>
          <a:bodyPr/>
          <a:lstStyle/>
          <a:p>
            <a:fld id="{B432E78C-E3FB-5A47-98B3-666EFD0E79F3}" type="slidenum">
              <a:rPr lang="en-US" smtClean="0"/>
              <a:t>‹#›</a:t>
            </a:fld>
            <a:endParaRPr lang="en-US"/>
          </a:p>
        </p:txBody>
      </p:sp>
    </p:spTree>
    <p:extLst>
      <p:ext uri="{BB962C8B-B14F-4D97-AF65-F5344CB8AC3E}">
        <p14:creationId xmlns:p14="http://schemas.microsoft.com/office/powerpoint/2010/main" val="39645914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5_Custom Layout">
  <p:cSld name="7_Custom Layout">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499656" y="341550"/>
            <a:ext cx="10515600" cy="748058"/>
          </a:xfrm>
          <a:prstGeom prst="rect">
            <a:avLst/>
          </a:prstGeom>
          <a:noFill/>
          <a:ln>
            <a:noFill/>
          </a:ln>
        </p:spPr>
        <p:txBody>
          <a:bodyPr spcFirstLastPara="1" wrap="square" lIns="91425" tIns="0" rIns="0" bIns="0" anchor="t" anchorCtr="0">
            <a:noAutofit/>
          </a:bodyPr>
          <a:lstStyle>
            <a:lvl1pPr lvl="0" algn="l">
              <a:lnSpc>
                <a:spcPct val="11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9083607" y="1773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566116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2_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1F52D63-E69E-F44E-94B9-EDD3718FBFBB}"/>
              </a:ext>
            </a:extLst>
          </p:cNvPr>
          <p:cNvSpPr/>
          <p:nvPr userDrawn="1"/>
        </p:nvSpPr>
        <p:spPr>
          <a:xfrm>
            <a:off x="0" y="0"/>
            <a:ext cx="12192000" cy="6858000"/>
          </a:xfrm>
          <a:prstGeom prst="rect">
            <a:avLst/>
          </a:prstGeom>
          <a:gradFill flip="none" rotWithShape="1">
            <a:gsLst>
              <a:gs pos="44000">
                <a:srgbClr val="0360FF"/>
              </a:gs>
              <a:gs pos="100000">
                <a:srgbClr val="00C1D5"/>
              </a:gs>
            </a:gsLst>
            <a:lin ang="27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p>
        </p:txBody>
      </p:sp>
      <p:pic>
        <p:nvPicPr>
          <p:cNvPr id="7" name="图片 6">
            <a:extLst>
              <a:ext uri="{FF2B5EF4-FFF2-40B4-BE49-F238E27FC236}">
                <a16:creationId xmlns:a16="http://schemas.microsoft.com/office/drawing/2014/main" id="{27746635-2787-4258-960A-30DD7010B503}"/>
              </a:ext>
            </a:extLst>
          </p:cNvPr>
          <p:cNvPicPr>
            <a:picLocks noChangeAspect="1"/>
          </p:cNvPicPr>
          <p:nvPr userDrawn="1"/>
        </p:nvPicPr>
        <p:blipFill>
          <a:blip r:embed="rId2">
            <a:alphaModFix amt="30000"/>
          </a:blip>
          <a:stretch>
            <a:fillRect/>
          </a:stretch>
        </p:blipFill>
        <p:spPr>
          <a:xfrm>
            <a:off x="5107373" y="305708"/>
            <a:ext cx="8514881" cy="6163333"/>
          </a:xfrm>
          <a:prstGeom prst="rect">
            <a:avLst/>
          </a:prstGeom>
        </p:spPr>
      </p:pic>
      <p:sp>
        <p:nvSpPr>
          <p:cNvPr id="4" name="椭圆 3">
            <a:extLst>
              <a:ext uri="{FF2B5EF4-FFF2-40B4-BE49-F238E27FC236}">
                <a16:creationId xmlns:a16="http://schemas.microsoft.com/office/drawing/2014/main" id="{711F6AC9-188C-4451-86CA-C94F6023869B}"/>
              </a:ext>
            </a:extLst>
          </p:cNvPr>
          <p:cNvSpPr/>
          <p:nvPr userDrawn="1"/>
        </p:nvSpPr>
        <p:spPr>
          <a:xfrm>
            <a:off x="-628650" y="1"/>
            <a:ext cx="485391" cy="485391"/>
          </a:xfrm>
          <a:prstGeom prst="ellipse">
            <a:avLst/>
          </a:prstGeom>
          <a:solidFill>
            <a:srgbClr val="036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椭圆 4">
            <a:extLst>
              <a:ext uri="{FF2B5EF4-FFF2-40B4-BE49-F238E27FC236}">
                <a16:creationId xmlns:a16="http://schemas.microsoft.com/office/drawing/2014/main" id="{BEB07DF6-4A8F-465F-A93D-D5EB59A3A116}"/>
              </a:ext>
            </a:extLst>
          </p:cNvPr>
          <p:cNvSpPr/>
          <p:nvPr userDrawn="1"/>
        </p:nvSpPr>
        <p:spPr>
          <a:xfrm>
            <a:off x="-628650" y="666750"/>
            <a:ext cx="485391" cy="485391"/>
          </a:xfrm>
          <a:prstGeom prst="ellipse">
            <a:avLst/>
          </a:prstGeom>
          <a:solidFill>
            <a:srgbClr val="00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 name="椭圆 5">
            <a:extLst>
              <a:ext uri="{FF2B5EF4-FFF2-40B4-BE49-F238E27FC236}">
                <a16:creationId xmlns:a16="http://schemas.microsoft.com/office/drawing/2014/main" id="{C83ACCB1-B891-48F4-8E46-CD215C4527DF}"/>
              </a:ext>
            </a:extLst>
          </p:cNvPr>
          <p:cNvSpPr/>
          <p:nvPr userDrawn="1"/>
        </p:nvSpPr>
        <p:spPr>
          <a:xfrm>
            <a:off x="-628650" y="1333501"/>
            <a:ext cx="485391" cy="485391"/>
          </a:xfrm>
          <a:prstGeom prst="ellipse">
            <a:avLst/>
          </a:prstGeom>
          <a:solidFill>
            <a:srgbClr val="039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751021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C735E-3748-46E8-BF63-7D4E06B3517D}"/>
              </a:ext>
            </a:extLst>
          </p:cNvPr>
          <p:cNvSpPr>
            <a:spLocks noGrp="1"/>
          </p:cNvSpPr>
          <p:nvPr>
            <p:ph type="title"/>
          </p:nvPr>
        </p:nvSpPr>
        <p:spPr>
          <a:xfrm>
            <a:off x="345425" y="250567"/>
            <a:ext cx="10515600" cy="306984"/>
          </a:xfrm>
          <a:prstGeom prst="rect">
            <a:avLst/>
          </a:prstGeom>
        </p:spPr>
        <p:txBody>
          <a:bodyPr/>
          <a:lstStyle>
            <a:lvl1pPr>
              <a:defRPr sz="1998">
                <a:latin typeface="腾讯体 W7" panose="020C08030202040F0204" pitchFamily="34" charset="-122"/>
                <a:ea typeface="腾讯体 W7" panose="020C08030202040F0204" pitchFamily="34" charset="-122"/>
              </a:defRPr>
            </a:lvl1pPr>
          </a:lstStyle>
          <a:p>
            <a:r>
              <a:rPr lang="zh-CN" altLang="en-US"/>
              <a:t>单击此处编辑母版标题样式</a:t>
            </a:r>
          </a:p>
        </p:txBody>
      </p:sp>
    </p:spTree>
    <p:extLst>
      <p:ext uri="{BB962C8B-B14F-4D97-AF65-F5344CB8AC3E}">
        <p14:creationId xmlns:p14="http://schemas.microsoft.com/office/powerpoint/2010/main" val="14534553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图片 5" descr="图片包含 游戏机, 画, 钟表, 标志&#10;&#10;描述已自动生成">
            <a:extLst>
              <a:ext uri="{FF2B5EF4-FFF2-40B4-BE49-F238E27FC236}">
                <a16:creationId xmlns:a16="http://schemas.microsoft.com/office/drawing/2014/main" id="{5B891130-E4C8-2D4C-83A1-E5E6E68F2C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5766" y="213665"/>
            <a:ext cx="691191" cy="675337"/>
          </a:xfrm>
          <a:prstGeom prst="rect">
            <a:avLst/>
          </a:prstGeom>
        </p:spPr>
      </p:pic>
      <p:sp>
        <p:nvSpPr>
          <p:cNvPr id="5" name="文本占位符 4"/>
          <p:cNvSpPr>
            <a:spLocks noGrp="1"/>
          </p:cNvSpPr>
          <p:nvPr>
            <p:ph type="body" sz="quarter" idx="10" hasCustomPrompt="1"/>
          </p:nvPr>
        </p:nvSpPr>
        <p:spPr>
          <a:xfrm>
            <a:off x="971551" y="233450"/>
            <a:ext cx="8474077" cy="615553"/>
          </a:xfrm>
          <a:prstGeom prst="rect">
            <a:avLst/>
          </a:prstGeom>
        </p:spPr>
        <p:txBody>
          <a:bodyPr/>
          <a:lstStyle>
            <a:lvl1pPr marL="0" indent="0">
              <a:buNone/>
              <a:defRPr sz="3197">
                <a:solidFill>
                  <a:schemeClr val="tx1"/>
                </a:solidFill>
                <a:latin typeface="腾讯体 W7" panose="020C08030202040F0204" pitchFamily="34" charset="-122"/>
                <a:ea typeface="腾讯体 W7" panose="020C08030202040F0204" pitchFamily="34" charset="-122"/>
              </a:defRPr>
            </a:lvl1pPr>
          </a:lstStyle>
          <a:p>
            <a:pPr lvl="0"/>
            <a:r>
              <a:rPr lang="zh-CN" altLang="en-US" dirty="0"/>
              <a:t>请添加标题</a:t>
            </a:r>
          </a:p>
        </p:txBody>
      </p:sp>
      <p:sp>
        <p:nvSpPr>
          <p:cNvPr id="11" name="Freeform 5">
            <a:extLst>
              <a:ext uri="{FF2B5EF4-FFF2-40B4-BE49-F238E27FC236}">
                <a16:creationId xmlns:a16="http://schemas.microsoft.com/office/drawing/2014/main" id="{364894D1-2944-DA42-B296-F8176E124C7D}"/>
              </a:ext>
            </a:extLst>
          </p:cNvPr>
          <p:cNvSpPr/>
          <p:nvPr userDrawn="1"/>
        </p:nvSpPr>
        <p:spPr>
          <a:xfrm>
            <a:off x="126765" y="6470111"/>
            <a:ext cx="218305" cy="185656"/>
          </a:xfrm>
          <a:custGeom>
            <a:avLst/>
            <a:gdLst/>
            <a:ahLst/>
            <a:cxnLst>
              <a:cxn ang="0">
                <a:pos x="wd2" y="hd2"/>
              </a:cxn>
              <a:cxn ang="5400000">
                <a:pos x="wd2" y="hd2"/>
              </a:cxn>
              <a:cxn ang="10800000">
                <a:pos x="wd2" y="hd2"/>
              </a:cxn>
              <a:cxn ang="16200000">
                <a:pos x="wd2" y="hd2"/>
              </a:cxn>
            </a:cxnLst>
            <a:rect l="0" t="0" r="r" b="b"/>
            <a:pathLst>
              <a:path w="21600" h="21600" extrusionOk="0">
                <a:moveTo>
                  <a:pt x="3230" y="0"/>
                </a:moveTo>
                <a:lnTo>
                  <a:pt x="0" y="21600"/>
                </a:lnTo>
                <a:lnTo>
                  <a:pt x="18370" y="21600"/>
                </a:lnTo>
                <a:lnTo>
                  <a:pt x="21600" y="0"/>
                </a:lnTo>
                <a:lnTo>
                  <a:pt x="3230" y="0"/>
                </a:lnTo>
                <a:close/>
                <a:moveTo>
                  <a:pt x="12343" y="8334"/>
                </a:moveTo>
                <a:lnTo>
                  <a:pt x="10848" y="18595"/>
                </a:lnTo>
                <a:lnTo>
                  <a:pt x="8437" y="18595"/>
                </a:lnTo>
                <a:lnTo>
                  <a:pt x="9932" y="8334"/>
                </a:lnTo>
                <a:lnTo>
                  <a:pt x="6220" y="8334"/>
                </a:lnTo>
                <a:lnTo>
                  <a:pt x="5062" y="6576"/>
                </a:lnTo>
                <a:lnTo>
                  <a:pt x="10173" y="6576"/>
                </a:lnTo>
                <a:lnTo>
                  <a:pt x="10752" y="3005"/>
                </a:lnTo>
                <a:lnTo>
                  <a:pt x="17116" y="8334"/>
                </a:lnTo>
                <a:lnTo>
                  <a:pt x="12343" y="8334"/>
                </a:lnTo>
                <a:close/>
              </a:path>
            </a:pathLst>
          </a:custGeom>
          <a:solidFill>
            <a:srgbClr val="000000">
              <a:alpha val="20000"/>
            </a:srgbClr>
          </a:solidFill>
          <a:ln w="3175">
            <a:miter lim="400000"/>
          </a:ln>
        </p:spPr>
        <p:txBody>
          <a:bodyPr lIns="23570" tIns="23570" rIns="23570" bIns="23570"/>
          <a:lstStyle/>
          <a:p>
            <a:pPr defTabSz="628441">
              <a:defRPr sz="1200">
                <a:solidFill>
                  <a:srgbClr val="000000"/>
                </a:solidFill>
                <a:latin typeface="Calibri"/>
                <a:ea typeface="Calibri"/>
                <a:cs typeface="Calibri"/>
                <a:sym typeface="Calibri"/>
              </a:defRPr>
            </a:pPr>
            <a:endParaRPr sz="1160"/>
          </a:p>
        </p:txBody>
      </p:sp>
    </p:spTree>
    <p:extLst>
      <p:ext uri="{BB962C8B-B14F-4D97-AF65-F5344CB8AC3E}">
        <p14:creationId xmlns:p14="http://schemas.microsoft.com/office/powerpoint/2010/main" val="15959176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cSld name="1_比较">
    <p:spTree>
      <p:nvGrpSpPr>
        <p:cNvPr id="1" name=""/>
        <p:cNvGrpSpPr/>
        <p:nvPr/>
      </p:nvGrpSpPr>
      <p:grpSpPr>
        <a:xfrm>
          <a:off x="0" y="0"/>
          <a:ext cx="0" cy="0"/>
          <a:chOff x="0" y="0"/>
          <a:chExt cx="0" cy="0"/>
        </a:xfrm>
      </p:grpSpPr>
      <p:pic>
        <p:nvPicPr>
          <p:cNvPr id="67585" name="图片 4" descr="资源 2"/>
          <p:cNvPicPr>
            <a:picLocks noChangeAspect="1"/>
          </p:cNvPicPr>
          <p:nvPr userDrawn="1"/>
        </p:nvPicPr>
        <p:blipFill>
          <a:blip r:embed="rId2" cstate="print">
            <a:extLst>
              <a:ext uri="{28A0092B-C50C-407E-A947-70E740481C1C}">
                <a14:useLocalDpi xmlns:a14="http://schemas.microsoft.com/office/drawing/2010/main"/>
              </a:ext>
            </a:extLst>
          </a:blip>
          <a:srcRect l="1775" b="12116"/>
          <a:stretch>
            <a:fillRect/>
          </a:stretch>
        </p:blipFill>
        <p:spPr>
          <a:xfrm>
            <a:off x="1" y="-27934"/>
            <a:ext cx="12204095" cy="889000"/>
          </a:xfrm>
          <a:prstGeom prst="rect">
            <a:avLst/>
          </a:prstGeom>
          <a:noFill/>
          <a:ln w="9525">
            <a:noFill/>
          </a:ln>
        </p:spPr>
      </p:pic>
      <p:pic>
        <p:nvPicPr>
          <p:cNvPr id="67586" name="图片 17" descr="资源 3"/>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rot="900000">
            <a:off x="59268" y="153175"/>
            <a:ext cx="1527175" cy="678180"/>
          </a:xfrm>
          <a:prstGeom prst="rect">
            <a:avLst/>
          </a:prstGeom>
          <a:noFill/>
          <a:ln w="9525">
            <a:noFill/>
          </a:ln>
        </p:spPr>
      </p:pic>
      <p:pic>
        <p:nvPicPr>
          <p:cNvPr id="67588" name="图片 6" descr="资源 4"/>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 y="237813"/>
            <a:ext cx="2720975" cy="569912"/>
          </a:xfrm>
          <a:prstGeom prst="rect">
            <a:avLst/>
          </a:prstGeom>
          <a:noFill/>
          <a:ln w="9525">
            <a:noFill/>
          </a:ln>
        </p:spPr>
      </p:pic>
    </p:spTree>
    <p:extLst>
      <p:ext uri="{BB962C8B-B14F-4D97-AF65-F5344CB8AC3E}">
        <p14:creationId xmlns:p14="http://schemas.microsoft.com/office/powerpoint/2010/main" val="32324398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4_自定义版式">
    <p:spTree>
      <p:nvGrpSpPr>
        <p:cNvPr id="1" name=""/>
        <p:cNvGrpSpPr/>
        <p:nvPr/>
      </p:nvGrpSpPr>
      <p:grpSpPr>
        <a:xfrm>
          <a:off x="0" y="0"/>
          <a:ext cx="0" cy="0"/>
          <a:chOff x="0" y="0"/>
          <a:chExt cx="0" cy="0"/>
        </a:xfrm>
      </p:grpSpPr>
      <p:sp>
        <p:nvSpPr>
          <p:cNvPr id="169" name="矩形 5"/>
          <p:cNvSpPr/>
          <p:nvPr/>
        </p:nvSpPr>
        <p:spPr>
          <a:xfrm>
            <a:off x="-793942" y="0"/>
            <a:ext cx="546754" cy="408044"/>
          </a:xfrm>
          <a:prstGeom prst="rect">
            <a:avLst/>
          </a:prstGeom>
          <a:solidFill>
            <a:srgbClr val="F2F5F8"/>
          </a:solidFill>
          <a:ln w="12700">
            <a:miter lim="400000"/>
          </a:ln>
        </p:spPr>
        <p:txBody>
          <a:bodyPr lIns="45719" rIns="45719" anchor="ctr"/>
          <a:lstStyle/>
          <a:p>
            <a:pPr algn="ctr">
              <a:defRPr>
                <a:solidFill>
                  <a:srgbClr val="FFFFFF"/>
                </a:solidFill>
                <a:latin typeface="Calibri" panose="020F0502020204030204"/>
                <a:ea typeface="Calibri" panose="020F0502020204030204"/>
                <a:cs typeface="Calibri" panose="020F0502020204030204"/>
                <a:sym typeface="Calibri" panose="020F0502020204030204"/>
              </a:defRPr>
            </a:pPr>
            <a:endParaRPr/>
          </a:p>
        </p:txBody>
      </p:sp>
      <p:sp>
        <p:nvSpPr>
          <p:cNvPr id="170" name="矩形 6"/>
          <p:cNvSpPr/>
          <p:nvPr/>
        </p:nvSpPr>
        <p:spPr>
          <a:xfrm>
            <a:off x="-793942" y="903374"/>
            <a:ext cx="546754" cy="408043"/>
          </a:xfrm>
          <a:prstGeom prst="rect">
            <a:avLst/>
          </a:prstGeom>
          <a:solidFill>
            <a:srgbClr val="3B5996"/>
          </a:solidFill>
          <a:ln w="12700">
            <a:miter lim="400000"/>
          </a:ln>
        </p:spPr>
        <p:txBody>
          <a:bodyPr lIns="45719" rIns="45719" anchor="ctr"/>
          <a:lstStyle/>
          <a:p>
            <a:pPr algn="ctr">
              <a:defRPr>
                <a:solidFill>
                  <a:srgbClr val="FFFFFF"/>
                </a:solidFill>
                <a:latin typeface="Calibri" panose="020F0502020204030204"/>
                <a:ea typeface="Calibri" panose="020F0502020204030204"/>
                <a:cs typeface="Calibri" panose="020F0502020204030204"/>
                <a:sym typeface="Calibri" panose="020F0502020204030204"/>
              </a:defRPr>
            </a:pPr>
            <a:endParaRPr/>
          </a:p>
        </p:txBody>
      </p:sp>
      <p:sp>
        <p:nvSpPr>
          <p:cNvPr id="171" name="矩形 7"/>
          <p:cNvSpPr/>
          <p:nvPr/>
        </p:nvSpPr>
        <p:spPr>
          <a:xfrm>
            <a:off x="-793944" y="1355061"/>
            <a:ext cx="546755" cy="408043"/>
          </a:xfrm>
          <a:prstGeom prst="rect">
            <a:avLst/>
          </a:prstGeom>
          <a:solidFill>
            <a:srgbClr val="555555"/>
          </a:solidFill>
          <a:ln w="12700">
            <a:miter lim="400000"/>
          </a:ln>
        </p:spPr>
        <p:txBody>
          <a:bodyPr lIns="45719" rIns="45719" anchor="ctr"/>
          <a:lstStyle/>
          <a:p>
            <a:pPr algn="ctr">
              <a:defRPr>
                <a:solidFill>
                  <a:srgbClr val="FFFFFF"/>
                </a:solidFill>
                <a:latin typeface="Calibri" panose="020F0502020204030204"/>
                <a:ea typeface="Calibri" panose="020F0502020204030204"/>
                <a:cs typeface="Calibri" panose="020F0502020204030204"/>
                <a:sym typeface="Calibri" panose="020F0502020204030204"/>
              </a:defRPr>
            </a:pPr>
            <a:endParaRPr/>
          </a:p>
        </p:txBody>
      </p:sp>
      <p:sp>
        <p:nvSpPr>
          <p:cNvPr id="172" name="矩形 8"/>
          <p:cNvSpPr/>
          <p:nvPr/>
        </p:nvSpPr>
        <p:spPr>
          <a:xfrm>
            <a:off x="-793942" y="1806749"/>
            <a:ext cx="546754" cy="408043"/>
          </a:xfrm>
          <a:prstGeom prst="rect">
            <a:avLst/>
          </a:prstGeom>
          <a:solidFill>
            <a:srgbClr val="DBDBDB"/>
          </a:solidFill>
          <a:ln w="12700">
            <a:miter lim="400000"/>
          </a:ln>
        </p:spPr>
        <p:txBody>
          <a:bodyPr lIns="45719" rIns="45719" anchor="ctr"/>
          <a:lstStyle/>
          <a:p>
            <a:pPr algn="ctr">
              <a:defRPr>
                <a:solidFill>
                  <a:srgbClr val="FFFFFF"/>
                </a:solidFill>
                <a:latin typeface="Calibri" panose="020F0502020204030204"/>
                <a:ea typeface="Calibri" panose="020F0502020204030204"/>
                <a:cs typeface="Calibri" panose="020F0502020204030204"/>
                <a:sym typeface="Calibri" panose="020F0502020204030204"/>
              </a:defRPr>
            </a:pPr>
            <a:endParaRPr/>
          </a:p>
        </p:txBody>
      </p:sp>
      <p:sp>
        <p:nvSpPr>
          <p:cNvPr id="173" name="矩形 9"/>
          <p:cNvSpPr/>
          <p:nvPr/>
        </p:nvSpPr>
        <p:spPr>
          <a:xfrm>
            <a:off x="-793944" y="451687"/>
            <a:ext cx="546754" cy="408043"/>
          </a:xfrm>
          <a:prstGeom prst="rect">
            <a:avLst/>
          </a:prstGeom>
          <a:solidFill>
            <a:srgbClr val="3B5996">
              <a:alpha val="71000"/>
            </a:srgbClr>
          </a:solidFill>
          <a:ln w="12700">
            <a:miter lim="400000"/>
          </a:ln>
        </p:spPr>
        <p:txBody>
          <a:bodyPr lIns="45719" rIns="45719" anchor="ctr"/>
          <a:lstStyle/>
          <a:p>
            <a:pPr algn="ctr">
              <a:defRPr>
                <a:solidFill>
                  <a:srgbClr val="FFFFFF"/>
                </a:solidFill>
                <a:latin typeface="Calibri" panose="020F0502020204030204"/>
                <a:ea typeface="Calibri" panose="020F0502020204030204"/>
                <a:cs typeface="Calibri" panose="020F0502020204030204"/>
                <a:sym typeface="Calibri" panose="020F0502020204030204"/>
              </a:defRPr>
            </a:pPr>
            <a:endParaRPr/>
          </a:p>
        </p:txBody>
      </p:sp>
      <p:sp>
        <p:nvSpPr>
          <p:cNvPr id="174" name="矩形 10"/>
          <p:cNvSpPr/>
          <p:nvPr/>
        </p:nvSpPr>
        <p:spPr>
          <a:xfrm>
            <a:off x="-793947" y="2258435"/>
            <a:ext cx="546754" cy="408043"/>
          </a:xfrm>
          <a:prstGeom prst="rect">
            <a:avLst/>
          </a:prstGeom>
          <a:solidFill>
            <a:srgbClr val="3B5996">
              <a:alpha val="48000"/>
            </a:srgbClr>
          </a:solidFill>
          <a:ln w="12700">
            <a:miter lim="400000"/>
          </a:ln>
        </p:spPr>
        <p:txBody>
          <a:bodyPr lIns="45719" rIns="45719" anchor="ctr"/>
          <a:lstStyle/>
          <a:p>
            <a:pPr algn="ctr">
              <a:defRPr>
                <a:solidFill>
                  <a:srgbClr val="FFFFFF"/>
                </a:solidFill>
                <a:latin typeface="Calibri" panose="020F0502020204030204"/>
                <a:ea typeface="Calibri" panose="020F0502020204030204"/>
                <a:cs typeface="Calibri" panose="020F0502020204030204"/>
                <a:sym typeface="Calibri" panose="020F0502020204030204"/>
              </a:defRPr>
            </a:pPr>
            <a:endParaRPr/>
          </a:p>
        </p:txBody>
      </p:sp>
      <p:sp>
        <p:nvSpPr>
          <p:cNvPr id="175" name="矩形 11"/>
          <p:cNvSpPr/>
          <p:nvPr/>
        </p:nvSpPr>
        <p:spPr>
          <a:xfrm>
            <a:off x="-793947" y="2710122"/>
            <a:ext cx="546754" cy="408043"/>
          </a:xfrm>
          <a:prstGeom prst="rect">
            <a:avLst/>
          </a:prstGeom>
          <a:solidFill>
            <a:srgbClr val="DCE7F2"/>
          </a:solidFill>
          <a:ln w="12700">
            <a:miter lim="400000"/>
          </a:ln>
        </p:spPr>
        <p:txBody>
          <a:bodyPr lIns="45719" rIns="45719" anchor="ctr"/>
          <a:lstStyle/>
          <a:p>
            <a:pPr algn="ctr">
              <a:defRPr>
                <a:solidFill>
                  <a:srgbClr val="FFFFFF"/>
                </a:solidFill>
                <a:latin typeface="Calibri" panose="020F0502020204030204"/>
                <a:ea typeface="Calibri" panose="020F0502020204030204"/>
                <a:cs typeface="Calibri" panose="020F0502020204030204"/>
                <a:sym typeface="Calibri" panose="020F0502020204030204"/>
              </a:defRPr>
            </a:pPr>
            <a:endParaRPr/>
          </a:p>
        </p:txBody>
      </p:sp>
      <p:sp>
        <p:nvSpPr>
          <p:cNvPr id="176" name="矩形 46"/>
          <p:cNvSpPr/>
          <p:nvPr/>
        </p:nvSpPr>
        <p:spPr>
          <a:xfrm>
            <a:off x="-791731" y="3196647"/>
            <a:ext cx="546754" cy="408043"/>
          </a:xfrm>
          <a:prstGeom prst="rect">
            <a:avLst/>
          </a:prstGeom>
          <a:solidFill>
            <a:srgbClr val="C0E1F9"/>
          </a:solidFill>
          <a:ln w="12700">
            <a:miter lim="400000"/>
          </a:ln>
        </p:spPr>
        <p:txBody>
          <a:bodyPr lIns="45719" rIns="45719" anchor="ctr"/>
          <a:lstStyle/>
          <a:p>
            <a:pPr algn="ctr">
              <a:defRPr>
                <a:solidFill>
                  <a:srgbClr val="FFFFFF"/>
                </a:solidFill>
                <a:latin typeface="Calibri" panose="020F0502020204030204"/>
                <a:ea typeface="Calibri" panose="020F0502020204030204"/>
                <a:cs typeface="Calibri" panose="020F0502020204030204"/>
                <a:sym typeface="Calibri" panose="020F0502020204030204"/>
              </a:defRPr>
            </a:pPr>
            <a:endParaRPr/>
          </a:p>
        </p:txBody>
      </p:sp>
      <p:sp>
        <p:nvSpPr>
          <p:cNvPr id="177" name="矩形 47"/>
          <p:cNvSpPr/>
          <p:nvPr/>
        </p:nvSpPr>
        <p:spPr>
          <a:xfrm>
            <a:off x="-793947" y="3698778"/>
            <a:ext cx="546754" cy="408043"/>
          </a:xfrm>
          <a:prstGeom prst="rect">
            <a:avLst/>
          </a:prstGeom>
          <a:solidFill>
            <a:srgbClr val="85CAEC"/>
          </a:solidFill>
          <a:ln w="12700">
            <a:miter lim="400000"/>
          </a:ln>
        </p:spPr>
        <p:txBody>
          <a:bodyPr lIns="45719" rIns="45719" anchor="ctr"/>
          <a:lstStyle/>
          <a:p>
            <a:pPr algn="ctr">
              <a:defRPr>
                <a:solidFill>
                  <a:srgbClr val="FFFFFF"/>
                </a:solidFill>
                <a:latin typeface="Calibri" panose="020F0502020204030204"/>
                <a:ea typeface="Calibri" panose="020F0502020204030204"/>
                <a:cs typeface="Calibri" panose="020F0502020204030204"/>
                <a:sym typeface="Calibri" panose="020F0502020204030204"/>
              </a:defRPr>
            </a:pPr>
            <a:endParaRPr/>
          </a:p>
        </p:txBody>
      </p:sp>
      <p:sp>
        <p:nvSpPr>
          <p:cNvPr id="178" name="矩形 48"/>
          <p:cNvSpPr/>
          <p:nvPr/>
        </p:nvSpPr>
        <p:spPr>
          <a:xfrm>
            <a:off x="-793947" y="4228948"/>
            <a:ext cx="546754" cy="408043"/>
          </a:xfrm>
          <a:prstGeom prst="rect">
            <a:avLst/>
          </a:prstGeom>
          <a:solidFill>
            <a:srgbClr val="4BAEE3"/>
          </a:solidFill>
          <a:ln w="12700">
            <a:miter lim="400000"/>
          </a:ln>
        </p:spPr>
        <p:txBody>
          <a:bodyPr lIns="45719" rIns="45719" anchor="ctr"/>
          <a:lstStyle/>
          <a:p>
            <a:pPr algn="ctr">
              <a:defRPr>
                <a:solidFill>
                  <a:srgbClr val="FFFFFF"/>
                </a:solidFill>
                <a:latin typeface="Calibri" panose="020F0502020204030204"/>
                <a:ea typeface="Calibri" panose="020F0502020204030204"/>
                <a:cs typeface="Calibri" panose="020F0502020204030204"/>
                <a:sym typeface="Calibri" panose="020F0502020204030204"/>
              </a:defRPr>
            </a:pPr>
            <a:endParaRPr/>
          </a:p>
        </p:txBody>
      </p:sp>
      <p:sp>
        <p:nvSpPr>
          <p:cNvPr id="179" name="矩形 49"/>
          <p:cNvSpPr/>
          <p:nvPr/>
        </p:nvSpPr>
        <p:spPr>
          <a:xfrm>
            <a:off x="-793949" y="4749979"/>
            <a:ext cx="519122" cy="408043"/>
          </a:xfrm>
          <a:prstGeom prst="rect">
            <a:avLst/>
          </a:prstGeom>
          <a:solidFill>
            <a:srgbClr val="1D8DE6"/>
          </a:solidFill>
          <a:ln w="12700">
            <a:miter lim="400000"/>
          </a:ln>
        </p:spPr>
        <p:txBody>
          <a:bodyPr lIns="45719" rIns="45719" anchor="ctr"/>
          <a:lstStyle/>
          <a:p>
            <a:pPr algn="ctr">
              <a:defRPr>
                <a:solidFill>
                  <a:srgbClr val="FFFFFF"/>
                </a:solidFill>
                <a:latin typeface="Calibri" panose="020F0502020204030204"/>
                <a:ea typeface="Calibri" panose="020F0502020204030204"/>
                <a:cs typeface="Calibri" panose="020F0502020204030204"/>
                <a:sym typeface="Calibri" panose="020F0502020204030204"/>
              </a:defRPr>
            </a:pPr>
            <a:endParaRPr/>
          </a:p>
        </p:txBody>
      </p:sp>
      <p:sp>
        <p:nvSpPr>
          <p:cNvPr id="180" name="矩形 50"/>
          <p:cNvSpPr/>
          <p:nvPr/>
        </p:nvSpPr>
        <p:spPr>
          <a:xfrm>
            <a:off x="-793949" y="5259954"/>
            <a:ext cx="519122" cy="408043"/>
          </a:xfrm>
          <a:prstGeom prst="rect">
            <a:avLst/>
          </a:prstGeom>
          <a:solidFill>
            <a:srgbClr val="0070C0"/>
          </a:solidFill>
          <a:ln w="12700">
            <a:miter lim="400000"/>
          </a:ln>
        </p:spPr>
        <p:txBody>
          <a:bodyPr lIns="45719" rIns="45719" anchor="ctr"/>
          <a:lstStyle/>
          <a:p>
            <a:pPr algn="ctr">
              <a:defRPr>
                <a:solidFill>
                  <a:srgbClr val="FFFFFF"/>
                </a:solidFill>
                <a:latin typeface="Calibri" panose="020F0502020204030204"/>
                <a:ea typeface="Calibri" panose="020F0502020204030204"/>
                <a:cs typeface="Calibri" panose="020F0502020204030204"/>
                <a:sym typeface="Calibri" panose="020F0502020204030204"/>
              </a:defRPr>
            </a:pPr>
            <a:endParaRPr/>
          </a:p>
        </p:txBody>
      </p:sp>
      <p:pic>
        <p:nvPicPr>
          <p:cNvPr id="181" name="Picture 2" descr="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2" y="-2396"/>
            <a:ext cx="12192001" cy="6860396"/>
          </a:xfrm>
          <a:prstGeom prst="rect">
            <a:avLst/>
          </a:prstGeom>
          <a:ln w="12700">
            <a:miter lim="400000"/>
            <a:headEnd/>
            <a:tailEnd/>
          </a:ln>
        </p:spPr>
      </p:pic>
      <p:sp>
        <p:nvSpPr>
          <p:cNvPr id="183" name="标题文本"/>
          <p:cNvSpPr>
            <a:spLocks noGrp="1"/>
          </p:cNvSpPr>
          <p:nvPr>
            <p:ph type="title" hasCustomPrompt="1"/>
          </p:nvPr>
        </p:nvSpPr>
        <p:spPr>
          <a:xfrm>
            <a:off x="421927" y="1"/>
            <a:ext cx="5538977" cy="863828"/>
          </a:xfrm>
          <a:prstGeom prst="rect">
            <a:avLst/>
          </a:prstGeom>
        </p:spPr>
        <p:txBody>
          <a:bodyPr/>
          <a:lstStyle>
            <a:lvl1pPr>
              <a:lnSpc>
                <a:spcPct val="100000"/>
              </a:lnSpc>
              <a:defRPr sz="2800">
                <a:solidFill>
                  <a:srgbClr val="FFFFFF"/>
                </a:solidFill>
                <a:latin typeface="PingFang SC Semibold"/>
                <a:ea typeface="PingFang SC Semibold"/>
                <a:cs typeface="PingFang SC Semibold"/>
                <a:sym typeface="PingFang SC Semibold"/>
              </a:defRPr>
            </a:lvl1pPr>
          </a:lstStyle>
          <a:p>
            <a:r>
              <a:t>标题文本</a:t>
            </a:r>
          </a:p>
        </p:txBody>
      </p:sp>
      <p:pic>
        <p:nvPicPr>
          <p:cNvPr id="186" name="图片 13" descr="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3876" y="338932"/>
            <a:ext cx="791091" cy="211137"/>
          </a:xfrm>
          <a:prstGeom prst="rect">
            <a:avLst/>
          </a:prstGeom>
          <a:ln w="12700">
            <a:miter lim="400000"/>
            <a:headEnd/>
            <a:tailEnd/>
          </a:ln>
        </p:spPr>
      </p:pic>
      <p:sp>
        <p:nvSpPr>
          <p:cNvPr id="187" name="直线连接符 14"/>
          <p:cNvSpPr/>
          <p:nvPr userDrawn="1"/>
        </p:nvSpPr>
        <p:spPr>
          <a:xfrm flipH="1">
            <a:off x="10959487" y="342106"/>
            <a:ext cx="0" cy="180000"/>
          </a:xfrm>
          <a:prstGeom prst="line">
            <a:avLst/>
          </a:prstGeom>
          <a:ln>
            <a:solidFill>
              <a:srgbClr val="FFFFFF"/>
            </a:solidFill>
          </a:ln>
        </p:spPr>
        <p:txBody>
          <a:bodyPr lIns="45719" rIns="45719"/>
          <a:lstStyle/>
          <a:p>
            <a:endParaRPr/>
          </a:p>
        </p:txBody>
      </p:sp>
      <p:sp>
        <p:nvSpPr>
          <p:cNvPr id="188" name="文本框 16"/>
          <p:cNvSpPr/>
          <p:nvPr/>
        </p:nvSpPr>
        <p:spPr>
          <a:xfrm>
            <a:off x="10959489" y="319957"/>
            <a:ext cx="1170842" cy="276999"/>
          </a:xfrm>
          <a:prstGeom prst="rect">
            <a:avLst/>
          </a:prstGeom>
          <a:ln w="12700">
            <a:miter lim="400000"/>
          </a:ln>
        </p:spPr>
        <p:txBody>
          <a:bodyPr lIns="45719" rIns="45719">
            <a:spAutoFit/>
          </a:bodyPr>
          <a:lstStyle>
            <a:lvl1pPr>
              <a:defRPr sz="1200">
                <a:solidFill>
                  <a:srgbClr val="FFFFFF"/>
                </a:solidFill>
                <a:latin typeface="幼圆" panose="02010509060101010101" charset="-122"/>
                <a:ea typeface="幼圆" panose="02010509060101010101" charset="-122"/>
                <a:cs typeface="幼圆" panose="02010509060101010101" charset="-122"/>
                <a:sym typeface="幼圆" panose="02010509060101010101" charset="-122"/>
              </a:defRPr>
            </a:lvl1pPr>
          </a:lstStyle>
          <a:p>
            <a:r>
              <a:rPr lang="en-US" b="1" dirty="0"/>
              <a:t> </a:t>
            </a:r>
            <a:r>
              <a:rPr lang="zh-CN" altLang="en-US" b="1" dirty="0"/>
              <a:t>腾讯企点</a:t>
            </a:r>
            <a:endParaRPr b="1" dirty="0"/>
          </a:p>
        </p:txBody>
      </p:sp>
      <p:pic>
        <p:nvPicPr>
          <p:cNvPr id="23" name="图片 6" descr="图片 6"/>
          <p:cNvPicPr>
            <a:picLocks noChangeAspect="1"/>
          </p:cNvPicPr>
          <p:nvPr userDrawn="1"/>
        </p:nvPicPr>
        <p:blipFill rotWithShape="1">
          <a:blip r:embed="rId4">
            <a:extLst>
              <a:ext uri="{28A0092B-C50C-407E-A947-70E740481C1C}">
                <a14:useLocalDpi xmlns:a14="http://schemas.microsoft.com/office/drawing/2010/main" val="0"/>
              </a:ext>
            </a:extLst>
          </a:blip>
          <a:srcRect t="12904"/>
          <a:stretch>
            <a:fillRect/>
          </a:stretch>
        </p:blipFill>
        <p:spPr>
          <a:xfrm>
            <a:off x="-2218" y="815424"/>
            <a:ext cx="12192003" cy="6042575"/>
          </a:xfrm>
          <a:prstGeom prst="rect">
            <a:avLst/>
          </a:prstGeom>
          <a:ln>
            <a:solidFill>
              <a:srgbClr val="000000"/>
            </a:solidFill>
          </a:ln>
        </p:spPr>
      </p:pic>
      <p:sp>
        <p:nvSpPr>
          <p:cNvPr id="189" name="幻灯片编号"/>
          <p:cNvSpPr>
            <a:spLocks noGrp="1"/>
          </p:cNvSpPr>
          <p:nvPr>
            <p:ph type="sldNum" sz="quarter" idx="2"/>
          </p:nvPr>
        </p:nvSpPr>
        <p:spPr>
          <a:xfrm>
            <a:off x="11841696" y="6442502"/>
            <a:ext cx="279883" cy="276999"/>
          </a:xfrm>
          <a:prstGeom prst="rect">
            <a:avLst/>
          </a:prstGeom>
        </p:spPr>
        <p:txBody>
          <a:bodyPr/>
          <a:lstStyle>
            <a:lvl1pPr algn="ctr">
              <a:defRPr b="1">
                <a:solidFill>
                  <a:schemeClr val="accent2">
                    <a:lumMod val="75000"/>
                  </a:schemeClr>
                </a:solidFill>
              </a:defRPr>
            </a:lvl1pPr>
          </a:lstStyle>
          <a:p>
            <a:fld id="{86CB4B4D-7CA3-9044-876B-883B54F8677D}" type="slidenum">
              <a:rPr lang="en-US" altLang="zh-CN" smtClean="0"/>
              <a:t>‹#›</a:t>
            </a:fld>
            <a:endParaRPr lang="en-US" altLang="zh-CN" dirty="0"/>
          </a:p>
        </p:txBody>
      </p:sp>
      <p:sp>
        <p:nvSpPr>
          <p:cNvPr id="21" name="文本框 20"/>
          <p:cNvSpPr txBox="1"/>
          <p:nvPr userDrawn="1"/>
        </p:nvSpPr>
        <p:spPr>
          <a:xfrm rot="19261364">
            <a:off x="92857" y="2408059"/>
            <a:ext cx="7466529"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defRPr/>
            </a:pPr>
            <a:r>
              <a:rPr kumimoji="0" lang="zh-CN" altLang="en-US" sz="5400" b="0" i="0" u="none" strike="noStrike" cap="none" spc="0" normalizeH="0" baseline="0" dirty="0">
                <a:ln>
                  <a:noFill/>
                </a:ln>
                <a:solidFill>
                  <a:srgbClr val="000000">
                    <a:alpha val="1000"/>
                  </a:srgbClr>
                </a:solidFill>
                <a:effectLst/>
                <a:uFillTx/>
                <a:latin typeface="+mj-lt"/>
                <a:ea typeface="+mj-ea"/>
                <a:cs typeface="+mj-cs"/>
                <a:sym typeface="等线" panose="02010600030101010101" charset="-122"/>
              </a:rPr>
              <a:t>腾讯企点</a:t>
            </a:r>
            <a:r>
              <a:rPr kumimoji="0" lang="en-US" altLang="zh-CN" sz="5400" b="0" i="0" u="none" strike="noStrike" cap="none" spc="0" normalizeH="0" baseline="0" dirty="0">
                <a:ln>
                  <a:noFill/>
                </a:ln>
                <a:solidFill>
                  <a:srgbClr val="000000">
                    <a:alpha val="1000"/>
                  </a:srgbClr>
                </a:solidFill>
                <a:effectLst/>
                <a:uFillTx/>
                <a:latin typeface="+mj-lt"/>
                <a:ea typeface="+mj-ea"/>
                <a:cs typeface="+mj-cs"/>
                <a:sym typeface="等线" panose="02010600030101010101" charset="-122"/>
              </a:rPr>
              <a:t>	</a:t>
            </a:r>
            <a:r>
              <a:rPr kumimoji="0" lang="zh-CN" altLang="en-US" sz="5400" b="0" i="0" u="none" strike="noStrike" kern="1200" cap="none" spc="0" normalizeH="0" baseline="0" dirty="0">
                <a:ln>
                  <a:noFill/>
                </a:ln>
                <a:solidFill>
                  <a:srgbClr val="000000">
                    <a:alpha val="1000"/>
                  </a:srgbClr>
                </a:solidFill>
                <a:effectLst/>
                <a:uFillTx/>
                <a:latin typeface="+mn-lt"/>
                <a:ea typeface="+mn-ea"/>
                <a:cs typeface="+mn-cs"/>
                <a:sym typeface="等线" panose="02010600030101010101" charset="-122"/>
              </a:rPr>
              <a:t>腾讯企点</a:t>
            </a:r>
          </a:p>
        </p:txBody>
      </p:sp>
      <p:sp>
        <p:nvSpPr>
          <p:cNvPr id="22" name="文本框 21"/>
          <p:cNvSpPr txBox="1"/>
          <p:nvPr userDrawn="1"/>
        </p:nvSpPr>
        <p:spPr>
          <a:xfrm rot="19261364">
            <a:off x="4737507" y="3050652"/>
            <a:ext cx="7466529"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defRPr/>
            </a:pPr>
            <a:r>
              <a:rPr kumimoji="0" lang="zh-CN" altLang="en-US" sz="5400" b="0" i="0" u="none" strike="noStrike" cap="none" spc="0" normalizeH="0" baseline="0" dirty="0">
                <a:ln>
                  <a:noFill/>
                </a:ln>
                <a:solidFill>
                  <a:srgbClr val="000000">
                    <a:alpha val="1000"/>
                  </a:srgbClr>
                </a:solidFill>
                <a:effectLst/>
                <a:uFillTx/>
                <a:latin typeface="+mj-lt"/>
                <a:ea typeface="+mj-ea"/>
                <a:cs typeface="+mj-cs"/>
                <a:sym typeface="等线" panose="02010600030101010101" charset="-122"/>
              </a:rPr>
              <a:t>腾讯企点</a:t>
            </a:r>
            <a:r>
              <a:rPr kumimoji="0" lang="en-US" altLang="zh-CN" sz="5400" b="0" i="0" u="none" strike="noStrike" cap="none" spc="0" normalizeH="0" baseline="0" dirty="0">
                <a:ln>
                  <a:noFill/>
                </a:ln>
                <a:solidFill>
                  <a:srgbClr val="000000">
                    <a:alpha val="1000"/>
                  </a:srgbClr>
                </a:solidFill>
                <a:effectLst/>
                <a:uFillTx/>
                <a:latin typeface="+mj-lt"/>
                <a:ea typeface="+mj-ea"/>
                <a:cs typeface="+mj-cs"/>
                <a:sym typeface="等线" panose="02010600030101010101" charset="-122"/>
              </a:rPr>
              <a:t>	</a:t>
            </a:r>
            <a:r>
              <a:rPr kumimoji="0" lang="zh-CN" altLang="en-US" sz="5400" b="0" i="0" u="none" strike="noStrike" kern="1200" cap="none" spc="0" normalizeH="0" baseline="0" dirty="0">
                <a:ln>
                  <a:noFill/>
                </a:ln>
                <a:solidFill>
                  <a:srgbClr val="000000">
                    <a:alpha val="1000"/>
                  </a:srgbClr>
                </a:solidFill>
                <a:effectLst/>
                <a:uFillTx/>
                <a:latin typeface="+mn-lt"/>
                <a:ea typeface="+mn-ea"/>
                <a:cs typeface="+mn-cs"/>
                <a:sym typeface="等线" panose="02010600030101010101" charset="-122"/>
              </a:rPr>
              <a:t>腾讯企点</a:t>
            </a:r>
          </a:p>
        </p:txBody>
      </p:sp>
    </p:spTree>
    <p:extLst>
      <p:ext uri="{BB962C8B-B14F-4D97-AF65-F5344CB8AC3E}">
        <p14:creationId xmlns:p14="http://schemas.microsoft.com/office/powerpoint/2010/main" val="2030188144"/>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11" name="标题文本"/>
          <p:cNvSpPr>
            <a:spLocks noGrp="1"/>
          </p:cNvSpPr>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12" name="正文级别 1…"/>
          <p:cNvSpPr>
            <a:spLocks noGrp="1"/>
          </p:cNvSpPr>
          <p:nvPr>
            <p:ph type="body" sz="quarter" idx="1" hasCustomPrompt="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424969191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white-空白">
  <p:cSld name="white-空白">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31715690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2" y="457204"/>
            <a:ext cx="10730345" cy="464743"/>
          </a:xfrm>
        </p:spPr>
        <p:txBody>
          <a:bodyPr tIns="64008"/>
          <a:lstStyle>
            <a:lvl1pPr>
              <a:defRPr sz="26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180678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191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FB128-FAB8-0607-19B1-CC5CBBABB62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190BAC1-7A57-5E60-9DA4-2309FABB6E78}"/>
              </a:ext>
            </a:extLst>
          </p:cNvPr>
          <p:cNvSpPr>
            <a:spLocks noGrp="1"/>
          </p:cNvSpPr>
          <p:nvPr>
            <p:ph type="dt" sz="half" idx="10"/>
          </p:nvPr>
        </p:nvSpPr>
        <p:spPr/>
        <p:txBody>
          <a:bodyPr/>
          <a:lstStyle/>
          <a:p>
            <a:fld id="{8E7ECC37-5887-1B4D-8D95-907A04C68150}" type="datetimeFigureOut">
              <a:rPr lang="en-US" smtClean="0"/>
              <a:t>8/4/22</a:t>
            </a:fld>
            <a:endParaRPr lang="en-US"/>
          </a:p>
        </p:txBody>
      </p:sp>
      <p:sp>
        <p:nvSpPr>
          <p:cNvPr id="4" name="Footer Placeholder 3">
            <a:extLst>
              <a:ext uri="{FF2B5EF4-FFF2-40B4-BE49-F238E27FC236}">
                <a16:creationId xmlns:a16="http://schemas.microsoft.com/office/drawing/2014/main" id="{EB865849-EB31-11BA-EF53-0C61F326D6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C8CCF9-FD2C-B804-2952-A8EC013C3281}"/>
              </a:ext>
            </a:extLst>
          </p:cNvPr>
          <p:cNvSpPr>
            <a:spLocks noGrp="1"/>
          </p:cNvSpPr>
          <p:nvPr>
            <p:ph type="sldNum" sz="quarter" idx="12"/>
          </p:nvPr>
        </p:nvSpPr>
        <p:spPr/>
        <p:txBody>
          <a:bodyPr/>
          <a:lstStyle/>
          <a:p>
            <a:fld id="{B432E78C-E3FB-5A47-98B3-666EFD0E79F3}" type="slidenum">
              <a:rPr lang="en-US" smtClean="0"/>
              <a:t>‹#›</a:t>
            </a:fld>
            <a:endParaRPr lang="en-US"/>
          </a:p>
        </p:txBody>
      </p:sp>
    </p:spTree>
    <p:extLst>
      <p:ext uri="{BB962C8B-B14F-4D97-AF65-F5344CB8AC3E}">
        <p14:creationId xmlns:p14="http://schemas.microsoft.com/office/powerpoint/2010/main" val="3990445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9EBE8E-B80A-48FD-4C6B-F58B0E0DC330}"/>
              </a:ext>
            </a:extLst>
          </p:cNvPr>
          <p:cNvSpPr>
            <a:spLocks noGrp="1"/>
          </p:cNvSpPr>
          <p:nvPr>
            <p:ph type="dt" sz="half" idx="10"/>
          </p:nvPr>
        </p:nvSpPr>
        <p:spPr/>
        <p:txBody>
          <a:bodyPr/>
          <a:lstStyle/>
          <a:p>
            <a:fld id="{8E7ECC37-5887-1B4D-8D95-907A04C68150}" type="datetimeFigureOut">
              <a:rPr lang="en-US" smtClean="0"/>
              <a:t>8/4/22</a:t>
            </a:fld>
            <a:endParaRPr lang="en-US"/>
          </a:p>
        </p:txBody>
      </p:sp>
      <p:sp>
        <p:nvSpPr>
          <p:cNvPr id="3" name="Footer Placeholder 2">
            <a:extLst>
              <a:ext uri="{FF2B5EF4-FFF2-40B4-BE49-F238E27FC236}">
                <a16:creationId xmlns:a16="http://schemas.microsoft.com/office/drawing/2014/main" id="{20944A76-E7B4-3279-DD1D-3685D4F90E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590065-8483-AE26-C2FF-A4E68A284401}"/>
              </a:ext>
            </a:extLst>
          </p:cNvPr>
          <p:cNvSpPr>
            <a:spLocks noGrp="1"/>
          </p:cNvSpPr>
          <p:nvPr>
            <p:ph type="sldNum" sz="quarter" idx="12"/>
          </p:nvPr>
        </p:nvSpPr>
        <p:spPr/>
        <p:txBody>
          <a:bodyPr/>
          <a:lstStyle/>
          <a:p>
            <a:fld id="{B432E78C-E3FB-5A47-98B3-666EFD0E79F3}" type="slidenum">
              <a:rPr lang="en-US" smtClean="0"/>
              <a:t>‹#›</a:t>
            </a:fld>
            <a:endParaRPr lang="en-US"/>
          </a:p>
        </p:txBody>
      </p:sp>
    </p:spTree>
    <p:extLst>
      <p:ext uri="{BB962C8B-B14F-4D97-AF65-F5344CB8AC3E}">
        <p14:creationId xmlns:p14="http://schemas.microsoft.com/office/powerpoint/2010/main" val="2787797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3FEA7-72E2-39E2-AE95-C329646760C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14DEBE1-F772-C54D-AE18-60285601F1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FA18F4B-810A-5D75-76AD-603F45229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95A4AC2-9B72-9ADE-C10A-15DA76359F7F}"/>
              </a:ext>
            </a:extLst>
          </p:cNvPr>
          <p:cNvSpPr>
            <a:spLocks noGrp="1"/>
          </p:cNvSpPr>
          <p:nvPr>
            <p:ph type="dt" sz="half" idx="10"/>
          </p:nvPr>
        </p:nvSpPr>
        <p:spPr/>
        <p:txBody>
          <a:bodyPr/>
          <a:lstStyle/>
          <a:p>
            <a:fld id="{8E7ECC37-5887-1B4D-8D95-907A04C68150}" type="datetimeFigureOut">
              <a:rPr lang="en-US" smtClean="0"/>
              <a:t>8/4/22</a:t>
            </a:fld>
            <a:endParaRPr lang="en-US"/>
          </a:p>
        </p:txBody>
      </p:sp>
      <p:sp>
        <p:nvSpPr>
          <p:cNvPr id="6" name="Footer Placeholder 5">
            <a:extLst>
              <a:ext uri="{FF2B5EF4-FFF2-40B4-BE49-F238E27FC236}">
                <a16:creationId xmlns:a16="http://schemas.microsoft.com/office/drawing/2014/main" id="{DB5148F0-C70A-8C61-7760-D84FF3F349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A541BD-985C-89FD-4C1A-754794F99FCA}"/>
              </a:ext>
            </a:extLst>
          </p:cNvPr>
          <p:cNvSpPr>
            <a:spLocks noGrp="1"/>
          </p:cNvSpPr>
          <p:nvPr>
            <p:ph type="sldNum" sz="quarter" idx="12"/>
          </p:nvPr>
        </p:nvSpPr>
        <p:spPr/>
        <p:txBody>
          <a:bodyPr/>
          <a:lstStyle/>
          <a:p>
            <a:fld id="{B432E78C-E3FB-5A47-98B3-666EFD0E79F3}" type="slidenum">
              <a:rPr lang="en-US" smtClean="0"/>
              <a:t>‹#›</a:t>
            </a:fld>
            <a:endParaRPr lang="en-US"/>
          </a:p>
        </p:txBody>
      </p:sp>
    </p:spTree>
    <p:extLst>
      <p:ext uri="{BB962C8B-B14F-4D97-AF65-F5344CB8AC3E}">
        <p14:creationId xmlns:p14="http://schemas.microsoft.com/office/powerpoint/2010/main" val="3435146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C945D-6B05-B371-325C-79FC71D0F6D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F0EE1A8-B87E-AAC9-FF2D-BF93FC7473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B7EB68-AEA9-9DF4-0E55-CC4CD1D350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D3CAED4-D6E7-8158-81A0-F461023633BA}"/>
              </a:ext>
            </a:extLst>
          </p:cNvPr>
          <p:cNvSpPr>
            <a:spLocks noGrp="1"/>
          </p:cNvSpPr>
          <p:nvPr>
            <p:ph type="dt" sz="half" idx="10"/>
          </p:nvPr>
        </p:nvSpPr>
        <p:spPr/>
        <p:txBody>
          <a:bodyPr/>
          <a:lstStyle/>
          <a:p>
            <a:fld id="{8E7ECC37-5887-1B4D-8D95-907A04C68150}" type="datetimeFigureOut">
              <a:rPr lang="en-US" smtClean="0"/>
              <a:t>8/4/22</a:t>
            </a:fld>
            <a:endParaRPr lang="en-US"/>
          </a:p>
        </p:txBody>
      </p:sp>
      <p:sp>
        <p:nvSpPr>
          <p:cNvPr id="6" name="Footer Placeholder 5">
            <a:extLst>
              <a:ext uri="{FF2B5EF4-FFF2-40B4-BE49-F238E27FC236}">
                <a16:creationId xmlns:a16="http://schemas.microsoft.com/office/drawing/2014/main" id="{FDC9E7A1-B694-9ABE-F754-1A161D17A9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38DFBE-5D94-13FB-C1C2-32040C2888D7}"/>
              </a:ext>
            </a:extLst>
          </p:cNvPr>
          <p:cNvSpPr>
            <a:spLocks noGrp="1"/>
          </p:cNvSpPr>
          <p:nvPr>
            <p:ph type="sldNum" sz="quarter" idx="12"/>
          </p:nvPr>
        </p:nvSpPr>
        <p:spPr/>
        <p:txBody>
          <a:bodyPr/>
          <a:lstStyle/>
          <a:p>
            <a:fld id="{B432E78C-E3FB-5A47-98B3-666EFD0E79F3}" type="slidenum">
              <a:rPr lang="en-US" smtClean="0"/>
              <a:t>‹#›</a:t>
            </a:fld>
            <a:endParaRPr lang="en-US"/>
          </a:p>
        </p:txBody>
      </p:sp>
    </p:spTree>
    <p:extLst>
      <p:ext uri="{BB962C8B-B14F-4D97-AF65-F5344CB8AC3E}">
        <p14:creationId xmlns:p14="http://schemas.microsoft.com/office/powerpoint/2010/main" val="1770450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theme" Target="../theme/theme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theme" Target="../theme/theme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image" Target="../media/image5.png"/><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C49509-AE4C-662C-9B3E-26C59397CD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5C28DCD-9DCB-0E97-6E96-4F75FFF7CD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753DA43-180F-7B81-3780-87F9D0871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7ECC37-5887-1B4D-8D95-907A04C68150}" type="datetimeFigureOut">
              <a:rPr lang="en-US" smtClean="0"/>
              <a:t>8/4/22</a:t>
            </a:fld>
            <a:endParaRPr lang="en-US"/>
          </a:p>
        </p:txBody>
      </p:sp>
      <p:sp>
        <p:nvSpPr>
          <p:cNvPr id="5" name="Footer Placeholder 4">
            <a:extLst>
              <a:ext uri="{FF2B5EF4-FFF2-40B4-BE49-F238E27FC236}">
                <a16:creationId xmlns:a16="http://schemas.microsoft.com/office/drawing/2014/main" id="{D3FAC0EC-94CA-F271-EE34-5DEC7744FC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30BB65-FBF5-D6CA-F713-D1BB606419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32E78C-E3FB-5A47-98B3-666EFD0E79F3}" type="slidenum">
              <a:rPr lang="en-US" smtClean="0"/>
              <a:t>‹#›</a:t>
            </a:fld>
            <a:endParaRPr lang="en-US"/>
          </a:p>
        </p:txBody>
      </p:sp>
    </p:spTree>
    <p:extLst>
      <p:ext uri="{BB962C8B-B14F-4D97-AF65-F5344CB8AC3E}">
        <p14:creationId xmlns:p14="http://schemas.microsoft.com/office/powerpoint/2010/main" val="3810758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3" r:id="rId12"/>
    <p:sldLayoutId id="2147483744" r:id="rId13"/>
    <p:sldLayoutId id="214748376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幻灯片编号"/>
          <p:cNvSpPr txBox="1">
            <a:spLocks noGrp="1"/>
          </p:cNvSpPr>
          <p:nvPr>
            <p:ph type="sldNum" sz="quarter" idx="2"/>
          </p:nvPr>
        </p:nvSpPr>
        <p:spPr>
          <a:xfrm>
            <a:off x="5958993" y="6540501"/>
            <a:ext cx="267667"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6115795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713" r:id="rId21"/>
    <p:sldLayoutId id="2147483714" r:id="rId22"/>
    <p:sldLayoutId id="2147483715" r:id="rId23"/>
    <p:sldLayoutId id="2147483716" r:id="rId24"/>
    <p:sldLayoutId id="2147483717" r:id="rId25"/>
  </p:sldLayoutIdLst>
  <p:transition spd="med"/>
  <p:hf hdr="0" dt="0"/>
  <p:txStyles>
    <p:titleStyle>
      <a:lvl1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1pPr>
      <a:lvl2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2pPr>
      <a:lvl3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3pPr>
      <a:lvl4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4pPr>
      <a:lvl5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5pPr>
      <a:lvl6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6pPr>
      <a:lvl7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7pPr>
      <a:lvl8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8pPr>
      <a:lvl9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9pPr>
    </p:titleStyle>
    <p:bodyStyle>
      <a:lvl1pPr marL="317485"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1pPr>
      <a:lvl2pPr marL="634968"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2pPr>
      <a:lvl3pPr marL="952453"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3pPr>
      <a:lvl4pPr marL="1269937"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4pPr>
      <a:lvl5pPr marL="1587421"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5pPr>
      <a:lvl6pPr marL="1904904"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PingFang SC Regular"/>
          <a:ea typeface="PingFang SC Regular"/>
          <a:cs typeface="PingFang SC Regular"/>
          <a:sym typeface="PingFang SC Regular"/>
        </a:defRPr>
      </a:lvl6pPr>
      <a:lvl7pPr marL="2222390"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PingFang SC Regular"/>
          <a:ea typeface="PingFang SC Regular"/>
          <a:cs typeface="PingFang SC Regular"/>
          <a:sym typeface="PingFang SC Regular"/>
        </a:defRPr>
      </a:lvl7pPr>
      <a:lvl8pPr marL="2539873"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PingFang SC Regular"/>
          <a:ea typeface="PingFang SC Regular"/>
          <a:cs typeface="PingFang SC Regular"/>
          <a:sym typeface="PingFang SC Regular"/>
        </a:defRPr>
      </a:lvl8pPr>
      <a:lvl9pPr marL="2857358"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PingFang SC Regular"/>
          <a:ea typeface="PingFang SC Regular"/>
          <a:cs typeface="PingFang SC Regular"/>
          <a:sym typeface="PingFang SC Regular"/>
        </a:defRPr>
      </a:lvl9pPr>
    </p:bodyStyle>
    <p:otherStyle>
      <a:lvl1pPr marL="0" marR="0" indent="0"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295"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589"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884"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177"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472"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765"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060"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355"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227D7-FFB5-BB41-BC2A-9B074957A7A7}"/>
              </a:ext>
            </a:extLst>
          </p:cNvPr>
          <p:cNvSpPr>
            <a:spLocks noGrp="1"/>
          </p:cNvSpPr>
          <p:nvPr>
            <p:ph type="title"/>
          </p:nvPr>
        </p:nvSpPr>
        <p:spPr>
          <a:xfrm>
            <a:off x="499656" y="341550"/>
            <a:ext cx="10515600" cy="483398"/>
          </a:xfrm>
          <a:prstGeom prst="rect">
            <a:avLst/>
          </a:prstGeom>
        </p:spPr>
        <p:txBody>
          <a:bodyPr vert="horz" lIns="9144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342DC1C8-6353-A842-8CCB-760C8A698501}"/>
              </a:ext>
            </a:extLst>
          </p:cNvPr>
          <p:cNvSpPr>
            <a:spLocks noGrp="1"/>
          </p:cNvSpPr>
          <p:nvPr>
            <p:ph type="body" idx="1"/>
          </p:nvPr>
        </p:nvSpPr>
        <p:spPr>
          <a:xfrm>
            <a:off x="499656" y="1341783"/>
            <a:ext cx="10515600" cy="483518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441D191-229D-8742-ABD7-9F5087051A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94BA0D58-DBA7-BD43-A6F8-79DA73B6C94B}" type="datetimeFigureOut">
              <a:rPr lang="en-US" smtClean="0"/>
              <a:t>8/4/22</a:t>
            </a:fld>
            <a:endParaRPr lang="en-US"/>
          </a:p>
        </p:txBody>
      </p:sp>
      <p:sp>
        <p:nvSpPr>
          <p:cNvPr id="6" name="Slide Number Placeholder 5">
            <a:extLst>
              <a:ext uri="{FF2B5EF4-FFF2-40B4-BE49-F238E27FC236}">
                <a16:creationId xmlns:a16="http://schemas.microsoft.com/office/drawing/2014/main" id="{31EBFA29-4E2C-384B-A9C5-711BDFED4253}"/>
              </a:ext>
            </a:extLst>
          </p:cNvPr>
          <p:cNvSpPr>
            <a:spLocks noGrp="1"/>
          </p:cNvSpPr>
          <p:nvPr>
            <p:ph type="sldNum" sz="quarter" idx="4"/>
          </p:nvPr>
        </p:nvSpPr>
        <p:spPr>
          <a:xfrm>
            <a:off x="9083607" y="177397"/>
            <a:ext cx="2743200" cy="365125"/>
          </a:xfrm>
          <a:prstGeom prst="rect">
            <a:avLst/>
          </a:prstGeom>
        </p:spPr>
        <p:txBody>
          <a:bodyPr vert="horz" lIns="91440" tIns="45720" rIns="91440" bIns="45720" rtlCol="0" anchor="ctr">
            <a:noAutofit/>
          </a:bodyPr>
          <a:lstStyle>
            <a:lvl1pPr algn="r">
              <a:defRPr sz="120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EF47F92-AAFE-024A-832D-39596C6F033D}" type="slidenum">
              <a:rPr lang="en-US" smtClean="0"/>
              <a:pPr/>
              <a:t>‹#›</a:t>
            </a:fld>
            <a:endParaRPr lang="en-US"/>
          </a:p>
        </p:txBody>
      </p:sp>
      <p:pic>
        <p:nvPicPr>
          <p:cNvPr id="9" name="Picture 8" descr="A picture containing drawing&#10;&#10;Description automatically generated">
            <a:extLst>
              <a:ext uri="{FF2B5EF4-FFF2-40B4-BE49-F238E27FC236}">
                <a16:creationId xmlns:a16="http://schemas.microsoft.com/office/drawing/2014/main" id="{D79C8174-C39D-824E-AB21-237BF781BFE6}"/>
              </a:ext>
            </a:extLst>
          </p:cNvPr>
          <p:cNvPicPr>
            <a:picLocks noChangeAspect="1"/>
          </p:cNvPicPr>
          <p:nvPr userDrawn="1"/>
        </p:nvPicPr>
        <p:blipFill>
          <a:blip r:embed="rId23"/>
          <a:stretch>
            <a:fillRect/>
          </a:stretch>
        </p:blipFill>
        <p:spPr>
          <a:xfrm>
            <a:off x="499641" y="6181616"/>
            <a:ext cx="467783" cy="334834"/>
          </a:xfrm>
          <a:prstGeom prst="rect">
            <a:avLst/>
          </a:prstGeom>
        </p:spPr>
      </p:pic>
      <p:sp>
        <p:nvSpPr>
          <p:cNvPr id="7" name="矩形 8">
            <a:extLst>
              <a:ext uri="{FF2B5EF4-FFF2-40B4-BE49-F238E27FC236}">
                <a16:creationId xmlns:a16="http://schemas.microsoft.com/office/drawing/2014/main" id="{74390394-7296-1346-95D2-51914F90F8B9}"/>
              </a:ext>
            </a:extLst>
          </p:cNvPr>
          <p:cNvSpPr/>
          <p:nvPr userDrawn="1"/>
        </p:nvSpPr>
        <p:spPr>
          <a:xfrm>
            <a:off x="9446027" y="6347466"/>
            <a:ext cx="2380780" cy="215444"/>
          </a:xfrm>
          <a:prstGeom prst="rect">
            <a:avLst/>
          </a:prstGeom>
        </p:spPr>
        <p:txBody>
          <a:bodyPr wrap="none">
            <a:spAutoFit/>
          </a:bodyPr>
          <a:lstStyle/>
          <a:p>
            <a:pPr algn="r"/>
            <a:r>
              <a:rPr lang="en-US" sz="800" kern="120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 2020 Tencent Cloud, LLC. All rights reserved.</a:t>
            </a:r>
          </a:p>
        </p:txBody>
      </p:sp>
      <p:sp>
        <p:nvSpPr>
          <p:cNvPr id="5" name="Rectangle 4">
            <a:extLst>
              <a:ext uri="{FF2B5EF4-FFF2-40B4-BE49-F238E27FC236}">
                <a16:creationId xmlns:a16="http://schemas.microsoft.com/office/drawing/2014/main" id="{60C4B71E-2D35-734C-A634-48ECCC95D600}"/>
              </a:ext>
            </a:extLst>
          </p:cNvPr>
          <p:cNvSpPr/>
          <p:nvPr userDrawn="1"/>
        </p:nvSpPr>
        <p:spPr>
          <a:xfrm>
            <a:off x="-1219200" y="341550"/>
            <a:ext cx="633810" cy="633810"/>
          </a:xfrm>
          <a:prstGeom prst="rect">
            <a:avLst/>
          </a:prstGeom>
          <a:solidFill>
            <a:srgbClr val="97D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81FA011-D218-6E4E-A05C-834FAC8A1471}"/>
              </a:ext>
            </a:extLst>
          </p:cNvPr>
          <p:cNvSpPr/>
          <p:nvPr userDrawn="1"/>
        </p:nvSpPr>
        <p:spPr>
          <a:xfrm>
            <a:off x="-1219200" y="1214802"/>
            <a:ext cx="633810" cy="633810"/>
          </a:xfrm>
          <a:prstGeom prst="rect">
            <a:avLst/>
          </a:prstGeom>
          <a:solidFill>
            <a:srgbClr val="FA7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6651A1-83DE-7F45-A9BB-821840CFD28F}"/>
              </a:ext>
            </a:extLst>
          </p:cNvPr>
          <p:cNvSpPr/>
          <p:nvPr userDrawn="1"/>
        </p:nvSpPr>
        <p:spPr>
          <a:xfrm>
            <a:off x="-1219200" y="2088054"/>
            <a:ext cx="633810" cy="633810"/>
          </a:xfrm>
          <a:prstGeom prst="rect">
            <a:avLst/>
          </a:prstGeom>
          <a:solidFill>
            <a:srgbClr val="F9B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6473A9-217F-7945-A252-A401B4A529EE}"/>
              </a:ext>
            </a:extLst>
          </p:cNvPr>
          <p:cNvSpPr/>
          <p:nvPr userDrawn="1"/>
        </p:nvSpPr>
        <p:spPr>
          <a:xfrm>
            <a:off x="-1219200" y="2961306"/>
            <a:ext cx="633810" cy="633810"/>
          </a:xfrm>
          <a:prstGeom prst="rect">
            <a:avLst/>
          </a:prstGeom>
          <a:solidFill>
            <a:srgbClr val="66A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CBE468-144A-1245-B851-C1B71F04072B}"/>
              </a:ext>
            </a:extLst>
          </p:cNvPr>
          <p:cNvSpPr/>
          <p:nvPr userDrawn="1"/>
        </p:nvSpPr>
        <p:spPr>
          <a:xfrm>
            <a:off x="-1219200" y="3834558"/>
            <a:ext cx="633810" cy="633810"/>
          </a:xfrm>
          <a:prstGeom prst="rect">
            <a:avLst/>
          </a:prstGeom>
          <a:solidFill>
            <a:srgbClr val="00C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09CC5AA-A865-E24A-A043-A243B1174454}"/>
              </a:ext>
            </a:extLst>
          </p:cNvPr>
          <p:cNvSpPr/>
          <p:nvPr userDrawn="1"/>
        </p:nvSpPr>
        <p:spPr>
          <a:xfrm>
            <a:off x="-1219200" y="4707810"/>
            <a:ext cx="633810" cy="63381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159659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Lst>
  <p:txStyles>
    <p:titleStyle>
      <a:lvl1pPr algn="l" defTabSz="914400" rtl="0" eaLnBrk="1" latinLnBrk="0" hangingPunct="1">
        <a:lnSpc>
          <a:spcPct val="114000"/>
        </a:lnSpc>
        <a:spcBef>
          <a:spcPct val="0"/>
        </a:spcBef>
        <a:buNone/>
        <a:defRPr sz="2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114000"/>
        </a:lnSpc>
        <a:spcBef>
          <a:spcPts val="1000"/>
        </a:spcBef>
        <a:buFont typeface="Arial" panose="020B0604020202020204" pitchFamily="34" charset="0"/>
        <a:buChar char="•"/>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114000"/>
        </a:lnSpc>
        <a:spcBef>
          <a:spcPts val="500"/>
        </a:spcBef>
        <a:buFont typeface="Arial" panose="020B0604020202020204" pitchFamily="34" charset="0"/>
        <a:buChar char="•"/>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5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52.png"/><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Layout" Target="../diagrams/layout1.xml"/><Relationship Id="rId7" Type="http://schemas.openxmlformats.org/officeDocument/2006/relationships/image" Target="../media/image23.png"/><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65.tiff"/><Relationship Id="rId13" Type="http://schemas.openxmlformats.org/officeDocument/2006/relationships/image" Target="../media/image70.svg"/><Relationship Id="rId18" Type="http://schemas.openxmlformats.org/officeDocument/2006/relationships/image" Target="../media/image75.png"/><Relationship Id="rId26" Type="http://schemas.openxmlformats.org/officeDocument/2006/relationships/image" Target="../media/image83.tiff"/><Relationship Id="rId3" Type="http://schemas.openxmlformats.org/officeDocument/2006/relationships/notesSlide" Target="../notesSlides/notesSlide1.xml"/><Relationship Id="rId21" Type="http://schemas.openxmlformats.org/officeDocument/2006/relationships/image" Target="../media/image78.sv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svg"/><Relationship Id="rId25" Type="http://schemas.openxmlformats.org/officeDocument/2006/relationships/image" Target="../media/image82.png"/><Relationship Id="rId2" Type="http://schemas.openxmlformats.org/officeDocument/2006/relationships/slideLayout" Target="../slideLayouts/slideLayout12.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tags" Target="../tags/tag1.xml"/><Relationship Id="rId6" Type="http://schemas.openxmlformats.org/officeDocument/2006/relationships/image" Target="../media/image63.png"/><Relationship Id="rId11" Type="http://schemas.openxmlformats.org/officeDocument/2006/relationships/image" Target="../media/image68.svg"/><Relationship Id="rId24" Type="http://schemas.openxmlformats.org/officeDocument/2006/relationships/image" Target="../media/image81.png"/><Relationship Id="rId5" Type="http://schemas.openxmlformats.org/officeDocument/2006/relationships/image" Target="../media/image62.tiff"/><Relationship Id="rId15" Type="http://schemas.openxmlformats.org/officeDocument/2006/relationships/image" Target="../media/image72.svg"/><Relationship Id="rId23" Type="http://schemas.openxmlformats.org/officeDocument/2006/relationships/image" Target="../media/image80.png"/><Relationship Id="rId28" Type="http://schemas.openxmlformats.org/officeDocument/2006/relationships/image" Target="../media/image23.png"/><Relationship Id="rId10" Type="http://schemas.openxmlformats.org/officeDocument/2006/relationships/image" Target="../media/image67.png"/><Relationship Id="rId19" Type="http://schemas.openxmlformats.org/officeDocument/2006/relationships/image" Target="../media/image76.svg"/><Relationship Id="rId4" Type="http://schemas.openxmlformats.org/officeDocument/2006/relationships/image" Target="../media/image61.jpeg"/><Relationship Id="rId9" Type="http://schemas.openxmlformats.org/officeDocument/2006/relationships/image" Target="../media/image66.tiff"/><Relationship Id="rId14" Type="http://schemas.openxmlformats.org/officeDocument/2006/relationships/image" Target="../media/image71.png"/><Relationship Id="rId22" Type="http://schemas.openxmlformats.org/officeDocument/2006/relationships/image" Target="../media/image79.jpeg"/><Relationship Id="rId27"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3.png"/><Relationship Id="rId1" Type="http://schemas.openxmlformats.org/officeDocument/2006/relationships/slideLayout" Target="../slideLayouts/slideLayout12.xml"/><Relationship Id="rId5" Type="http://schemas.openxmlformats.org/officeDocument/2006/relationships/image" Target="../media/image88.png"/><Relationship Id="rId4" Type="http://schemas.openxmlformats.org/officeDocument/2006/relationships/image" Target="../media/image87.jpeg"/></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92.png"/><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95.png"/><Relationship Id="rId4" Type="http://schemas.openxmlformats.org/officeDocument/2006/relationships/image" Target="../media/image94.jpeg"/></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98.png"/><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1.xml"/><Relationship Id="rId5" Type="http://schemas.openxmlformats.org/officeDocument/2006/relationships/image" Target="../media/image60.png"/><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gi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VCG211186081977.jpg" descr="VCG211186081977.jpg">
            <a:extLst>
              <a:ext uri="{FF2B5EF4-FFF2-40B4-BE49-F238E27FC236}">
                <a16:creationId xmlns:a16="http://schemas.microsoft.com/office/drawing/2014/main" id="{B9391D3B-DEF3-6F58-B73B-E9010F5FBF64}"/>
              </a:ext>
            </a:extLst>
          </p:cNvPr>
          <p:cNvPicPr>
            <a:picLocks noChangeAspect="1"/>
          </p:cNvPicPr>
          <p:nvPr/>
        </p:nvPicPr>
        <p:blipFill>
          <a:blip r:embed="rId2"/>
          <a:srcRect t="4960" r="24495" b="27279"/>
          <a:stretch>
            <a:fillRect/>
          </a:stretch>
        </p:blipFill>
        <p:spPr>
          <a:xfrm>
            <a:off x="7101015" y="-10086"/>
            <a:ext cx="5110552" cy="6878171"/>
          </a:xfrm>
          <a:prstGeom prst="rect">
            <a:avLst/>
          </a:prstGeom>
          <a:ln w="12700">
            <a:miter lim="400000"/>
          </a:ln>
        </p:spPr>
      </p:pic>
      <p:sp>
        <p:nvSpPr>
          <p:cNvPr id="3" name="形状">
            <a:extLst>
              <a:ext uri="{FF2B5EF4-FFF2-40B4-BE49-F238E27FC236}">
                <a16:creationId xmlns:a16="http://schemas.microsoft.com/office/drawing/2014/main" id="{A223277E-B0DF-6C16-D82E-37182CC41B5D}"/>
              </a:ext>
            </a:extLst>
          </p:cNvPr>
          <p:cNvSpPr/>
          <p:nvPr/>
        </p:nvSpPr>
        <p:spPr>
          <a:xfrm>
            <a:off x="1" y="1"/>
            <a:ext cx="10972800"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7526" y="21600"/>
                </a:lnTo>
                <a:lnTo>
                  <a:pt x="0" y="21600"/>
                </a:lnTo>
                <a:lnTo>
                  <a:pt x="0" y="0"/>
                </a:lnTo>
                <a:close/>
              </a:path>
            </a:pathLst>
          </a:custGeom>
          <a:solidFill>
            <a:srgbClr val="0052D9">
              <a:alpha val="50000"/>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p>
        </p:txBody>
      </p:sp>
      <p:sp>
        <p:nvSpPr>
          <p:cNvPr id="4" name="形状">
            <a:extLst>
              <a:ext uri="{FF2B5EF4-FFF2-40B4-BE49-F238E27FC236}">
                <a16:creationId xmlns:a16="http://schemas.microsoft.com/office/drawing/2014/main" id="{F679420E-F996-D016-DDD7-E2D642CE4551}"/>
              </a:ext>
            </a:extLst>
          </p:cNvPr>
          <p:cNvSpPr/>
          <p:nvPr/>
        </p:nvSpPr>
        <p:spPr>
          <a:xfrm>
            <a:off x="0" y="1"/>
            <a:ext cx="9408596"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849" y="21600"/>
                </a:lnTo>
                <a:lnTo>
                  <a:pt x="0" y="21600"/>
                </a:lnTo>
                <a:lnTo>
                  <a:pt x="0" y="0"/>
                </a:lnTo>
                <a:close/>
              </a:path>
            </a:pathLst>
          </a:custGeom>
          <a:solidFill>
            <a:srgbClr val="015FFF"/>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p>
        </p:txBody>
      </p:sp>
      <p:pic>
        <p:nvPicPr>
          <p:cNvPr id="5" name="01_Tencent_Logo_Reverse type.png" descr="01_Tencent_Logo_Reverse type.png">
            <a:extLst>
              <a:ext uri="{FF2B5EF4-FFF2-40B4-BE49-F238E27FC236}">
                <a16:creationId xmlns:a16="http://schemas.microsoft.com/office/drawing/2014/main" id="{82AFCD87-D2F8-C49E-5F60-E7755B1D2FCF}"/>
              </a:ext>
            </a:extLst>
          </p:cNvPr>
          <p:cNvPicPr>
            <a:picLocks noChangeAspect="1"/>
          </p:cNvPicPr>
          <p:nvPr/>
        </p:nvPicPr>
        <p:blipFill>
          <a:blip r:embed="rId3"/>
          <a:stretch>
            <a:fillRect/>
          </a:stretch>
        </p:blipFill>
        <p:spPr>
          <a:xfrm>
            <a:off x="859312" y="1412215"/>
            <a:ext cx="1876514" cy="564925"/>
          </a:xfrm>
          <a:prstGeom prst="rect">
            <a:avLst/>
          </a:prstGeom>
          <a:ln w="12700">
            <a:miter lim="400000"/>
          </a:ln>
        </p:spPr>
      </p:pic>
      <p:sp>
        <p:nvSpPr>
          <p:cNvPr id="6" name="线条">
            <a:extLst>
              <a:ext uri="{FF2B5EF4-FFF2-40B4-BE49-F238E27FC236}">
                <a16:creationId xmlns:a16="http://schemas.microsoft.com/office/drawing/2014/main" id="{25BE0E19-8CA5-9ADE-8179-EE1E5883E7A9}"/>
              </a:ext>
            </a:extLst>
          </p:cNvPr>
          <p:cNvSpPr/>
          <p:nvPr/>
        </p:nvSpPr>
        <p:spPr>
          <a:xfrm flipV="1">
            <a:off x="2887703" y="1598365"/>
            <a:ext cx="1" cy="192626"/>
          </a:xfrm>
          <a:prstGeom prst="line">
            <a:avLst/>
          </a:prstGeom>
          <a:ln w="25400">
            <a:solidFill>
              <a:srgbClr val="FFFFFF"/>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p>
        </p:txBody>
      </p:sp>
      <p:pic>
        <p:nvPicPr>
          <p:cNvPr id="9" name="图片 11">
            <a:extLst>
              <a:ext uri="{FF2B5EF4-FFF2-40B4-BE49-F238E27FC236}">
                <a16:creationId xmlns:a16="http://schemas.microsoft.com/office/drawing/2014/main" id="{781649AC-D683-8762-AA0A-5585A5089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2833" y="1494286"/>
            <a:ext cx="893751" cy="398301"/>
          </a:xfrm>
          <a:prstGeom prst="rect">
            <a:avLst/>
          </a:prstGeom>
        </p:spPr>
      </p:pic>
      <p:sp>
        <p:nvSpPr>
          <p:cNvPr id="11" name="2020.04.26     演讲者姓名">
            <a:extLst>
              <a:ext uri="{FF2B5EF4-FFF2-40B4-BE49-F238E27FC236}">
                <a16:creationId xmlns:a16="http://schemas.microsoft.com/office/drawing/2014/main" id="{5CA99159-4234-6C8E-F578-CD14CE6FC483}"/>
              </a:ext>
            </a:extLst>
          </p:cNvPr>
          <p:cNvSpPr txBox="1"/>
          <p:nvPr/>
        </p:nvSpPr>
        <p:spPr>
          <a:xfrm>
            <a:off x="996111" y="5625532"/>
            <a:ext cx="958596" cy="420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4000" b="0">
                <a:solidFill>
                  <a:srgbClr val="FFFFFF"/>
                </a:solidFill>
                <a:latin typeface="+mn-lt"/>
                <a:ea typeface="+mn-ea"/>
                <a:cs typeface="+mn-cs"/>
                <a:sym typeface="腾讯体 W7"/>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TW" sz="1800" b="1" u="none" strike="noStrike" kern="1200" cap="none" spc="0" normalizeH="0" baseline="0" noProof="0" dirty="0">
                <a:ln>
                  <a:noFill/>
                </a:ln>
                <a:solidFill>
                  <a:prstClr val="white"/>
                </a:solidFill>
                <a:effectLst/>
                <a:uLnTx/>
                <a:uFillTx/>
                <a:latin typeface="TencentSans W7" panose="020C04030202040F0204" pitchFamily="34" charset="-122"/>
                <a:ea typeface="TencentSans W7" panose="020C04030202040F0204" pitchFamily="34" charset="-122"/>
                <a:sym typeface="腾讯体 W7"/>
              </a:rPr>
              <a:t>2022.07</a:t>
            </a:r>
            <a:endParaRPr kumimoji="0" lang="en-US" altLang="zh-CN" sz="1800" b="1" u="none" strike="noStrike" kern="1200" cap="none" spc="0" normalizeH="0" baseline="0" noProof="0" dirty="0">
              <a:ln>
                <a:noFill/>
              </a:ln>
              <a:solidFill>
                <a:prstClr val="white"/>
              </a:solidFill>
              <a:effectLst/>
              <a:uLnTx/>
              <a:uFillTx/>
              <a:latin typeface="TencentSans W7" panose="020C04030202040F0204" pitchFamily="34" charset="-122"/>
              <a:ea typeface="TencentSans W7" panose="020C04030202040F0204" pitchFamily="34" charset="-122"/>
              <a:sym typeface="腾讯体 W7"/>
            </a:endParaRPr>
          </a:p>
        </p:txBody>
      </p:sp>
      <p:sp>
        <p:nvSpPr>
          <p:cNvPr id="12" name="PPT标题文本">
            <a:extLst>
              <a:ext uri="{FF2B5EF4-FFF2-40B4-BE49-F238E27FC236}">
                <a16:creationId xmlns:a16="http://schemas.microsoft.com/office/drawing/2014/main" id="{F0F1CC73-0B98-E97B-EBB3-B3E863E8349B}"/>
              </a:ext>
            </a:extLst>
          </p:cNvPr>
          <p:cNvSpPr txBox="1"/>
          <p:nvPr/>
        </p:nvSpPr>
        <p:spPr>
          <a:xfrm>
            <a:off x="899857" y="2664688"/>
            <a:ext cx="10689888" cy="1528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a:defRPr sz="13000" b="0">
                <a:solidFill>
                  <a:srgbClr val="FFFFFF"/>
                </a:solidFill>
                <a:latin typeface="+mn-lt"/>
                <a:ea typeface="+mn-ea"/>
                <a:cs typeface="+mn-cs"/>
                <a:sym typeface="腾讯体 W7"/>
              </a:defRPr>
            </a:lvl1pPr>
          </a:lstStyle>
          <a:p>
            <a:pPr marL="38098" marR="0" lvl="0" indent="0" algn="l" defTabSz="914400" rtl="0" eaLnBrk="1" fontAlgn="base" latinLnBrk="0" hangingPunct="1">
              <a:lnSpc>
                <a:spcPct val="100000"/>
              </a:lnSpc>
              <a:spcBef>
                <a:spcPct val="0"/>
              </a:spcBef>
              <a:spcAft>
                <a:spcPct val="0"/>
              </a:spcAft>
              <a:buClrTx/>
              <a:buSzTx/>
              <a:buFontTx/>
              <a:buNone/>
              <a:tabLst>
                <a:tab pos="3369397" algn="l"/>
              </a:tabLst>
              <a:defRPr/>
            </a:pPr>
            <a:r>
              <a:rPr kumimoji="0" lang="en-US" altLang="zh-CN" sz="4800" b="1" u="none" strike="noStrike" kern="1200" cap="none" spc="0" normalizeH="0" baseline="0" noProof="0" dirty="0">
                <a:ln>
                  <a:noFill/>
                </a:ln>
                <a:solidFill>
                  <a:prstClr val="white"/>
                </a:solidFill>
                <a:effectLst/>
                <a:uLnTx/>
                <a:uFillTx/>
                <a:latin typeface="TencentSans W7" panose="020C04030202040F0204" pitchFamily="34" charset="-122"/>
                <a:ea typeface="TencentSans W7" panose="020C04030202040F0204" pitchFamily="34" charset="-122"/>
                <a:cs typeface="Times New Roman" panose="02020603050405020304" pitchFamily="18" charset="0"/>
                <a:sym typeface="Arial" panose="020B0604020202020204" pitchFamily="34" charset="0"/>
              </a:rPr>
              <a:t>Tencent</a:t>
            </a:r>
            <a:r>
              <a:rPr kumimoji="0" lang="zh-CN" altLang="en-US" sz="4800" b="1" u="none" strike="noStrike" kern="1200" cap="none" spc="0" normalizeH="0" baseline="0" noProof="0" dirty="0">
                <a:ln>
                  <a:noFill/>
                </a:ln>
                <a:solidFill>
                  <a:prstClr val="white"/>
                </a:solidFill>
                <a:effectLst/>
                <a:uLnTx/>
                <a:uFillTx/>
                <a:latin typeface="TencentSans W7" panose="020C04030202040F0204" pitchFamily="34" charset="-122"/>
                <a:ea typeface="TencentSans W7" panose="020C04030202040F0204" pitchFamily="34" charset="-122"/>
                <a:cs typeface="Times New Roman" panose="02020603050405020304" pitchFamily="18" charset="0"/>
                <a:sym typeface="Arial" panose="020B0604020202020204" pitchFamily="34" charset="0"/>
              </a:rPr>
              <a:t> </a:t>
            </a:r>
            <a:r>
              <a:rPr kumimoji="0" lang="en-US" altLang="zh-CN" sz="4800" b="1" u="none" strike="noStrike" kern="1200" cap="none" spc="0" normalizeH="0" baseline="0" noProof="0" dirty="0">
                <a:ln>
                  <a:noFill/>
                </a:ln>
                <a:solidFill>
                  <a:prstClr val="white"/>
                </a:solidFill>
                <a:effectLst/>
                <a:uLnTx/>
                <a:uFillTx/>
                <a:latin typeface="TencentSans W7" panose="020C04030202040F0204" pitchFamily="34" charset="-122"/>
                <a:ea typeface="TencentSans W7" panose="020C04030202040F0204" pitchFamily="34" charset="-122"/>
                <a:cs typeface="Times New Roman" panose="02020603050405020304" pitchFamily="18" charset="0"/>
                <a:sym typeface="Arial" panose="020B0604020202020204" pitchFamily="34" charset="0"/>
              </a:rPr>
              <a:t>Meeting</a:t>
            </a:r>
            <a:r>
              <a:rPr kumimoji="0" lang="zh-CN" altLang="en-US" sz="4800" b="1" u="none" strike="noStrike" kern="1200" cap="none" spc="0" normalizeH="0" baseline="0" noProof="0" dirty="0">
                <a:ln>
                  <a:noFill/>
                </a:ln>
                <a:solidFill>
                  <a:prstClr val="white"/>
                </a:solidFill>
                <a:effectLst/>
                <a:uLnTx/>
                <a:uFillTx/>
                <a:latin typeface="TencentSans W7" panose="020C04030202040F0204" pitchFamily="34" charset="-122"/>
                <a:ea typeface="TencentSans W7" panose="020C04030202040F0204" pitchFamily="34" charset="-122"/>
                <a:cs typeface="Times New Roman" panose="02020603050405020304" pitchFamily="18" charset="0"/>
                <a:sym typeface="Arial" panose="020B0604020202020204" pitchFamily="34" charset="0"/>
              </a:rPr>
              <a:t> </a:t>
            </a:r>
            <a:endParaRPr kumimoji="0" lang="en-HK" altLang="zh-CN" sz="4800" b="1" u="none" strike="noStrike" kern="1200" cap="none" spc="0" normalizeH="0" baseline="0" noProof="0" dirty="0">
              <a:ln>
                <a:noFill/>
              </a:ln>
              <a:solidFill>
                <a:prstClr val="white"/>
              </a:solidFill>
              <a:effectLst/>
              <a:uLnTx/>
              <a:uFillTx/>
              <a:latin typeface="TencentSans W7" panose="020C04030202040F0204" pitchFamily="34" charset="-122"/>
              <a:ea typeface="TencentSans W7" panose="020C04030202040F0204" pitchFamily="34" charset="-122"/>
              <a:cs typeface="Times New Roman" panose="02020603050405020304" pitchFamily="18" charset="0"/>
              <a:sym typeface="Arial" panose="020B0604020202020204" pitchFamily="34" charset="0"/>
            </a:endParaRPr>
          </a:p>
          <a:p>
            <a:pPr marL="38098" marR="0" lvl="0" indent="0" algn="l" defTabSz="914400" rtl="0" eaLnBrk="1" fontAlgn="base" latinLnBrk="0" hangingPunct="1">
              <a:lnSpc>
                <a:spcPct val="100000"/>
              </a:lnSpc>
              <a:spcBef>
                <a:spcPct val="0"/>
              </a:spcBef>
              <a:spcAft>
                <a:spcPct val="0"/>
              </a:spcAft>
              <a:buClrTx/>
              <a:buSzTx/>
              <a:buFontTx/>
              <a:buNone/>
              <a:tabLst>
                <a:tab pos="3369397" algn="l"/>
              </a:tabLst>
              <a:defRPr/>
            </a:pPr>
            <a:r>
              <a:rPr kumimoji="0" lang="en-US" altLang="zh-CN" sz="4800" b="1" u="none" strike="noStrike" kern="1200" cap="none" spc="0" normalizeH="0" baseline="0" noProof="0" dirty="0">
                <a:ln>
                  <a:noFill/>
                </a:ln>
                <a:solidFill>
                  <a:prstClr val="white"/>
                </a:solidFill>
                <a:effectLst/>
                <a:uLnTx/>
                <a:uFillTx/>
                <a:latin typeface="TencentSans W7" panose="020C04030202040F0204" pitchFamily="34" charset="-122"/>
                <a:ea typeface="TencentSans W7" panose="020C04030202040F0204" pitchFamily="34" charset="-122"/>
                <a:cs typeface="Times New Roman" panose="02020603050405020304" pitchFamily="18" charset="0"/>
                <a:sym typeface="Arial" panose="020B0604020202020204" pitchFamily="34" charset="0"/>
              </a:rPr>
              <a:t>Enterprise</a:t>
            </a:r>
            <a:endParaRPr kumimoji="0" lang="en-US" altLang="en-US" sz="4800" b="1" u="none" strike="noStrike" kern="1200" cap="none" spc="0" normalizeH="0" baseline="0" noProof="0" dirty="0">
              <a:ln>
                <a:noFill/>
              </a:ln>
              <a:solidFill>
                <a:prstClr val="white"/>
              </a:solidFill>
              <a:effectLst/>
              <a:uLnTx/>
              <a:uFillTx/>
              <a:latin typeface="TencentSans W7" panose="020C04030202040F0204" pitchFamily="34" charset="-122"/>
              <a:ea typeface="TencentSans W7" panose="020C04030202040F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90941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文本框 42">
            <a:extLst>
              <a:ext uri="{FF2B5EF4-FFF2-40B4-BE49-F238E27FC236}">
                <a16:creationId xmlns:a16="http://schemas.microsoft.com/office/drawing/2014/main" id="{9A631F25-BB29-374D-8713-8F99AF766905}"/>
              </a:ext>
            </a:extLst>
          </p:cNvPr>
          <p:cNvSpPr txBox="1"/>
          <p:nvPr/>
        </p:nvSpPr>
        <p:spPr>
          <a:xfrm>
            <a:off x="472945" y="369663"/>
            <a:ext cx="5729071" cy="553998"/>
          </a:xfrm>
          <a:prstGeom prst="rect">
            <a:avLst/>
          </a:prstGeom>
          <a:noFill/>
        </p:spPr>
        <p:txBody>
          <a:bodyPr wrap="square" rtlCol="0">
            <a:spAutoFit/>
          </a:bodyPr>
          <a:lstStyle/>
          <a:p>
            <a:r>
              <a:rPr lang="en-US" altLang="zh-CN" sz="3000" b="1" dirty="0">
                <a:latin typeface="TencentSans W7" panose="020C04030202040F0204" pitchFamily="34" charset="-122"/>
                <a:ea typeface="TencentSans W7" panose="020C04030202040F0204" pitchFamily="34" charset="-122"/>
                <a:sym typeface="+mn-lt"/>
              </a:rPr>
              <a:t>Interactive Collaboration</a:t>
            </a:r>
            <a:endParaRPr lang="zh-CN" altLang="en-US" sz="3000" b="1" dirty="0">
              <a:latin typeface="TencentSans W7" panose="020C04030202040F0204" pitchFamily="34" charset="-122"/>
              <a:ea typeface="TencentSans W7" panose="020C04030202040F0204" pitchFamily="34" charset="-122"/>
              <a:sym typeface="+mn-lt"/>
            </a:endParaRPr>
          </a:p>
        </p:txBody>
      </p:sp>
      <p:sp>
        <p:nvSpPr>
          <p:cNvPr id="5" name="文本框 4">
            <a:extLst>
              <a:ext uri="{FF2B5EF4-FFF2-40B4-BE49-F238E27FC236}">
                <a16:creationId xmlns:a16="http://schemas.microsoft.com/office/drawing/2014/main" id="{547EFDB0-842A-4944-B2FC-A3918844E1AD}"/>
              </a:ext>
            </a:extLst>
          </p:cNvPr>
          <p:cNvSpPr txBox="1"/>
          <p:nvPr/>
        </p:nvSpPr>
        <p:spPr>
          <a:xfrm>
            <a:off x="710018" y="2164302"/>
            <a:ext cx="2479653" cy="338234"/>
          </a:xfrm>
          <a:prstGeom prst="rect">
            <a:avLst/>
          </a:prstGeom>
          <a:noFill/>
        </p:spPr>
        <p:txBody>
          <a:bodyPr wrap="none" rtlCol="0">
            <a:spAutoFit/>
          </a:bodyPr>
          <a:lstStyle/>
          <a:p>
            <a:r>
              <a:rPr lang="en-US" altLang="zh-CN" sz="1598" b="1" dirty="0">
                <a:solidFill>
                  <a:srgbClr val="333333"/>
                </a:solidFill>
                <a:latin typeface="Microsoft YaHei" panose="020B0503020204020204" pitchFamily="34" charset="-122"/>
                <a:ea typeface="Microsoft YaHei" panose="020B0503020204020204" pitchFamily="34" charset="-122"/>
              </a:rPr>
              <a:t>Electronic Whiteboard</a:t>
            </a:r>
            <a:endParaRPr lang="zh-CN" altLang="en-US" sz="1598" b="1" dirty="0">
              <a:solidFill>
                <a:srgbClr val="333333"/>
              </a:solidFill>
              <a:latin typeface="Microsoft YaHei" panose="020B0503020204020204" pitchFamily="34" charset="-122"/>
              <a:ea typeface="Microsoft YaHei" panose="020B0503020204020204" pitchFamily="34" charset="-122"/>
            </a:endParaRPr>
          </a:p>
        </p:txBody>
      </p:sp>
      <p:sp>
        <p:nvSpPr>
          <p:cNvPr id="6" name="文本框 5">
            <a:extLst>
              <a:ext uri="{FF2B5EF4-FFF2-40B4-BE49-F238E27FC236}">
                <a16:creationId xmlns:a16="http://schemas.microsoft.com/office/drawing/2014/main" id="{CAF444B8-0232-7244-AC0C-BA68D5BBA8DE}"/>
              </a:ext>
            </a:extLst>
          </p:cNvPr>
          <p:cNvSpPr txBox="1"/>
          <p:nvPr/>
        </p:nvSpPr>
        <p:spPr>
          <a:xfrm>
            <a:off x="733623" y="2480107"/>
            <a:ext cx="4266112" cy="1117294"/>
          </a:xfrm>
          <a:prstGeom prst="rect">
            <a:avLst/>
          </a:prstGeom>
          <a:noFill/>
        </p:spPr>
        <p:txBody>
          <a:bodyPr wrap="square" rtlCol="0">
            <a:spAutoFit/>
          </a:bodyPr>
          <a:lstStyle/>
          <a:p>
            <a:pPr marL="304495" indent="-304495">
              <a:buFont typeface="Arial" panose="020B0604020202020204" pitchFamily="34" charset="0"/>
              <a:buChar char="•"/>
            </a:pPr>
            <a:r>
              <a:rPr kumimoji="1" lang="en-US" altLang="zh-CN" sz="1332" dirty="0">
                <a:latin typeface="Microsoft YaHei Light" panose="020B0503020204020204" pitchFamily="34" charset="-122"/>
                <a:ea typeface="Microsoft YaHei Light" panose="020B0503020204020204" pitchFamily="34" charset="-122"/>
              </a:rPr>
              <a:t>Whiteboard sharing</a:t>
            </a:r>
          </a:p>
          <a:p>
            <a:pPr marL="304495" indent="-304495">
              <a:buFont typeface="Arial" panose="020B0604020202020204" pitchFamily="34" charset="0"/>
              <a:buChar char="•"/>
            </a:pPr>
            <a:r>
              <a:rPr kumimoji="1" lang="en-US" altLang="zh-CN" sz="1332" dirty="0">
                <a:latin typeface="Microsoft YaHei Light" panose="020B0503020204020204" pitchFamily="34" charset="-122"/>
                <a:ea typeface="Microsoft YaHei Light" panose="020B0503020204020204" pitchFamily="34" charset="-122"/>
              </a:rPr>
              <a:t>Interactive writing</a:t>
            </a:r>
          </a:p>
          <a:p>
            <a:pPr marL="304495" indent="-304495">
              <a:buFont typeface="Arial" panose="020B0604020202020204" pitchFamily="34" charset="0"/>
              <a:buChar char="•"/>
            </a:pPr>
            <a:r>
              <a:rPr kumimoji="1" lang="en-US" altLang="zh-CN" sz="1332" dirty="0">
                <a:latin typeface="Microsoft YaHei Light" panose="020B0503020204020204" pitchFamily="34" charset="-122"/>
                <a:ea typeface="Microsoft YaHei Light" panose="020B0503020204020204" pitchFamily="34" charset="-122"/>
              </a:rPr>
              <a:t>Various brush tools</a:t>
            </a:r>
          </a:p>
          <a:p>
            <a:pPr marL="304495" indent="-304495">
              <a:buFont typeface="Arial" panose="020B0604020202020204" pitchFamily="34" charset="0"/>
              <a:buChar char="•"/>
            </a:pPr>
            <a:r>
              <a:rPr kumimoji="1" lang="en-US" altLang="zh-CN" sz="1332" dirty="0">
                <a:latin typeface="Microsoft YaHei Light" panose="020B0503020204020204" pitchFamily="34" charset="-122"/>
                <a:ea typeface="Microsoft YaHei Light" panose="020B0503020204020204" pitchFamily="34" charset="-122"/>
              </a:rPr>
              <a:t>Windows supports touchscreen whiteboards and annotations</a:t>
            </a:r>
          </a:p>
        </p:txBody>
      </p:sp>
      <p:sp>
        <p:nvSpPr>
          <p:cNvPr id="7" name="文本框 6">
            <a:extLst>
              <a:ext uri="{FF2B5EF4-FFF2-40B4-BE49-F238E27FC236}">
                <a16:creationId xmlns:a16="http://schemas.microsoft.com/office/drawing/2014/main" id="{C3F5FE60-89A7-7A4E-BFD5-DDEABC62BD53}"/>
              </a:ext>
            </a:extLst>
          </p:cNvPr>
          <p:cNvSpPr txBox="1"/>
          <p:nvPr/>
        </p:nvSpPr>
        <p:spPr>
          <a:xfrm>
            <a:off x="698077" y="3725164"/>
            <a:ext cx="4144026" cy="584134"/>
          </a:xfrm>
          <a:prstGeom prst="rect">
            <a:avLst/>
          </a:prstGeom>
          <a:noFill/>
        </p:spPr>
        <p:txBody>
          <a:bodyPr wrap="square" rtlCol="0">
            <a:spAutoFit/>
          </a:bodyPr>
          <a:lstStyle/>
          <a:p>
            <a:r>
              <a:rPr lang="en-US" altLang="zh-CN" sz="1598" b="1" dirty="0">
                <a:solidFill>
                  <a:srgbClr val="333333"/>
                </a:solidFill>
                <a:latin typeface="Microsoft YaHei" panose="020B0503020204020204" pitchFamily="34" charset="-122"/>
                <a:ea typeface="Microsoft YaHei" panose="020B0503020204020204" pitchFamily="34" charset="-122"/>
              </a:rPr>
              <a:t>Screensharing</a:t>
            </a:r>
            <a:r>
              <a:rPr lang="zh-CN" altLang="en-US" sz="1598" b="1" dirty="0">
                <a:solidFill>
                  <a:srgbClr val="333333"/>
                </a:solidFill>
                <a:latin typeface="Microsoft YaHei" panose="020B0503020204020204" pitchFamily="34" charset="-122"/>
                <a:ea typeface="Microsoft YaHei" panose="020B0503020204020204" pitchFamily="34" charset="-122"/>
              </a:rPr>
              <a:t> </a:t>
            </a:r>
            <a:r>
              <a:rPr lang="en-US" altLang="zh-CN" sz="1598" b="1" dirty="0">
                <a:solidFill>
                  <a:srgbClr val="333333"/>
                </a:solidFill>
                <a:latin typeface="Microsoft YaHei" panose="020B0503020204020204" pitchFamily="34" charset="-122"/>
                <a:ea typeface="Microsoft YaHei" panose="020B0503020204020204" pitchFamily="34" charset="-122"/>
              </a:rPr>
              <a:t>and</a:t>
            </a:r>
            <a:r>
              <a:rPr lang="zh-CN" altLang="en-US" sz="1598" b="1" dirty="0">
                <a:solidFill>
                  <a:srgbClr val="333333"/>
                </a:solidFill>
                <a:latin typeface="Microsoft YaHei" panose="020B0503020204020204" pitchFamily="34" charset="-122"/>
                <a:ea typeface="Microsoft YaHei" panose="020B0503020204020204" pitchFamily="34" charset="-122"/>
              </a:rPr>
              <a:t> </a:t>
            </a:r>
            <a:r>
              <a:rPr lang="en-US" altLang="zh-CN" sz="1598" b="1" dirty="0">
                <a:solidFill>
                  <a:srgbClr val="333333"/>
                </a:solidFill>
                <a:latin typeface="Microsoft YaHei" panose="020B0503020204020204" pitchFamily="34" charset="-122"/>
                <a:ea typeface="Microsoft YaHei" panose="020B0503020204020204" pitchFamily="34" charset="-122"/>
              </a:rPr>
              <a:t>Interactive</a:t>
            </a:r>
            <a:r>
              <a:rPr lang="zh-CN" altLang="en-US" sz="1598" b="1" dirty="0">
                <a:solidFill>
                  <a:srgbClr val="333333"/>
                </a:solidFill>
                <a:latin typeface="Microsoft YaHei" panose="020B0503020204020204" pitchFamily="34" charset="-122"/>
                <a:ea typeface="Microsoft YaHei" panose="020B0503020204020204" pitchFamily="34" charset="-122"/>
              </a:rPr>
              <a:t> </a:t>
            </a:r>
            <a:r>
              <a:rPr lang="en-US" altLang="zh-CN" sz="1598" b="1" dirty="0">
                <a:solidFill>
                  <a:srgbClr val="333333"/>
                </a:solidFill>
                <a:latin typeface="Microsoft YaHei" panose="020B0503020204020204" pitchFamily="34" charset="-122"/>
                <a:ea typeface="Microsoft YaHei" panose="020B0503020204020204" pitchFamily="34" charset="-122"/>
              </a:rPr>
              <a:t>Annotations</a:t>
            </a:r>
            <a:endParaRPr lang="zh-CN" altLang="en-US" sz="1598" b="1" dirty="0">
              <a:solidFill>
                <a:srgbClr val="333333"/>
              </a:solidFill>
              <a:latin typeface="Microsoft YaHei" panose="020B0503020204020204" pitchFamily="34" charset="-122"/>
              <a:ea typeface="Microsoft YaHei" panose="020B0503020204020204" pitchFamily="34" charset="-122"/>
            </a:endParaRPr>
          </a:p>
        </p:txBody>
      </p:sp>
      <p:sp>
        <p:nvSpPr>
          <p:cNvPr id="8" name="文本框 7">
            <a:extLst>
              <a:ext uri="{FF2B5EF4-FFF2-40B4-BE49-F238E27FC236}">
                <a16:creationId xmlns:a16="http://schemas.microsoft.com/office/drawing/2014/main" id="{AEAF9428-0E38-8543-AF21-962F99EA6B10}"/>
              </a:ext>
            </a:extLst>
          </p:cNvPr>
          <p:cNvSpPr txBox="1"/>
          <p:nvPr/>
        </p:nvSpPr>
        <p:spPr>
          <a:xfrm>
            <a:off x="733623" y="4290828"/>
            <a:ext cx="4092915" cy="912301"/>
          </a:xfrm>
          <a:prstGeom prst="rect">
            <a:avLst/>
          </a:prstGeom>
          <a:noFill/>
        </p:spPr>
        <p:txBody>
          <a:bodyPr wrap="none" rtlCol="0">
            <a:spAutoFit/>
          </a:bodyPr>
          <a:lstStyle/>
          <a:p>
            <a:pPr marL="304495" indent="-304495">
              <a:buFont typeface="Arial" panose="020B0604020202020204" pitchFamily="34" charset="0"/>
              <a:buChar char="•"/>
            </a:pPr>
            <a:r>
              <a:rPr kumimoji="1" lang="en-US" altLang="zh-CN" sz="1332" dirty="0">
                <a:solidFill>
                  <a:schemeClr val="tx1">
                    <a:lumMod val="65000"/>
                    <a:lumOff val="35000"/>
                  </a:schemeClr>
                </a:solidFill>
                <a:latin typeface="Microsoft YaHei Light" panose="020B0503020204020204" pitchFamily="34" charset="-122"/>
                <a:ea typeface="Microsoft YaHei Light" panose="020B0503020204020204" pitchFamily="34" charset="-122"/>
              </a:rPr>
              <a:t>The maximum resolution supported is 1080p</a:t>
            </a:r>
          </a:p>
          <a:p>
            <a:pPr marL="304495" indent="-304495">
              <a:buFont typeface="Arial" panose="020B0604020202020204" pitchFamily="34" charset="0"/>
              <a:buChar char="•"/>
            </a:pPr>
            <a:r>
              <a:rPr kumimoji="1" lang="en-US" altLang="zh-CN" sz="1332" dirty="0">
                <a:solidFill>
                  <a:schemeClr val="tx1">
                    <a:lumMod val="65000"/>
                    <a:lumOff val="35000"/>
                  </a:schemeClr>
                </a:solidFill>
                <a:latin typeface="Microsoft YaHei Light" panose="020B0503020204020204" pitchFamily="34" charset="-122"/>
                <a:ea typeface="Microsoft YaHei Light" panose="020B0503020204020204" pitchFamily="34" charset="-122"/>
              </a:rPr>
              <a:t>Screensharing watermarks</a:t>
            </a:r>
          </a:p>
          <a:p>
            <a:pPr marL="304495" indent="-304495">
              <a:buFont typeface="Arial" panose="020B0604020202020204" pitchFamily="34" charset="0"/>
              <a:buChar char="•"/>
            </a:pPr>
            <a:r>
              <a:rPr kumimoji="1" lang="en-US" altLang="zh-CN" sz="1332" dirty="0">
                <a:solidFill>
                  <a:schemeClr val="tx1">
                    <a:lumMod val="65000"/>
                    <a:lumOff val="35000"/>
                  </a:schemeClr>
                </a:solidFill>
                <a:latin typeface="Microsoft YaHei Light" panose="020B0503020204020204" pitchFamily="34" charset="-122"/>
                <a:ea typeface="Microsoft YaHei Light" panose="020B0503020204020204" pitchFamily="34" charset="-122"/>
              </a:rPr>
              <a:t>Smooth sharing mode</a:t>
            </a:r>
          </a:p>
          <a:p>
            <a:pPr marL="304495" indent="-304495">
              <a:buFont typeface="Arial" panose="020B0604020202020204" pitchFamily="34" charset="0"/>
              <a:buChar char="•"/>
            </a:pPr>
            <a:r>
              <a:rPr kumimoji="1" lang="en-US" altLang="zh-CN" sz="1332" dirty="0">
                <a:solidFill>
                  <a:schemeClr val="tx1">
                    <a:lumMod val="65000"/>
                    <a:lumOff val="35000"/>
                  </a:schemeClr>
                </a:solidFill>
                <a:latin typeface="Microsoft YaHei Light" panose="020B0503020204020204" pitchFamily="34" charset="-122"/>
                <a:ea typeface="Microsoft YaHei Light" panose="020B0503020204020204" pitchFamily="34" charset="-122"/>
              </a:rPr>
              <a:t>Support for multi-party interactive annotations</a:t>
            </a:r>
            <a:endParaRPr kumimoji="1" lang="en-US" altLang="zh-CN" sz="1332" dirty="0">
              <a:latin typeface="Microsoft YaHei Light" panose="020B0503020204020204" pitchFamily="34" charset="-122"/>
              <a:ea typeface="Microsoft YaHei Light" panose="020B0503020204020204" pitchFamily="34" charset="-122"/>
            </a:endParaRPr>
          </a:p>
        </p:txBody>
      </p:sp>
      <p:sp>
        <p:nvSpPr>
          <p:cNvPr id="12" name="文本框 11">
            <a:extLst>
              <a:ext uri="{FF2B5EF4-FFF2-40B4-BE49-F238E27FC236}">
                <a16:creationId xmlns:a16="http://schemas.microsoft.com/office/drawing/2014/main" id="{F1060614-3D4C-F84C-8A14-F275D33FE6EA}"/>
              </a:ext>
            </a:extLst>
          </p:cNvPr>
          <p:cNvSpPr txBox="1"/>
          <p:nvPr/>
        </p:nvSpPr>
        <p:spPr>
          <a:xfrm>
            <a:off x="698076" y="1254463"/>
            <a:ext cx="3946388" cy="748154"/>
          </a:xfrm>
          <a:prstGeom prst="rect">
            <a:avLst/>
          </a:prstGeom>
          <a:noFill/>
        </p:spPr>
        <p:txBody>
          <a:bodyPr wrap="square" rtlCol="0">
            <a:spAutoFit/>
          </a:bodyPr>
          <a:lstStyle/>
          <a:p>
            <a:r>
              <a:rPr lang="en-US" altLang="zh-CN" sz="2131" b="1" dirty="0">
                <a:solidFill>
                  <a:srgbClr val="006EFF"/>
                </a:solidFill>
                <a:latin typeface="TencentSans W7" panose="020C04030202040F0204" pitchFamily="34" charset="-122"/>
                <a:ea typeface="TencentSans W7" panose="020C04030202040F0204" pitchFamily="34" charset="-122"/>
                <a:sym typeface="+mn-lt"/>
              </a:rPr>
              <a:t>Whiteboard Interactions and Content Sharing</a:t>
            </a:r>
            <a:endParaRPr lang="zh-CN" altLang="en-US" sz="2131" b="1" dirty="0">
              <a:solidFill>
                <a:srgbClr val="006EFF"/>
              </a:solidFill>
              <a:latin typeface="TencentSans W7" panose="020C04030202040F0204" pitchFamily="34" charset="-122"/>
              <a:ea typeface="TencentSans W7" panose="020C04030202040F0204" pitchFamily="34" charset="-122"/>
              <a:sym typeface="+mn-lt"/>
            </a:endParaRPr>
          </a:p>
        </p:txBody>
      </p:sp>
      <p:sp>
        <p:nvSpPr>
          <p:cNvPr id="2" name="矩形 1">
            <a:extLst>
              <a:ext uri="{FF2B5EF4-FFF2-40B4-BE49-F238E27FC236}">
                <a16:creationId xmlns:a16="http://schemas.microsoft.com/office/drawing/2014/main" id="{67AE4EF4-67CD-0741-8C53-B462511BE3BD}"/>
              </a:ext>
            </a:extLst>
          </p:cNvPr>
          <p:cNvSpPr/>
          <p:nvPr/>
        </p:nvSpPr>
        <p:spPr>
          <a:xfrm>
            <a:off x="698076" y="5434420"/>
            <a:ext cx="3946388" cy="830484"/>
          </a:xfrm>
          <a:prstGeom prst="rect">
            <a:avLst/>
          </a:prstGeom>
        </p:spPr>
        <p:txBody>
          <a:bodyPr wrap="square">
            <a:spAutoFit/>
          </a:bodyPr>
          <a:lstStyle/>
          <a:p>
            <a:r>
              <a:rPr lang="en-US" altLang="zh-CN" sz="1199" dirty="0">
                <a:latin typeface="Microsoft YaHei Light" panose="020B0503020204020204" pitchFamily="34" charset="-122"/>
                <a:ea typeface="Microsoft YaHei Light" panose="020B0503020204020204" pitchFamily="34" charset="-122"/>
              </a:rPr>
              <a:t>Tencent Meeting supports features such as document creation and import, text and image messages, on-screen emoji comments, and online voting that make meetings more fun and efficient</a:t>
            </a:r>
            <a:endParaRPr lang="zh-CN" altLang="en-US" sz="1199" dirty="0">
              <a:latin typeface="Microsoft YaHei Light" panose="020B0503020204020204" pitchFamily="34" charset="-122"/>
              <a:ea typeface="Microsoft YaHei Light" panose="020B0503020204020204" pitchFamily="34" charset="-122"/>
            </a:endParaRPr>
          </a:p>
        </p:txBody>
      </p:sp>
      <p:pic>
        <p:nvPicPr>
          <p:cNvPr id="3" name="图片 2">
            <a:extLst>
              <a:ext uri="{FF2B5EF4-FFF2-40B4-BE49-F238E27FC236}">
                <a16:creationId xmlns:a16="http://schemas.microsoft.com/office/drawing/2014/main" id="{B021FABB-7497-FA48-A363-5538A7D66232}"/>
              </a:ext>
            </a:extLst>
          </p:cNvPr>
          <p:cNvPicPr>
            <a:picLocks noChangeAspect="1"/>
          </p:cNvPicPr>
          <p:nvPr/>
        </p:nvPicPr>
        <p:blipFill>
          <a:blip r:embed="rId2"/>
          <a:stretch>
            <a:fillRect/>
          </a:stretch>
        </p:blipFill>
        <p:spPr>
          <a:xfrm>
            <a:off x="5215467" y="1786008"/>
            <a:ext cx="6976533" cy="4174483"/>
          </a:xfrm>
          <a:prstGeom prst="rect">
            <a:avLst/>
          </a:prstGeom>
          <a:ln>
            <a:noFill/>
          </a:ln>
          <a:effectLst/>
        </p:spPr>
      </p:pic>
      <p:pic>
        <p:nvPicPr>
          <p:cNvPr id="4" name="Picture 3" descr="Shape&#10;&#10;Description automatically generated with medium confidence">
            <a:extLst>
              <a:ext uri="{FF2B5EF4-FFF2-40B4-BE49-F238E27FC236}">
                <a16:creationId xmlns:a16="http://schemas.microsoft.com/office/drawing/2014/main" id="{44CA0221-478A-57E1-BB59-9F7145328269}"/>
              </a:ext>
            </a:extLst>
          </p:cNvPr>
          <p:cNvPicPr>
            <a:picLocks noChangeAspect="1"/>
          </p:cNvPicPr>
          <p:nvPr/>
        </p:nvPicPr>
        <p:blipFill>
          <a:blip r:embed="rId3"/>
          <a:stretch>
            <a:fillRect/>
          </a:stretch>
        </p:blipFill>
        <p:spPr>
          <a:xfrm>
            <a:off x="10063251" y="378095"/>
            <a:ext cx="1595298" cy="237745"/>
          </a:xfrm>
          <a:prstGeom prst="rect">
            <a:avLst/>
          </a:prstGeom>
        </p:spPr>
      </p:pic>
    </p:spTree>
    <p:extLst>
      <p:ext uri="{BB962C8B-B14F-4D97-AF65-F5344CB8AC3E}">
        <p14:creationId xmlns:p14="http://schemas.microsoft.com/office/powerpoint/2010/main" val="1438393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3" name="文本框 42">
            <a:extLst>
              <a:ext uri="{FF2B5EF4-FFF2-40B4-BE49-F238E27FC236}">
                <a16:creationId xmlns:a16="http://schemas.microsoft.com/office/drawing/2014/main" id="{9A631F25-BB29-374D-8713-8F99AF766905}"/>
              </a:ext>
            </a:extLst>
          </p:cNvPr>
          <p:cNvSpPr txBox="1"/>
          <p:nvPr/>
        </p:nvSpPr>
        <p:spPr>
          <a:xfrm>
            <a:off x="472946" y="369663"/>
            <a:ext cx="6160439" cy="553998"/>
          </a:xfrm>
          <a:prstGeom prst="rect">
            <a:avLst/>
          </a:prstGeom>
          <a:noFill/>
        </p:spPr>
        <p:txBody>
          <a:bodyPr wrap="square" rtlCol="0">
            <a:spAutoFit/>
          </a:bodyPr>
          <a:lstStyle/>
          <a:p>
            <a:r>
              <a:rPr lang="en-US" altLang="zh-CN" sz="3000" b="1" dirty="0">
                <a:latin typeface="TencentSans W7" panose="020C04030202040F0204" pitchFamily="34" charset="-122"/>
                <a:ea typeface="TencentSans W7" panose="020C04030202040F0204" pitchFamily="34" charset="-122"/>
                <a:sym typeface="+mn-lt"/>
              </a:rPr>
              <a:t>Helpful Presentation Features</a:t>
            </a:r>
            <a:endParaRPr lang="zh-CN" altLang="en-US" sz="3000" b="1" dirty="0">
              <a:latin typeface="TencentSans W7" panose="020C04030202040F0204" pitchFamily="34" charset="-122"/>
              <a:ea typeface="TencentSans W7" panose="020C04030202040F0204" pitchFamily="34" charset="-122"/>
              <a:sym typeface="+mn-lt"/>
            </a:endParaRPr>
          </a:p>
        </p:txBody>
      </p:sp>
      <p:sp>
        <p:nvSpPr>
          <p:cNvPr id="6" name="文本框 5">
            <a:extLst>
              <a:ext uri="{FF2B5EF4-FFF2-40B4-BE49-F238E27FC236}">
                <a16:creationId xmlns:a16="http://schemas.microsoft.com/office/drawing/2014/main" id="{FE916EE8-20A3-CD4A-91C4-E02A45F0B0F0}"/>
              </a:ext>
            </a:extLst>
          </p:cNvPr>
          <p:cNvSpPr txBox="1"/>
          <p:nvPr/>
        </p:nvSpPr>
        <p:spPr>
          <a:xfrm>
            <a:off x="493880" y="1234537"/>
            <a:ext cx="2879314" cy="420243"/>
          </a:xfrm>
          <a:prstGeom prst="rect">
            <a:avLst/>
          </a:prstGeom>
          <a:noFill/>
        </p:spPr>
        <p:txBody>
          <a:bodyPr wrap="none" rtlCol="0">
            <a:spAutoFit/>
          </a:bodyPr>
          <a:lstStyle/>
          <a:p>
            <a:r>
              <a:rPr lang="en-US" altLang="zh-CN" sz="2131" b="1" dirty="0">
                <a:solidFill>
                  <a:srgbClr val="006EFF"/>
                </a:solidFill>
                <a:latin typeface="TencentSans W7" panose="020C04030202040F0204" pitchFamily="34" charset="-122"/>
                <a:ea typeface="TencentSans W7" panose="020C04030202040F0204" pitchFamily="34" charset="-122"/>
              </a:rPr>
              <a:t>Screensharing Timer</a:t>
            </a:r>
            <a:endParaRPr lang="zh-CN" altLang="en-US" sz="2131" b="1" dirty="0">
              <a:solidFill>
                <a:srgbClr val="006EFF"/>
              </a:solidFill>
              <a:latin typeface="TencentSans W7" panose="020C04030202040F0204" pitchFamily="34" charset="-122"/>
              <a:ea typeface="TencentSans W7" panose="020C04030202040F0204" pitchFamily="34" charset="-122"/>
            </a:endParaRPr>
          </a:p>
        </p:txBody>
      </p:sp>
      <p:sp>
        <p:nvSpPr>
          <p:cNvPr id="8" name="文本框 7">
            <a:extLst>
              <a:ext uri="{FF2B5EF4-FFF2-40B4-BE49-F238E27FC236}">
                <a16:creationId xmlns:a16="http://schemas.microsoft.com/office/drawing/2014/main" id="{B5089443-2FAE-5A42-ABA5-BE5ED4FBE999}"/>
              </a:ext>
            </a:extLst>
          </p:cNvPr>
          <p:cNvSpPr txBox="1"/>
          <p:nvPr/>
        </p:nvSpPr>
        <p:spPr>
          <a:xfrm>
            <a:off x="493879" y="2169775"/>
            <a:ext cx="3275256" cy="645946"/>
          </a:xfrm>
          <a:prstGeom prst="rect">
            <a:avLst/>
          </a:prstGeom>
          <a:noFill/>
        </p:spPr>
        <p:txBody>
          <a:bodyPr wrap="none" rtlCol="0">
            <a:spAutoFit/>
          </a:bodyPr>
          <a:lstStyle/>
          <a:p>
            <a:pPr marL="190310" indent="-190310">
              <a:buFont typeface="Arial" panose="020B0604020202020204" pitchFamily="34" charset="0"/>
              <a:buChar char="•"/>
            </a:pPr>
            <a:r>
              <a:rPr kumimoji="1" lang="en-US" altLang="zh-CN" sz="1199" dirty="0">
                <a:latin typeface="Microsoft YaHei Light" panose="020B0503020204020204" pitchFamily="34" charset="-122"/>
                <a:ea typeface="Microsoft YaHei Light" panose="020B0503020204020204" pitchFamily="34" charset="-122"/>
              </a:rPr>
              <a:t>Accessed by clicking on the mini-tool icon</a:t>
            </a:r>
          </a:p>
          <a:p>
            <a:pPr marL="190310" indent="-190310">
              <a:buFont typeface="Arial" panose="020B0604020202020204" pitchFamily="34" charset="0"/>
              <a:buChar char="•"/>
            </a:pPr>
            <a:r>
              <a:rPr kumimoji="1" lang="en-US" altLang="zh-CN" sz="1199" dirty="0">
                <a:latin typeface="Microsoft YaHei Light" panose="020B0503020204020204" pitchFamily="34" charset="-122"/>
                <a:ea typeface="Microsoft YaHei Light" panose="020B0503020204020204" pitchFamily="34" charset="-122"/>
              </a:rPr>
              <a:t>Speaker reminders</a:t>
            </a:r>
          </a:p>
          <a:p>
            <a:pPr marL="190310" indent="-190310">
              <a:buFont typeface="Arial" panose="020B0604020202020204" pitchFamily="34" charset="0"/>
              <a:buChar char="•"/>
            </a:pPr>
            <a:r>
              <a:rPr kumimoji="1" lang="en-US" altLang="zh-CN" sz="1199" dirty="0">
                <a:latin typeface="Microsoft YaHei Light" panose="020B0503020204020204" pitchFamily="34" charset="-122"/>
                <a:ea typeface="Microsoft YaHei Light" panose="020B0503020204020204" pitchFamily="34" charset="-122"/>
              </a:rPr>
              <a:t>Private reminders</a:t>
            </a:r>
            <a:endParaRPr kumimoji="1" lang="zh-CN" altLang="en-US" sz="1199" dirty="0">
              <a:latin typeface="Microsoft YaHei Light" panose="020B0503020204020204" pitchFamily="34" charset="-122"/>
              <a:ea typeface="Microsoft YaHei Light" panose="020B0503020204020204" pitchFamily="34" charset="-122"/>
            </a:endParaRPr>
          </a:p>
        </p:txBody>
      </p:sp>
      <p:sp>
        <p:nvSpPr>
          <p:cNvPr id="2" name="矩形 1">
            <a:extLst>
              <a:ext uri="{FF2B5EF4-FFF2-40B4-BE49-F238E27FC236}">
                <a16:creationId xmlns:a16="http://schemas.microsoft.com/office/drawing/2014/main" id="{B28B43C0-B0A3-F24F-984B-012367FABF96}"/>
              </a:ext>
            </a:extLst>
          </p:cNvPr>
          <p:cNvSpPr/>
          <p:nvPr/>
        </p:nvSpPr>
        <p:spPr>
          <a:xfrm>
            <a:off x="493879" y="1761762"/>
            <a:ext cx="4466265" cy="297325"/>
          </a:xfrm>
          <a:prstGeom prst="rect">
            <a:avLst/>
          </a:prstGeom>
        </p:spPr>
        <p:txBody>
          <a:bodyPr wrap="square">
            <a:spAutoFit/>
          </a:bodyPr>
          <a:lstStyle/>
          <a:p>
            <a:r>
              <a:rPr lang="en-US" altLang="zh-CN" sz="1332" b="1" dirty="0">
                <a:solidFill>
                  <a:srgbClr val="333333"/>
                </a:solidFill>
                <a:latin typeface="Microsoft YaHei" panose="020B0503020204020204" pitchFamily="34" charset="-122"/>
                <a:ea typeface="Microsoft YaHei" panose="020B0503020204020204" pitchFamily="34" charset="-122"/>
              </a:rPr>
              <a:t>For briefings and training sessions</a:t>
            </a:r>
            <a:endParaRPr lang="zh-CN" altLang="en-US" sz="1332" b="1" dirty="0">
              <a:solidFill>
                <a:srgbClr val="333333"/>
              </a:solidFill>
              <a:latin typeface="Microsoft YaHei" panose="020B0503020204020204" pitchFamily="34" charset="-122"/>
              <a:ea typeface="Microsoft YaHei" panose="020B0503020204020204" pitchFamily="34" charset="-122"/>
            </a:endParaRPr>
          </a:p>
        </p:txBody>
      </p:sp>
      <p:pic>
        <p:nvPicPr>
          <p:cNvPr id="3" name="Picture 2" descr="图片">
            <a:extLst>
              <a:ext uri="{FF2B5EF4-FFF2-40B4-BE49-F238E27FC236}">
                <a16:creationId xmlns:a16="http://schemas.microsoft.com/office/drawing/2014/main" id="{BDE62882-2B01-A24B-99B2-B58CA2BD0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026" y="2777682"/>
            <a:ext cx="3930617" cy="3541322"/>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07A340F3-73D5-3B43-AF47-2404FC47896A}"/>
              </a:ext>
            </a:extLst>
          </p:cNvPr>
          <p:cNvSpPr txBox="1"/>
          <p:nvPr/>
        </p:nvSpPr>
        <p:spPr>
          <a:xfrm>
            <a:off x="5279474" y="1209137"/>
            <a:ext cx="2101857" cy="420243"/>
          </a:xfrm>
          <a:prstGeom prst="rect">
            <a:avLst/>
          </a:prstGeom>
          <a:noFill/>
        </p:spPr>
        <p:txBody>
          <a:bodyPr wrap="none" rtlCol="0">
            <a:spAutoFit/>
          </a:bodyPr>
          <a:lstStyle/>
          <a:p>
            <a:r>
              <a:rPr lang="en-US" altLang="zh-CN" sz="2131" b="1" dirty="0">
                <a:solidFill>
                  <a:srgbClr val="006EFF"/>
                </a:solidFill>
                <a:latin typeface="TencentSans W7" panose="020C04030202040F0204" pitchFamily="34" charset="-122"/>
                <a:ea typeface="TencentSans W7" panose="020C04030202040F0204" pitchFamily="34" charset="-122"/>
                <a:sym typeface="+mn-lt"/>
              </a:rPr>
              <a:t>Meeting Notes</a:t>
            </a:r>
            <a:endParaRPr lang="zh-CN" altLang="en-US" sz="2131" b="1" dirty="0">
              <a:solidFill>
                <a:srgbClr val="006EFF"/>
              </a:solidFill>
              <a:latin typeface="TencentSans W7" panose="020C04030202040F0204" pitchFamily="34" charset="-122"/>
              <a:ea typeface="TencentSans W7" panose="020C04030202040F0204" pitchFamily="34" charset="-122"/>
            </a:endParaRPr>
          </a:p>
        </p:txBody>
      </p:sp>
      <p:sp>
        <p:nvSpPr>
          <p:cNvPr id="12" name="矩形 11">
            <a:extLst>
              <a:ext uri="{FF2B5EF4-FFF2-40B4-BE49-F238E27FC236}">
                <a16:creationId xmlns:a16="http://schemas.microsoft.com/office/drawing/2014/main" id="{C5DE15A1-554B-4E43-B305-361E6C0CCD65}"/>
              </a:ext>
            </a:extLst>
          </p:cNvPr>
          <p:cNvSpPr/>
          <p:nvPr/>
        </p:nvSpPr>
        <p:spPr>
          <a:xfrm>
            <a:off x="5279474" y="1736362"/>
            <a:ext cx="5529092" cy="297325"/>
          </a:xfrm>
          <a:prstGeom prst="rect">
            <a:avLst/>
          </a:prstGeom>
        </p:spPr>
        <p:txBody>
          <a:bodyPr wrap="square">
            <a:spAutoFit/>
          </a:bodyPr>
          <a:lstStyle/>
          <a:p>
            <a:r>
              <a:rPr lang="en-US" altLang="zh-CN" sz="1332" b="1" dirty="0">
                <a:solidFill>
                  <a:srgbClr val="333333"/>
                </a:solidFill>
                <a:latin typeface="Microsoft YaHei" panose="020B0503020204020204" pitchFamily="34" charset="-122"/>
                <a:ea typeface="Microsoft YaHei" panose="020B0503020204020204" pitchFamily="34" charset="-122"/>
              </a:rPr>
              <a:t>For training sessions and interactive conversations</a:t>
            </a:r>
            <a:endParaRPr lang="zh-CN" altLang="en-US" sz="1332" b="1" dirty="0">
              <a:solidFill>
                <a:srgbClr val="333333"/>
              </a:solidFill>
              <a:latin typeface="Microsoft YaHei" panose="020B0503020204020204" pitchFamily="34" charset="-122"/>
              <a:ea typeface="Microsoft YaHei" panose="020B0503020204020204" pitchFamily="34" charset="-122"/>
            </a:endParaRPr>
          </a:p>
        </p:txBody>
      </p:sp>
      <p:pic>
        <p:nvPicPr>
          <p:cNvPr id="13" name="Picture 2" descr="图片">
            <a:extLst>
              <a:ext uri="{FF2B5EF4-FFF2-40B4-BE49-F238E27FC236}">
                <a16:creationId xmlns:a16="http://schemas.microsoft.com/office/drawing/2014/main" id="{2FCFA068-CD1D-0E46-8032-46A0C46A3F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83" t="4264" r="5366" b="4783"/>
          <a:stretch/>
        </p:blipFill>
        <p:spPr bwMode="auto">
          <a:xfrm>
            <a:off x="9173141" y="2777682"/>
            <a:ext cx="2789975" cy="33234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24B5F875-0C5E-E842-9775-207CAA211A22}"/>
              </a:ext>
            </a:extLst>
          </p:cNvPr>
          <p:cNvSpPr/>
          <p:nvPr/>
        </p:nvSpPr>
        <p:spPr>
          <a:xfrm>
            <a:off x="5277930" y="2140669"/>
            <a:ext cx="3781404" cy="4192173"/>
          </a:xfrm>
          <a:prstGeom prst="rect">
            <a:avLst/>
          </a:prstGeom>
        </p:spPr>
        <p:txBody>
          <a:bodyPr wrap="square">
            <a:spAutoFit/>
          </a:bodyPr>
          <a:lstStyle/>
          <a:p>
            <a:r>
              <a:rPr lang="en-US" altLang="zh-CN" sz="1332" b="1" dirty="0">
                <a:latin typeface="Microsoft YaHei" panose="020B0503020204020204" pitchFamily="34" charset="-122"/>
                <a:ea typeface="Microsoft YaHei" panose="020B0503020204020204" pitchFamily="34" charset="-122"/>
              </a:rPr>
              <a:t>Exclusive draft box</a:t>
            </a:r>
          </a:p>
          <a:p>
            <a:r>
              <a:rPr lang="en-US" altLang="zh-CN" sz="1332" dirty="0">
                <a:latin typeface="Microsoft YaHei" panose="020B0503020204020204" pitchFamily="34" charset="-122"/>
                <a:ea typeface="Microsoft YaHei" panose="020B0503020204020204" pitchFamily="34" charset="-122"/>
              </a:rPr>
              <a:t>Stores important meeting content</a:t>
            </a:r>
          </a:p>
          <a:p>
            <a:endParaRPr lang="en-US" altLang="zh-CN" sz="1332" dirty="0">
              <a:latin typeface="Microsoft YaHei" panose="020B0503020204020204" pitchFamily="34" charset="-122"/>
              <a:ea typeface="Microsoft YaHei" panose="020B0503020204020204" pitchFamily="34" charset="-122"/>
            </a:endParaRPr>
          </a:p>
          <a:p>
            <a:r>
              <a:rPr lang="en-US" altLang="zh-CN" sz="1332" dirty="0">
                <a:latin typeface="Microsoft YaHei" panose="020B0503020204020204" pitchFamily="34" charset="-122"/>
                <a:ea typeface="Microsoft YaHei" panose="020B0503020204020204" pitchFamily="34" charset="-122"/>
              </a:rPr>
              <a:t>The note window can be moved around freely to avoid blocking the meeting screen</a:t>
            </a:r>
          </a:p>
          <a:p>
            <a:endParaRPr lang="en-US" altLang="zh-CN" sz="1332" b="1" dirty="0">
              <a:latin typeface="Microsoft YaHei" panose="020B0503020204020204" pitchFamily="34" charset="-122"/>
              <a:ea typeface="Microsoft YaHei" panose="020B0503020204020204" pitchFamily="34" charset="-122"/>
            </a:endParaRPr>
          </a:p>
          <a:p>
            <a:r>
              <a:rPr lang="en-US" altLang="zh-CN" sz="1332" b="1" dirty="0">
                <a:latin typeface="Microsoft YaHei" panose="020B0503020204020204" pitchFamily="34" charset="-122"/>
                <a:ea typeface="Microsoft YaHei" panose="020B0503020204020204" pitchFamily="34" charset="-122"/>
              </a:rPr>
              <a:t>Instant notes</a:t>
            </a:r>
          </a:p>
          <a:p>
            <a:r>
              <a:rPr lang="en-US" altLang="zh-CN" sz="1332" dirty="0">
                <a:latin typeface="Microsoft YaHei" panose="020B0503020204020204" pitchFamily="34" charset="-122"/>
                <a:ea typeface="Microsoft YaHei" panose="020B0503020204020204" pitchFamily="34" charset="-122"/>
              </a:rPr>
              <a:t>Great ideas can be recorded and stored immediately, and the notes can be exported to PDF or image formats to be easily shared with others</a:t>
            </a:r>
          </a:p>
          <a:p>
            <a:endParaRPr lang="en-US" altLang="zh-CN" sz="1332" b="1" dirty="0">
              <a:latin typeface="Microsoft YaHei" panose="020B0503020204020204" pitchFamily="34" charset="-122"/>
              <a:ea typeface="Microsoft YaHei" panose="020B0503020204020204" pitchFamily="34" charset="-122"/>
            </a:endParaRPr>
          </a:p>
          <a:p>
            <a:r>
              <a:rPr lang="en-US" altLang="zh-CN" sz="1332" b="1" dirty="0">
                <a:latin typeface="Microsoft YaHei" panose="020B0503020204020204" pitchFamily="34" charset="-122"/>
                <a:ea typeface="Microsoft YaHei" panose="020B0503020204020204" pitchFamily="34" charset="-122"/>
              </a:rPr>
              <a:t>On-cloud notes</a:t>
            </a:r>
          </a:p>
          <a:p>
            <a:r>
              <a:rPr lang="en-US" altLang="zh-CN" sz="1332" dirty="0">
                <a:latin typeface="Microsoft YaHei" panose="020B0503020204020204" pitchFamily="34" charset="-122"/>
                <a:ea typeface="Microsoft YaHei" panose="020B0503020204020204" pitchFamily="34" charset="-122"/>
              </a:rPr>
              <a:t>Simple typesetting and rich tools allow you to directly share notes so that you do not have to reformat them after the meeting</a:t>
            </a:r>
          </a:p>
          <a:p>
            <a:endParaRPr lang="en-US" altLang="zh-CN" sz="1332" dirty="0">
              <a:latin typeface="Microsoft YaHei" panose="020B0503020204020204" pitchFamily="34" charset="-122"/>
              <a:ea typeface="Microsoft YaHei" panose="020B0503020204020204" pitchFamily="34" charset="-122"/>
            </a:endParaRPr>
          </a:p>
          <a:p>
            <a:r>
              <a:rPr lang="en-US" altLang="zh-CN" sz="1332" dirty="0">
                <a:latin typeface="Microsoft YaHei" panose="020B0503020204020204" pitchFamily="34" charset="-122"/>
                <a:ea typeface="Microsoft YaHei" panose="020B0503020204020204" pitchFamily="34" charset="-122"/>
              </a:rPr>
              <a:t>Meeting notes can be saved and stored in the cloud in real time and can be searched at any time on mobile and PC devices</a:t>
            </a:r>
            <a:endParaRPr lang="zh-CN" altLang="en-US" sz="1199" dirty="0">
              <a:latin typeface="Microsoft YaHei Light" panose="020B0503020204020204" pitchFamily="34" charset="-122"/>
              <a:ea typeface="Microsoft YaHei Light" panose="020B0503020204020204" pitchFamily="34" charset="-122"/>
            </a:endParaRPr>
          </a:p>
        </p:txBody>
      </p:sp>
      <p:cxnSp>
        <p:nvCxnSpPr>
          <p:cNvPr id="7" name="Straight Connector 6">
            <a:extLst>
              <a:ext uri="{FF2B5EF4-FFF2-40B4-BE49-F238E27FC236}">
                <a16:creationId xmlns:a16="http://schemas.microsoft.com/office/drawing/2014/main" id="{B86C77D6-10BF-56A1-8F98-F16EC1802701}"/>
              </a:ext>
            </a:extLst>
          </p:cNvPr>
          <p:cNvCxnSpPr/>
          <p:nvPr/>
        </p:nvCxnSpPr>
        <p:spPr>
          <a:xfrm>
            <a:off x="4758267" y="1736362"/>
            <a:ext cx="0" cy="403790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Shape&#10;&#10;Description automatically generated with medium confidence">
            <a:extLst>
              <a:ext uri="{FF2B5EF4-FFF2-40B4-BE49-F238E27FC236}">
                <a16:creationId xmlns:a16="http://schemas.microsoft.com/office/drawing/2014/main" id="{8AD68EDC-2340-9437-59E1-5E9E15542D5F}"/>
              </a:ext>
            </a:extLst>
          </p:cNvPr>
          <p:cNvPicPr>
            <a:picLocks noChangeAspect="1"/>
          </p:cNvPicPr>
          <p:nvPr/>
        </p:nvPicPr>
        <p:blipFill>
          <a:blip r:embed="rId4"/>
          <a:stretch>
            <a:fillRect/>
          </a:stretch>
        </p:blipFill>
        <p:spPr>
          <a:xfrm>
            <a:off x="10063251" y="378095"/>
            <a:ext cx="1595298" cy="237745"/>
          </a:xfrm>
          <a:prstGeom prst="rect">
            <a:avLst/>
          </a:prstGeom>
        </p:spPr>
      </p:pic>
    </p:spTree>
    <p:extLst>
      <p:ext uri="{BB962C8B-B14F-4D97-AF65-F5344CB8AC3E}">
        <p14:creationId xmlns:p14="http://schemas.microsoft.com/office/powerpoint/2010/main" val="88676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文本框 42">
            <a:extLst>
              <a:ext uri="{FF2B5EF4-FFF2-40B4-BE49-F238E27FC236}">
                <a16:creationId xmlns:a16="http://schemas.microsoft.com/office/drawing/2014/main" id="{9A631F25-BB29-374D-8713-8F99AF766905}"/>
              </a:ext>
            </a:extLst>
          </p:cNvPr>
          <p:cNvSpPr txBox="1"/>
          <p:nvPr/>
        </p:nvSpPr>
        <p:spPr>
          <a:xfrm>
            <a:off x="472946" y="369663"/>
            <a:ext cx="6160439" cy="553998"/>
          </a:xfrm>
          <a:prstGeom prst="rect">
            <a:avLst/>
          </a:prstGeom>
          <a:noFill/>
        </p:spPr>
        <p:txBody>
          <a:bodyPr wrap="square" rtlCol="0">
            <a:spAutoFit/>
          </a:bodyPr>
          <a:lstStyle/>
          <a:p>
            <a:r>
              <a:rPr lang="en-US" altLang="zh-CN" sz="3000" b="1" dirty="0">
                <a:latin typeface="TencentSans W7" panose="020C04030202040F0204" pitchFamily="34" charset="-122"/>
                <a:ea typeface="TencentSans W7" panose="020C04030202040F0204" pitchFamily="34" charset="-122"/>
                <a:sym typeface="+mn-lt"/>
              </a:rPr>
              <a:t>Meeting Recording</a:t>
            </a:r>
            <a:endParaRPr lang="zh-CN" altLang="en-US" sz="3000" b="1" dirty="0">
              <a:latin typeface="TencentSans W7" panose="020C04030202040F0204" pitchFamily="34" charset="-122"/>
              <a:ea typeface="TencentSans W7" panose="020C04030202040F0204" pitchFamily="34" charset="-122"/>
              <a:sym typeface="+mn-lt"/>
            </a:endParaRPr>
          </a:p>
        </p:txBody>
      </p:sp>
      <p:sp>
        <p:nvSpPr>
          <p:cNvPr id="6" name="文本框 5">
            <a:extLst>
              <a:ext uri="{FF2B5EF4-FFF2-40B4-BE49-F238E27FC236}">
                <a16:creationId xmlns:a16="http://schemas.microsoft.com/office/drawing/2014/main" id="{FE916EE8-20A3-CD4A-91C4-E02A45F0B0F0}"/>
              </a:ext>
            </a:extLst>
          </p:cNvPr>
          <p:cNvSpPr txBox="1"/>
          <p:nvPr/>
        </p:nvSpPr>
        <p:spPr>
          <a:xfrm>
            <a:off x="581516" y="1628847"/>
            <a:ext cx="2257349" cy="276871"/>
          </a:xfrm>
          <a:prstGeom prst="rect">
            <a:avLst/>
          </a:prstGeom>
          <a:noFill/>
        </p:spPr>
        <p:txBody>
          <a:bodyPr wrap="none" rtlCol="0">
            <a:spAutoFit/>
          </a:bodyPr>
          <a:lstStyle/>
          <a:p>
            <a:r>
              <a:rPr lang="en-US" altLang="zh-CN" sz="1199" b="1" dirty="0">
                <a:latin typeface="Microsoft YaHei" panose="020B0503020204020204" pitchFamily="34" charset="-122"/>
                <a:ea typeface="Microsoft YaHei" panose="020B0503020204020204" pitchFamily="34" charset="-122"/>
              </a:rPr>
              <a:t>Local and Cloud Recording</a:t>
            </a:r>
            <a:endParaRPr lang="zh-CN" altLang="en-US" sz="1199" b="1" dirty="0">
              <a:latin typeface="Microsoft YaHei" panose="020B0503020204020204" pitchFamily="34" charset="-122"/>
              <a:ea typeface="Microsoft YaHei" panose="020B0503020204020204" pitchFamily="34" charset="-122"/>
            </a:endParaRPr>
          </a:p>
        </p:txBody>
      </p:sp>
      <p:sp>
        <p:nvSpPr>
          <p:cNvPr id="8" name="文本框 7">
            <a:extLst>
              <a:ext uri="{FF2B5EF4-FFF2-40B4-BE49-F238E27FC236}">
                <a16:creationId xmlns:a16="http://schemas.microsoft.com/office/drawing/2014/main" id="{B5089443-2FAE-5A42-ABA5-BE5ED4FBE999}"/>
              </a:ext>
            </a:extLst>
          </p:cNvPr>
          <p:cNvSpPr txBox="1"/>
          <p:nvPr/>
        </p:nvSpPr>
        <p:spPr>
          <a:xfrm>
            <a:off x="510012" y="2553776"/>
            <a:ext cx="3486256" cy="830484"/>
          </a:xfrm>
          <a:prstGeom prst="rect">
            <a:avLst/>
          </a:prstGeom>
          <a:noFill/>
        </p:spPr>
        <p:txBody>
          <a:bodyPr wrap="square" rtlCol="0">
            <a:spAutoFit/>
          </a:bodyPr>
          <a:lstStyle/>
          <a:p>
            <a:pPr marL="190310" indent="-190310">
              <a:buFont typeface="Arial" panose="020B0604020202020204" pitchFamily="34" charset="0"/>
              <a:buChar char="•"/>
            </a:pPr>
            <a:r>
              <a:rPr kumimoji="1" lang="en-US" altLang="zh-CN" sz="1199" dirty="0">
                <a:latin typeface="Microsoft YaHei Light" panose="020B0503020204020204" pitchFamily="34" charset="-122"/>
                <a:ea typeface="Microsoft YaHei Light" panose="020B0503020204020204" pitchFamily="34" charset="-122"/>
              </a:rPr>
              <a:t>Controllable recording permissions</a:t>
            </a:r>
          </a:p>
          <a:p>
            <a:pPr marL="190310" indent="-190310">
              <a:buFont typeface="Arial" panose="020B0604020202020204" pitchFamily="34" charset="0"/>
              <a:buChar char="•"/>
            </a:pPr>
            <a:r>
              <a:rPr kumimoji="1" lang="en-US" altLang="zh-CN" sz="1199" dirty="0">
                <a:latin typeface="Microsoft YaHei Light" panose="020B0503020204020204" pitchFamily="34" charset="-122"/>
                <a:ea typeface="Microsoft YaHei Light" panose="020B0503020204020204" pitchFamily="34" charset="-122"/>
              </a:rPr>
              <a:t>Recording status</a:t>
            </a:r>
          </a:p>
          <a:p>
            <a:pPr marL="190310" indent="-190310">
              <a:buFont typeface="Arial" panose="020B0604020202020204" pitchFamily="34" charset="0"/>
              <a:buChar char="•"/>
            </a:pPr>
            <a:r>
              <a:rPr kumimoji="1" lang="en-US" altLang="zh-CN" sz="1199" dirty="0">
                <a:latin typeface="Microsoft YaHei Light" panose="020B0503020204020204" pitchFamily="34" charset="-122"/>
                <a:ea typeface="Microsoft YaHei Light" panose="020B0503020204020204" pitchFamily="34" charset="-122"/>
              </a:rPr>
              <a:t>Simultaneous audio, video, and screensharing recording</a:t>
            </a:r>
          </a:p>
        </p:txBody>
      </p:sp>
      <p:sp>
        <p:nvSpPr>
          <p:cNvPr id="10" name="文本框 9">
            <a:extLst>
              <a:ext uri="{FF2B5EF4-FFF2-40B4-BE49-F238E27FC236}">
                <a16:creationId xmlns:a16="http://schemas.microsoft.com/office/drawing/2014/main" id="{2837DF4B-E0F2-8F45-B8E9-E31C7E61B423}"/>
              </a:ext>
            </a:extLst>
          </p:cNvPr>
          <p:cNvSpPr txBox="1"/>
          <p:nvPr/>
        </p:nvSpPr>
        <p:spPr>
          <a:xfrm>
            <a:off x="510013" y="3590208"/>
            <a:ext cx="3689666" cy="2368149"/>
          </a:xfrm>
          <a:prstGeom prst="rect">
            <a:avLst/>
          </a:prstGeom>
          <a:noFill/>
        </p:spPr>
        <p:txBody>
          <a:bodyPr wrap="square" rtlCol="0">
            <a:spAutoFit/>
          </a:bodyPr>
          <a:lstStyle/>
          <a:p>
            <a:r>
              <a:rPr lang="en-US" altLang="zh-CN" sz="1332" b="1" dirty="0">
                <a:solidFill>
                  <a:srgbClr val="333333"/>
                </a:solidFill>
                <a:latin typeface="Microsoft YaHei" panose="020B0503020204020204" pitchFamily="34" charset="-122"/>
                <a:ea typeface="Microsoft YaHei" panose="020B0503020204020204" pitchFamily="34" charset="-122"/>
              </a:rPr>
              <a:t>Local Recording</a:t>
            </a:r>
          </a:p>
          <a:p>
            <a:pPr marL="190310" indent="-190310">
              <a:buFont typeface="Arial" panose="020B0604020202020204" pitchFamily="34" charset="0"/>
              <a:buChar char="•"/>
            </a:pPr>
            <a:r>
              <a:rPr kumimoji="1" lang="en-US" altLang="zh-CN" sz="1199" dirty="0">
                <a:latin typeface="Microsoft YaHei Light" panose="020B0503020204020204" pitchFamily="34" charset="-122"/>
                <a:ea typeface="Microsoft YaHei Light" panose="020B0503020204020204" pitchFamily="34" charset="-122"/>
              </a:rPr>
              <a:t>Stores recordings locally</a:t>
            </a:r>
          </a:p>
          <a:p>
            <a:pPr marL="190310" indent="-190310">
              <a:buFont typeface="Arial" panose="020B0604020202020204" pitchFamily="34" charset="0"/>
              <a:buChar char="•"/>
            </a:pPr>
            <a:r>
              <a:rPr kumimoji="1" lang="en-US" altLang="zh-CN" sz="1199" dirty="0">
                <a:latin typeface="Microsoft YaHei Light" panose="020B0503020204020204" pitchFamily="34" charset="-122"/>
                <a:ea typeface="Microsoft YaHei Light" panose="020B0503020204020204" pitchFamily="34" charset="-122"/>
              </a:rPr>
              <a:t>Records the speaker and the screen being shared at the same time</a:t>
            </a:r>
            <a:endParaRPr lang="en-US" altLang="zh-CN" sz="1199" b="1"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1332" b="1" dirty="0">
              <a:solidFill>
                <a:srgbClr val="333333"/>
              </a:solidFill>
              <a:latin typeface="Microsoft YaHei" panose="020B0503020204020204" pitchFamily="34" charset="-122"/>
              <a:ea typeface="Microsoft YaHei" panose="020B0503020204020204" pitchFamily="34" charset="-122"/>
            </a:endParaRPr>
          </a:p>
          <a:p>
            <a:r>
              <a:rPr lang="en-US" altLang="zh-CN" sz="1332" b="1" dirty="0">
                <a:solidFill>
                  <a:srgbClr val="333333"/>
                </a:solidFill>
                <a:latin typeface="Microsoft YaHei" panose="020B0503020204020204" pitchFamily="34" charset="-122"/>
                <a:ea typeface="Microsoft YaHei" panose="020B0503020204020204" pitchFamily="34" charset="-122"/>
              </a:rPr>
              <a:t>Cloud</a:t>
            </a:r>
            <a:r>
              <a:rPr lang="zh-CN" altLang="en-US" sz="1332" b="1" dirty="0">
                <a:solidFill>
                  <a:srgbClr val="333333"/>
                </a:solidFill>
                <a:latin typeface="Microsoft YaHei" panose="020B0503020204020204" pitchFamily="34" charset="-122"/>
                <a:ea typeface="Microsoft YaHei" panose="020B0503020204020204" pitchFamily="34" charset="-122"/>
              </a:rPr>
              <a:t> </a:t>
            </a:r>
            <a:r>
              <a:rPr lang="en-US" altLang="zh-CN" sz="1332" b="1" dirty="0">
                <a:solidFill>
                  <a:srgbClr val="333333"/>
                </a:solidFill>
                <a:latin typeface="Microsoft YaHei" panose="020B0503020204020204" pitchFamily="34" charset="-122"/>
                <a:ea typeface="Microsoft YaHei" panose="020B0503020204020204" pitchFamily="34" charset="-122"/>
              </a:rPr>
              <a:t>Recording</a:t>
            </a:r>
          </a:p>
          <a:p>
            <a:pPr marL="190310" indent="-190310">
              <a:buFont typeface="Arial" panose="020B0604020202020204" pitchFamily="34" charset="0"/>
              <a:buChar char="•"/>
            </a:pPr>
            <a:r>
              <a:rPr kumimoji="1" lang="en-US" altLang="zh-CN" sz="1199" dirty="0">
                <a:solidFill>
                  <a:prstClr val="black"/>
                </a:solidFill>
                <a:latin typeface="Microsoft YaHei Light" panose="020B0503020204020204" pitchFamily="34" charset="-122"/>
                <a:ea typeface="Microsoft YaHei Light" panose="020B0503020204020204" pitchFamily="34" charset="-122"/>
              </a:rPr>
              <a:t>Unlimited cloud storage</a:t>
            </a:r>
          </a:p>
          <a:p>
            <a:pPr marL="190310" indent="-190310">
              <a:buFont typeface="Arial" panose="020B0604020202020204" pitchFamily="34" charset="0"/>
              <a:buChar char="•"/>
            </a:pPr>
            <a:r>
              <a:rPr kumimoji="1" lang="en-US" altLang="zh-CN" sz="1199" dirty="0">
                <a:solidFill>
                  <a:prstClr val="black"/>
                </a:solidFill>
                <a:latin typeface="Microsoft YaHei Light" panose="020B0503020204020204" pitchFamily="34" charset="-122"/>
                <a:ea typeface="Microsoft YaHei Light" panose="020B0503020204020204" pitchFamily="34" charset="-122"/>
              </a:rPr>
              <a:t>Online playback and convenient sharing</a:t>
            </a:r>
          </a:p>
          <a:p>
            <a:pPr marL="190310" indent="-190310">
              <a:buFont typeface="Arial" panose="020B0604020202020204" pitchFamily="34" charset="0"/>
              <a:buChar char="•"/>
            </a:pPr>
            <a:r>
              <a:rPr kumimoji="1" lang="en-US" altLang="zh-CN" sz="1199" dirty="0">
                <a:solidFill>
                  <a:prstClr val="black"/>
                </a:solidFill>
                <a:latin typeface="Microsoft YaHei Light" panose="020B0503020204020204" pitchFamily="34" charset="-122"/>
                <a:ea typeface="Microsoft YaHei Light" panose="020B0503020204020204" pitchFamily="34" charset="-122"/>
              </a:rPr>
              <a:t>Support for cloud clipping</a:t>
            </a:r>
          </a:p>
          <a:p>
            <a:pPr marL="190310" indent="-190310">
              <a:buFont typeface="Arial" panose="020B0604020202020204" pitchFamily="34" charset="0"/>
              <a:buChar char="•"/>
            </a:pPr>
            <a:r>
              <a:rPr kumimoji="1" lang="en-US" altLang="zh-CN" sz="1199" dirty="0">
                <a:solidFill>
                  <a:prstClr val="black"/>
                </a:solidFill>
                <a:latin typeface="Microsoft YaHei Light" panose="020B0503020204020204" pitchFamily="34" charset="-122"/>
                <a:ea typeface="Microsoft YaHei Light" panose="020B0503020204020204" pitchFamily="34" charset="-122"/>
              </a:rPr>
              <a:t>Visible to all users or visible only to specific users invited via WeChat</a:t>
            </a:r>
          </a:p>
          <a:p>
            <a:pPr marL="190310" indent="-190310">
              <a:buFont typeface="Arial" panose="020B0604020202020204" pitchFamily="34" charset="0"/>
              <a:buChar char="•"/>
            </a:pPr>
            <a:r>
              <a:rPr kumimoji="1" lang="en-US" altLang="zh-CN" sz="1199" dirty="0">
                <a:solidFill>
                  <a:prstClr val="black"/>
                </a:solidFill>
                <a:latin typeface="Microsoft YaHei Light" panose="020B0503020204020204" pitchFamily="34" charset="-122"/>
                <a:ea typeface="Microsoft YaHei Light" panose="020B0503020204020204" pitchFamily="34" charset="-122"/>
              </a:rPr>
              <a:t>Records the screen as formatted by the host</a:t>
            </a:r>
            <a:endParaRPr kumimoji="1" lang="en-US" altLang="zh-CN" sz="1199" dirty="0">
              <a:latin typeface="Microsoft YaHei Light" panose="020B0503020204020204" pitchFamily="34" charset="-122"/>
              <a:ea typeface="Microsoft YaHei Light" panose="020B0503020204020204" pitchFamily="34" charset="-122"/>
            </a:endParaRPr>
          </a:p>
        </p:txBody>
      </p:sp>
      <p:sp>
        <p:nvSpPr>
          <p:cNvPr id="9" name="矩形 1">
            <a:extLst>
              <a:ext uri="{FF2B5EF4-FFF2-40B4-BE49-F238E27FC236}">
                <a16:creationId xmlns:a16="http://schemas.microsoft.com/office/drawing/2014/main" id="{6A168826-6DEF-48EA-93C1-23E4E5E2E6AB}"/>
              </a:ext>
            </a:extLst>
          </p:cNvPr>
          <p:cNvSpPr/>
          <p:nvPr/>
        </p:nvSpPr>
        <p:spPr>
          <a:xfrm>
            <a:off x="510011" y="2173309"/>
            <a:ext cx="4466265" cy="297325"/>
          </a:xfrm>
          <a:prstGeom prst="rect">
            <a:avLst/>
          </a:prstGeom>
        </p:spPr>
        <p:txBody>
          <a:bodyPr wrap="square">
            <a:spAutoFit/>
          </a:bodyPr>
          <a:lstStyle/>
          <a:p>
            <a:r>
              <a:rPr lang="en-US" altLang="zh-CN" sz="1332" b="1" dirty="0">
                <a:solidFill>
                  <a:srgbClr val="333333"/>
                </a:solidFill>
                <a:latin typeface="Microsoft YaHei" panose="020B0503020204020204" pitchFamily="34" charset="-122"/>
                <a:ea typeface="Microsoft YaHei" panose="020B0503020204020204" pitchFamily="34" charset="-122"/>
              </a:rPr>
              <a:t>For meetings, trainings, and sharing sessions</a:t>
            </a:r>
            <a:endParaRPr lang="zh-CN" altLang="en-US" sz="1332" b="1" dirty="0">
              <a:solidFill>
                <a:srgbClr val="333333"/>
              </a:solidFill>
              <a:latin typeface="Microsoft YaHei" panose="020B0503020204020204" pitchFamily="34" charset="-122"/>
              <a:ea typeface="Microsoft YaHei" panose="020B0503020204020204" pitchFamily="34" charset="-122"/>
            </a:endParaRPr>
          </a:p>
        </p:txBody>
      </p:sp>
      <p:pic>
        <p:nvPicPr>
          <p:cNvPr id="2" name="Picture 1" descr="Shape&#10;&#10;Description automatically generated with medium confidence">
            <a:extLst>
              <a:ext uri="{FF2B5EF4-FFF2-40B4-BE49-F238E27FC236}">
                <a16:creationId xmlns:a16="http://schemas.microsoft.com/office/drawing/2014/main" id="{61E53500-9027-FB97-5480-9E78CBADEBEF}"/>
              </a:ext>
            </a:extLst>
          </p:cNvPr>
          <p:cNvPicPr>
            <a:picLocks noChangeAspect="1"/>
          </p:cNvPicPr>
          <p:nvPr/>
        </p:nvPicPr>
        <p:blipFill>
          <a:blip r:embed="rId2"/>
          <a:stretch>
            <a:fillRect/>
          </a:stretch>
        </p:blipFill>
        <p:spPr>
          <a:xfrm>
            <a:off x="10063251" y="378095"/>
            <a:ext cx="1595298" cy="237745"/>
          </a:xfrm>
          <a:prstGeom prst="rect">
            <a:avLst/>
          </a:prstGeom>
        </p:spPr>
      </p:pic>
      <p:pic>
        <p:nvPicPr>
          <p:cNvPr id="3" name="Picture 7">
            <a:extLst>
              <a:ext uri="{FF2B5EF4-FFF2-40B4-BE49-F238E27FC236}">
                <a16:creationId xmlns:a16="http://schemas.microsoft.com/office/drawing/2014/main" id="{C9007216-00E0-E671-EBDF-B94417D50BB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484"/>
          <a:stretch/>
        </p:blipFill>
        <p:spPr>
          <a:xfrm>
            <a:off x="4199678" y="1179377"/>
            <a:ext cx="8989813" cy="5308960"/>
          </a:xfrm>
          <a:prstGeom prst="rect">
            <a:avLst/>
          </a:prstGeom>
          <a:effectLst/>
        </p:spPr>
      </p:pic>
      <p:pic>
        <p:nvPicPr>
          <p:cNvPr id="4" name="Picture 2">
            <a:extLst>
              <a:ext uri="{FF2B5EF4-FFF2-40B4-BE49-F238E27FC236}">
                <a16:creationId xmlns:a16="http://schemas.microsoft.com/office/drawing/2014/main" id="{C2815E99-5CDD-2CC4-61FE-6EFDC9DFA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8769" y="1905718"/>
            <a:ext cx="6774679" cy="3498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419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文本框 42">
            <a:extLst>
              <a:ext uri="{FF2B5EF4-FFF2-40B4-BE49-F238E27FC236}">
                <a16:creationId xmlns:a16="http://schemas.microsoft.com/office/drawing/2014/main" id="{9A631F25-BB29-374D-8713-8F99AF766905}"/>
              </a:ext>
            </a:extLst>
          </p:cNvPr>
          <p:cNvSpPr txBox="1"/>
          <p:nvPr/>
        </p:nvSpPr>
        <p:spPr>
          <a:xfrm>
            <a:off x="472946" y="369663"/>
            <a:ext cx="6160439" cy="553998"/>
          </a:xfrm>
          <a:prstGeom prst="rect">
            <a:avLst/>
          </a:prstGeom>
          <a:noFill/>
        </p:spPr>
        <p:txBody>
          <a:bodyPr wrap="square" rtlCol="0">
            <a:spAutoFit/>
          </a:bodyPr>
          <a:lstStyle/>
          <a:p>
            <a:r>
              <a:rPr lang="en-US" altLang="zh-CN" sz="3000" b="1" dirty="0">
                <a:latin typeface="TencentSans W7" panose="020C04030202040F0204" pitchFamily="34" charset="-122"/>
                <a:ea typeface="TencentSans W7" panose="020C04030202040F0204" pitchFamily="34" charset="-122"/>
                <a:sym typeface="+mn-lt"/>
              </a:rPr>
              <a:t>Live Broadcasting</a:t>
            </a:r>
            <a:endParaRPr lang="zh-CN" altLang="en-US" sz="3000" b="1" dirty="0">
              <a:latin typeface="TencentSans W7" panose="020C04030202040F0204" pitchFamily="34" charset="-122"/>
              <a:ea typeface="TencentSans W7" panose="020C04030202040F0204" pitchFamily="34" charset="-122"/>
              <a:sym typeface="+mn-lt"/>
            </a:endParaRPr>
          </a:p>
        </p:txBody>
      </p:sp>
      <p:sp>
        <p:nvSpPr>
          <p:cNvPr id="6" name="文本框 5">
            <a:extLst>
              <a:ext uri="{FF2B5EF4-FFF2-40B4-BE49-F238E27FC236}">
                <a16:creationId xmlns:a16="http://schemas.microsoft.com/office/drawing/2014/main" id="{FE916EE8-20A3-CD4A-91C4-E02A45F0B0F0}"/>
              </a:ext>
            </a:extLst>
          </p:cNvPr>
          <p:cNvSpPr txBox="1"/>
          <p:nvPr/>
        </p:nvSpPr>
        <p:spPr>
          <a:xfrm>
            <a:off x="472946" y="1619555"/>
            <a:ext cx="4111754" cy="276871"/>
          </a:xfrm>
          <a:prstGeom prst="rect">
            <a:avLst/>
          </a:prstGeom>
          <a:noFill/>
        </p:spPr>
        <p:txBody>
          <a:bodyPr wrap="square" rtlCol="0">
            <a:spAutoFit/>
          </a:bodyPr>
          <a:lstStyle/>
          <a:p>
            <a:r>
              <a:rPr lang="en-US" altLang="zh-CN" sz="1199" b="1" dirty="0">
                <a:latin typeface="Microsoft YaHei" panose="020B0503020204020204" pitchFamily="34" charset="-122"/>
                <a:ea typeface="Microsoft YaHei" panose="020B0503020204020204" pitchFamily="34" charset="-122"/>
              </a:rPr>
              <a:t>Live Broadcasting and Meetings</a:t>
            </a:r>
            <a:endParaRPr lang="zh-CN" altLang="en-US" sz="1199" b="1" dirty="0">
              <a:latin typeface="Microsoft YaHei" panose="020B0503020204020204" pitchFamily="34" charset="-122"/>
              <a:ea typeface="Microsoft YaHei" panose="020B0503020204020204" pitchFamily="34" charset="-122"/>
            </a:endParaRPr>
          </a:p>
        </p:txBody>
      </p:sp>
      <p:sp>
        <p:nvSpPr>
          <p:cNvPr id="9" name="文本框 8">
            <a:extLst>
              <a:ext uri="{FF2B5EF4-FFF2-40B4-BE49-F238E27FC236}">
                <a16:creationId xmlns:a16="http://schemas.microsoft.com/office/drawing/2014/main" id="{11E70922-47E8-7841-9EE0-9296C3C33EAC}"/>
              </a:ext>
            </a:extLst>
          </p:cNvPr>
          <p:cNvSpPr txBox="1"/>
          <p:nvPr/>
        </p:nvSpPr>
        <p:spPr>
          <a:xfrm>
            <a:off x="445547" y="3286746"/>
            <a:ext cx="4440807" cy="1937262"/>
          </a:xfrm>
          <a:prstGeom prst="rect">
            <a:avLst/>
          </a:prstGeom>
          <a:noFill/>
        </p:spPr>
        <p:txBody>
          <a:bodyPr wrap="square" rtlCol="0">
            <a:spAutoFit/>
          </a:bodyPr>
          <a:lstStyle/>
          <a:p>
            <a:pPr marL="304495" indent="-304495">
              <a:buFont typeface="Arial" panose="020B0604020202020204" pitchFamily="34" charset="0"/>
              <a:buChar char="•"/>
            </a:pPr>
            <a:r>
              <a:rPr kumimoji="1" lang="en-US" altLang="zh-CN" sz="1332" dirty="0">
                <a:latin typeface="Microsoft YaHei Light" panose="020B0503020204020204" pitchFamily="34" charset="-122"/>
                <a:ea typeface="Microsoft YaHei Light" panose="020B0503020204020204" pitchFamily="34" charset="-122"/>
              </a:rPr>
              <a:t>The meeting can be live broadcasted simultaneously</a:t>
            </a:r>
          </a:p>
          <a:p>
            <a:pPr marL="304495" indent="-304495">
              <a:buFont typeface="Arial" panose="020B0604020202020204" pitchFamily="34" charset="0"/>
              <a:buChar char="•"/>
            </a:pPr>
            <a:r>
              <a:rPr kumimoji="1" lang="en-US" altLang="zh-CN" sz="1332" dirty="0">
                <a:latin typeface="Microsoft YaHei Light" panose="020B0503020204020204" pitchFamily="34" charset="-122"/>
                <a:ea typeface="Microsoft YaHei Light" panose="020B0503020204020204" pitchFamily="34" charset="-122"/>
              </a:rPr>
              <a:t>View on mobile/PC via the live broadcasting link</a:t>
            </a:r>
          </a:p>
          <a:p>
            <a:pPr marL="304495" indent="-304495">
              <a:buFont typeface="Arial" panose="020B0604020202020204" pitchFamily="34" charset="0"/>
              <a:buChar char="•"/>
            </a:pPr>
            <a:r>
              <a:rPr kumimoji="1" lang="en-US" altLang="zh-CN" sz="1332" dirty="0">
                <a:latin typeface="Microsoft YaHei Light" panose="020B0503020204020204" pitchFamily="34" charset="-122"/>
                <a:ea typeface="Microsoft YaHei Light" panose="020B0503020204020204" pitchFamily="34" charset="-122"/>
              </a:rPr>
              <a:t>Custom live broadcasting topics and descriptions</a:t>
            </a:r>
          </a:p>
          <a:p>
            <a:pPr marL="304495" indent="-304495">
              <a:buFont typeface="Arial" panose="020B0604020202020204" pitchFamily="34" charset="0"/>
              <a:buChar char="•"/>
            </a:pPr>
            <a:r>
              <a:rPr kumimoji="1" lang="en-US" altLang="zh-CN" sz="1332" dirty="0">
                <a:latin typeface="Microsoft YaHei Light" panose="020B0503020204020204" pitchFamily="34" charset="-122"/>
                <a:ea typeface="Microsoft YaHei Light" panose="020B0503020204020204" pitchFamily="34" charset="-122"/>
              </a:rPr>
              <a:t>Text-based interactions among the live audience</a:t>
            </a:r>
          </a:p>
          <a:p>
            <a:pPr marL="304495" indent="-304495">
              <a:buFont typeface="Arial" panose="020B0604020202020204" pitchFamily="34" charset="0"/>
              <a:buChar char="•"/>
            </a:pPr>
            <a:r>
              <a:rPr kumimoji="1" lang="en-US" altLang="zh-CN" sz="1332" dirty="0">
                <a:latin typeface="Microsoft YaHei Light" panose="020B0503020204020204" pitchFamily="34" charset="-122"/>
                <a:ea typeface="Microsoft YaHei Light" panose="020B0503020204020204" pitchFamily="34" charset="-122"/>
              </a:rPr>
              <a:t>Ultra-low live broadcasting latency</a:t>
            </a:r>
          </a:p>
          <a:p>
            <a:pPr marL="304495" indent="-304495">
              <a:buFont typeface="Arial" panose="020B0604020202020204" pitchFamily="34" charset="0"/>
              <a:buChar char="•"/>
            </a:pPr>
            <a:r>
              <a:rPr kumimoji="1" lang="en-US" altLang="zh-CN" sz="1332" dirty="0">
                <a:latin typeface="Microsoft YaHei Light" panose="020B0503020204020204" pitchFamily="34" charset="-122"/>
                <a:ea typeface="Microsoft YaHei Light" panose="020B0503020204020204" pitchFamily="34" charset="-122"/>
              </a:rPr>
              <a:t>Support for live playback</a:t>
            </a:r>
          </a:p>
          <a:p>
            <a:pPr marL="304495" indent="-304495">
              <a:buFont typeface="Arial" panose="020B0604020202020204" pitchFamily="34" charset="0"/>
              <a:buChar char="•"/>
            </a:pPr>
            <a:r>
              <a:rPr kumimoji="1" lang="en-US" altLang="zh-CN" sz="1332" dirty="0">
                <a:latin typeface="Microsoft YaHei Light" panose="020B0503020204020204" pitchFamily="34" charset="-122"/>
                <a:ea typeface="Microsoft YaHei Light" panose="020B0503020204020204" pitchFamily="34" charset="-122"/>
              </a:rPr>
              <a:t>Custom RTMP stream push</a:t>
            </a:r>
          </a:p>
          <a:p>
            <a:pPr marL="304495" indent="-304495">
              <a:buFont typeface="Arial" panose="020B0604020202020204" pitchFamily="34" charset="0"/>
              <a:buChar char="•"/>
            </a:pPr>
            <a:r>
              <a:rPr kumimoji="1" lang="en-US" altLang="zh-CN" sz="1332" dirty="0">
                <a:latin typeface="Microsoft YaHei Light" panose="020B0503020204020204" pitchFamily="34" charset="-122"/>
                <a:ea typeface="Microsoft YaHei Light" panose="020B0503020204020204" pitchFamily="34" charset="-122"/>
              </a:rPr>
              <a:t>Supports pushing streams to WeChat Channels</a:t>
            </a:r>
            <a:endParaRPr kumimoji="1" lang="zh-CN" altLang="en-US" sz="1332" dirty="0">
              <a:latin typeface="Microsoft YaHei Light" panose="020B0503020204020204" pitchFamily="34" charset="-122"/>
              <a:ea typeface="Microsoft YaHei Light" panose="020B0503020204020204" pitchFamily="34" charset="-122"/>
            </a:endParaRPr>
          </a:p>
        </p:txBody>
      </p:sp>
      <p:sp>
        <p:nvSpPr>
          <p:cNvPr id="2" name="矩形 1">
            <a:extLst>
              <a:ext uri="{FF2B5EF4-FFF2-40B4-BE49-F238E27FC236}">
                <a16:creationId xmlns:a16="http://schemas.microsoft.com/office/drawing/2014/main" id="{B28B43C0-B0A3-F24F-984B-012367FABF96}"/>
              </a:ext>
            </a:extLst>
          </p:cNvPr>
          <p:cNvSpPr/>
          <p:nvPr/>
        </p:nvSpPr>
        <p:spPr>
          <a:xfrm>
            <a:off x="472946" y="2177884"/>
            <a:ext cx="4014687" cy="830035"/>
          </a:xfrm>
          <a:prstGeom prst="rect">
            <a:avLst/>
          </a:prstGeom>
        </p:spPr>
        <p:txBody>
          <a:bodyPr wrap="square">
            <a:spAutoFit/>
          </a:bodyPr>
          <a:lstStyle/>
          <a:p>
            <a:r>
              <a:rPr lang="en-US" altLang="zh-CN" sz="1598" b="1" dirty="0">
                <a:solidFill>
                  <a:srgbClr val="333333"/>
                </a:solidFill>
                <a:latin typeface="Microsoft YaHei" panose="020B0503020204020204" pitchFamily="34" charset="-122"/>
                <a:ea typeface="Microsoft YaHei" panose="020B0503020204020204" pitchFamily="34" charset="-122"/>
              </a:rPr>
              <a:t>For public enterprise trainings, employee meetings, roundtable discussions, and online classes</a:t>
            </a:r>
            <a:endParaRPr lang="zh-CN" altLang="en-US" sz="1598" b="1" dirty="0">
              <a:latin typeface="Microsoft YaHei" panose="020B0503020204020204" pitchFamily="34" charset="-122"/>
              <a:ea typeface="Microsoft YaHei" panose="020B0503020204020204" pitchFamily="34" charset="-122"/>
            </a:endParaRPr>
          </a:p>
        </p:txBody>
      </p:sp>
      <p:sp>
        <p:nvSpPr>
          <p:cNvPr id="3" name="矩形 2">
            <a:extLst>
              <a:ext uri="{FF2B5EF4-FFF2-40B4-BE49-F238E27FC236}">
                <a16:creationId xmlns:a16="http://schemas.microsoft.com/office/drawing/2014/main" id="{D1F27BDB-5210-A847-BBFB-457BF62E1E47}"/>
              </a:ext>
            </a:extLst>
          </p:cNvPr>
          <p:cNvSpPr/>
          <p:nvPr/>
        </p:nvSpPr>
        <p:spPr>
          <a:xfrm>
            <a:off x="7617981" y="5751272"/>
            <a:ext cx="2227582" cy="645946"/>
          </a:xfrm>
          <a:prstGeom prst="rect">
            <a:avLst/>
          </a:prstGeom>
        </p:spPr>
        <p:txBody>
          <a:bodyPr wrap="square">
            <a:spAutoFit/>
          </a:bodyPr>
          <a:lstStyle/>
          <a:p>
            <a:pPr algn="r"/>
            <a:r>
              <a:rPr kumimoji="1" lang="en-US" altLang="zh-CN" sz="1199" dirty="0">
                <a:latin typeface="Microsoft YaHei Light" panose="020B0503020204020204" pitchFamily="34" charset="-122"/>
                <a:ea typeface="Microsoft YaHei Light" panose="020B0503020204020204" pitchFamily="34" charset="-122"/>
              </a:rPr>
              <a:t>Stream push to WeChat Channels (the portrait overlay mode is enabled)</a:t>
            </a:r>
            <a:endParaRPr lang="zh-CN" altLang="en-US" sz="1199" dirty="0"/>
          </a:p>
        </p:txBody>
      </p:sp>
      <p:pic>
        <p:nvPicPr>
          <p:cNvPr id="5" name="Picture 8">
            <a:extLst>
              <a:ext uri="{FF2B5EF4-FFF2-40B4-BE49-F238E27FC236}">
                <a16:creationId xmlns:a16="http://schemas.microsoft.com/office/drawing/2014/main" id="{4999C252-D6EF-D26E-C479-3149F719C1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4700" y="1619555"/>
            <a:ext cx="7286992" cy="4084821"/>
          </a:xfrm>
          <a:prstGeom prst="rect">
            <a:avLst/>
          </a:prstGeom>
        </p:spPr>
      </p:pic>
      <p:pic>
        <p:nvPicPr>
          <p:cNvPr id="8" name="图片 3">
            <a:extLst>
              <a:ext uri="{FF2B5EF4-FFF2-40B4-BE49-F238E27FC236}">
                <a16:creationId xmlns:a16="http://schemas.microsoft.com/office/drawing/2014/main" id="{4F9719D4-A149-6768-C7E5-452FB865E223}"/>
              </a:ext>
            </a:extLst>
          </p:cNvPr>
          <p:cNvPicPr>
            <a:picLocks noChangeAspect="1"/>
          </p:cNvPicPr>
          <p:nvPr/>
        </p:nvPicPr>
        <p:blipFill>
          <a:blip r:embed="rId3"/>
          <a:stretch>
            <a:fillRect/>
          </a:stretch>
        </p:blipFill>
        <p:spPr>
          <a:xfrm>
            <a:off x="5640179" y="1881631"/>
            <a:ext cx="5273016" cy="3527220"/>
          </a:xfrm>
          <a:prstGeom prst="rect">
            <a:avLst/>
          </a:prstGeom>
        </p:spPr>
      </p:pic>
      <p:pic>
        <p:nvPicPr>
          <p:cNvPr id="12" name="Picture 2" descr="图片">
            <a:extLst>
              <a:ext uri="{FF2B5EF4-FFF2-40B4-BE49-F238E27FC236}">
                <a16:creationId xmlns:a16="http://schemas.microsoft.com/office/drawing/2014/main" id="{97945019-B107-7D4A-0D0C-977AACD74D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288" t="9328" r="14606" b="4738"/>
          <a:stretch/>
        </p:blipFill>
        <p:spPr bwMode="auto">
          <a:xfrm>
            <a:off x="10112919" y="3468269"/>
            <a:ext cx="1469006" cy="3008550"/>
          </a:xfrm>
          <a:prstGeom prst="roundRect">
            <a:avLst>
              <a:gd name="adj" fmla="val 8594"/>
            </a:avLst>
          </a:prstGeom>
          <a:solidFill>
            <a:srgbClr val="FFFFFF">
              <a:shade val="85000"/>
            </a:srgbClr>
          </a:solidFill>
          <a:ln>
            <a:noFill/>
          </a:ln>
          <a:effectLst/>
        </p:spPr>
      </p:pic>
      <p:pic>
        <p:nvPicPr>
          <p:cNvPr id="13" name="Picture 12">
            <a:extLst>
              <a:ext uri="{FF2B5EF4-FFF2-40B4-BE49-F238E27FC236}">
                <a16:creationId xmlns:a16="http://schemas.microsoft.com/office/drawing/2014/main" id="{C02859B6-F07E-8891-93C2-A97BE393AD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8834" y="3374477"/>
            <a:ext cx="1579587" cy="3148050"/>
          </a:xfrm>
          <a:prstGeom prst="rect">
            <a:avLst/>
          </a:prstGeom>
        </p:spPr>
      </p:pic>
      <p:sp>
        <p:nvSpPr>
          <p:cNvPr id="14" name="Triangle 13">
            <a:extLst>
              <a:ext uri="{FF2B5EF4-FFF2-40B4-BE49-F238E27FC236}">
                <a16:creationId xmlns:a16="http://schemas.microsoft.com/office/drawing/2014/main" id="{20ED55E4-FA6B-B570-420F-AEDE81F68943}"/>
              </a:ext>
            </a:extLst>
          </p:cNvPr>
          <p:cNvSpPr/>
          <p:nvPr/>
        </p:nvSpPr>
        <p:spPr>
          <a:xfrm rot="5400000">
            <a:off x="9862081" y="5861868"/>
            <a:ext cx="132438" cy="114171"/>
          </a:xfrm>
          <a:prstGeom prst="triangle">
            <a:avLst/>
          </a:prstGeom>
          <a:solidFill>
            <a:srgbClr val="006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hape&#10;&#10;Description automatically generated with medium confidence">
            <a:extLst>
              <a:ext uri="{FF2B5EF4-FFF2-40B4-BE49-F238E27FC236}">
                <a16:creationId xmlns:a16="http://schemas.microsoft.com/office/drawing/2014/main" id="{601D4A39-1648-4C29-456C-53D7D6958E8D}"/>
              </a:ext>
            </a:extLst>
          </p:cNvPr>
          <p:cNvPicPr>
            <a:picLocks noChangeAspect="1"/>
          </p:cNvPicPr>
          <p:nvPr/>
        </p:nvPicPr>
        <p:blipFill>
          <a:blip r:embed="rId6"/>
          <a:stretch>
            <a:fillRect/>
          </a:stretch>
        </p:blipFill>
        <p:spPr>
          <a:xfrm>
            <a:off x="10063251" y="378095"/>
            <a:ext cx="1595298" cy="237745"/>
          </a:xfrm>
          <a:prstGeom prst="rect">
            <a:avLst/>
          </a:prstGeom>
        </p:spPr>
      </p:pic>
    </p:spTree>
    <p:extLst>
      <p:ext uri="{BB962C8B-B14F-4D97-AF65-F5344CB8AC3E}">
        <p14:creationId xmlns:p14="http://schemas.microsoft.com/office/powerpoint/2010/main" val="3103882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文本框 42">
            <a:extLst>
              <a:ext uri="{FF2B5EF4-FFF2-40B4-BE49-F238E27FC236}">
                <a16:creationId xmlns:a16="http://schemas.microsoft.com/office/drawing/2014/main" id="{9A631F25-BB29-374D-8713-8F99AF766905}"/>
              </a:ext>
            </a:extLst>
          </p:cNvPr>
          <p:cNvSpPr txBox="1"/>
          <p:nvPr/>
        </p:nvSpPr>
        <p:spPr>
          <a:xfrm>
            <a:off x="472946" y="369663"/>
            <a:ext cx="6160439" cy="553998"/>
          </a:xfrm>
          <a:prstGeom prst="rect">
            <a:avLst/>
          </a:prstGeom>
          <a:noFill/>
        </p:spPr>
        <p:txBody>
          <a:bodyPr wrap="square" rtlCol="0">
            <a:spAutoFit/>
          </a:bodyPr>
          <a:lstStyle/>
          <a:p>
            <a:r>
              <a:rPr lang="en-US" altLang="zh-CN" sz="3000" b="1" dirty="0">
                <a:latin typeface="TencentSans W7" panose="020C04030202040F0204" pitchFamily="34" charset="-122"/>
                <a:ea typeface="TencentSans W7" panose="020C04030202040F0204" pitchFamily="34" charset="-122"/>
                <a:sym typeface="+mn-lt"/>
              </a:rPr>
              <a:t>Automatic Meeting Notes</a:t>
            </a:r>
            <a:endParaRPr lang="zh-CN" altLang="en-US" sz="3000" b="1" dirty="0">
              <a:latin typeface="TencentSans W7" panose="020C04030202040F0204" pitchFamily="34" charset="-122"/>
              <a:ea typeface="TencentSans W7" panose="020C04030202040F0204" pitchFamily="34" charset="-122"/>
              <a:sym typeface="+mn-lt"/>
            </a:endParaRPr>
          </a:p>
        </p:txBody>
      </p:sp>
      <p:sp>
        <p:nvSpPr>
          <p:cNvPr id="44" name="矩形 43">
            <a:extLst>
              <a:ext uri="{FF2B5EF4-FFF2-40B4-BE49-F238E27FC236}">
                <a16:creationId xmlns:a16="http://schemas.microsoft.com/office/drawing/2014/main" id="{05FA5D08-3C7B-2A40-A4D0-C69D9E3C16E6}"/>
              </a:ext>
            </a:extLst>
          </p:cNvPr>
          <p:cNvSpPr/>
          <p:nvPr/>
        </p:nvSpPr>
        <p:spPr>
          <a:xfrm>
            <a:off x="5640" y="369663"/>
            <a:ext cx="145639" cy="389489"/>
          </a:xfrm>
          <a:prstGeom prst="rect">
            <a:avLst/>
          </a:prstGeom>
          <a:solidFill>
            <a:srgbClr val="004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199"/>
          </a:p>
        </p:txBody>
      </p:sp>
      <p:sp>
        <p:nvSpPr>
          <p:cNvPr id="6" name="文本框 5">
            <a:extLst>
              <a:ext uri="{FF2B5EF4-FFF2-40B4-BE49-F238E27FC236}">
                <a16:creationId xmlns:a16="http://schemas.microsoft.com/office/drawing/2014/main" id="{FE916EE8-20A3-CD4A-91C4-E02A45F0B0F0}"/>
              </a:ext>
            </a:extLst>
          </p:cNvPr>
          <p:cNvSpPr txBox="1"/>
          <p:nvPr/>
        </p:nvSpPr>
        <p:spPr>
          <a:xfrm>
            <a:off x="470111" y="1157183"/>
            <a:ext cx="4750018" cy="420243"/>
          </a:xfrm>
          <a:prstGeom prst="rect">
            <a:avLst/>
          </a:prstGeom>
          <a:noFill/>
        </p:spPr>
        <p:txBody>
          <a:bodyPr wrap="none" rtlCol="0">
            <a:spAutoFit/>
          </a:bodyPr>
          <a:lstStyle/>
          <a:p>
            <a:r>
              <a:rPr lang="en-US" altLang="zh-CN" sz="2131" b="1" dirty="0">
                <a:solidFill>
                  <a:srgbClr val="006EFF"/>
                </a:solidFill>
                <a:latin typeface="TencentSans W7" panose="020C04030202040F0204" pitchFamily="34" charset="-122"/>
                <a:ea typeface="TencentSans W7" panose="020C04030202040F0204" pitchFamily="34" charset="-122"/>
              </a:rPr>
              <a:t>Machine-generated Meeting Notes</a:t>
            </a:r>
            <a:endParaRPr lang="zh-CN" altLang="en-US" sz="2131" b="1" dirty="0">
              <a:solidFill>
                <a:srgbClr val="006EFF"/>
              </a:solidFill>
              <a:latin typeface="TencentSans W7" panose="020C04030202040F0204" pitchFamily="34" charset="-122"/>
              <a:ea typeface="TencentSans W7" panose="020C04030202040F0204" pitchFamily="34" charset="-122"/>
            </a:endParaRPr>
          </a:p>
        </p:txBody>
      </p:sp>
      <p:sp>
        <p:nvSpPr>
          <p:cNvPr id="9" name="文本框 8">
            <a:extLst>
              <a:ext uri="{FF2B5EF4-FFF2-40B4-BE49-F238E27FC236}">
                <a16:creationId xmlns:a16="http://schemas.microsoft.com/office/drawing/2014/main" id="{11E70922-47E8-7841-9EE0-9296C3C33EAC}"/>
              </a:ext>
            </a:extLst>
          </p:cNvPr>
          <p:cNvSpPr txBox="1"/>
          <p:nvPr/>
        </p:nvSpPr>
        <p:spPr>
          <a:xfrm>
            <a:off x="472946" y="1994799"/>
            <a:ext cx="4616071" cy="4493538"/>
          </a:xfrm>
          <a:prstGeom prst="rect">
            <a:avLst/>
          </a:prstGeom>
          <a:noFill/>
        </p:spPr>
        <p:txBody>
          <a:bodyPr wrap="square" rtlCol="0">
            <a:spAutoFit/>
          </a:bodyPr>
          <a:lstStyle/>
          <a:p>
            <a:r>
              <a:rPr kumimoji="1" lang="en-US" altLang="zh-CN" sz="1100" b="1" dirty="0">
                <a:latin typeface="Microsoft YaHei" panose="020B0503020204020204" pitchFamily="34" charset="-122"/>
                <a:ea typeface="Microsoft YaHei" panose="020B0503020204020204" pitchFamily="34" charset="-122"/>
              </a:rPr>
              <a:t>Automatic transcription</a:t>
            </a:r>
          </a:p>
          <a:p>
            <a:r>
              <a:rPr kumimoji="1" lang="en-US" altLang="zh-CN" sz="1100" dirty="0">
                <a:latin typeface="Microsoft YaHei" panose="020B0503020204020204" pitchFamily="34" charset="-122"/>
                <a:ea typeface="Microsoft YaHei" panose="020B0503020204020204" pitchFamily="34" charset="-122"/>
              </a:rPr>
              <a:t>After the meeting starts to be recorded on the cloud, the transcription of the meeting will be outputted immediately. The typesetting will be neat, and the participants will be automatically distinguished. Even if they speak at the same time, they can be identified individually</a:t>
            </a:r>
          </a:p>
          <a:p>
            <a:endParaRPr kumimoji="1" lang="en-US" altLang="zh-CN" sz="1100" dirty="0">
              <a:latin typeface="Microsoft YaHei" panose="020B0503020204020204" pitchFamily="34" charset="-122"/>
              <a:ea typeface="Microsoft YaHei" panose="020B0503020204020204" pitchFamily="34" charset="-122"/>
            </a:endParaRPr>
          </a:p>
          <a:p>
            <a:r>
              <a:rPr kumimoji="1" lang="en-US" altLang="zh-CN" sz="1100" b="1" dirty="0">
                <a:latin typeface="Microsoft YaHei" panose="020B0503020204020204" pitchFamily="34" charset="-122"/>
                <a:ea typeface="Microsoft YaHei" panose="020B0503020204020204" pitchFamily="34" charset="-122"/>
              </a:rPr>
              <a:t>High accuracy</a:t>
            </a:r>
          </a:p>
          <a:p>
            <a:r>
              <a:rPr kumimoji="1" lang="en-US" altLang="zh-CN" sz="1100" dirty="0">
                <a:latin typeface="Microsoft YaHei" panose="020B0503020204020204" pitchFamily="34" charset="-122"/>
                <a:ea typeface="Microsoft YaHei" panose="020B0503020204020204" pitchFamily="34" charset="-122"/>
              </a:rPr>
              <a:t>Supports Mandarin/English speech transcription. The Mandarin speech recognition accuracy can reach 97% or higher and the English speech recognition accuracy can reach 93% or higher</a:t>
            </a:r>
          </a:p>
          <a:p>
            <a:endParaRPr kumimoji="1" lang="en-US" altLang="zh-CN" sz="1100" dirty="0">
              <a:latin typeface="Microsoft YaHei" panose="020B0503020204020204" pitchFamily="34" charset="-122"/>
              <a:ea typeface="Microsoft YaHei" panose="020B0503020204020204" pitchFamily="34" charset="-122"/>
            </a:endParaRPr>
          </a:p>
          <a:p>
            <a:r>
              <a:rPr kumimoji="1" lang="en-US" altLang="zh-CN" sz="1100" b="1" dirty="0">
                <a:latin typeface="Microsoft YaHei" panose="020B0503020204020204" pitchFamily="34" charset="-122"/>
                <a:ea typeface="Microsoft YaHei" panose="020B0503020204020204" pitchFamily="34" charset="-122"/>
              </a:rPr>
              <a:t>Intelligent punctuation prediction</a:t>
            </a:r>
          </a:p>
          <a:p>
            <a:r>
              <a:rPr kumimoji="1" lang="en-US" altLang="zh-CN" sz="1100" dirty="0">
                <a:latin typeface="Microsoft YaHei" panose="020B0503020204020204" pitchFamily="34" charset="-122"/>
                <a:ea typeface="Microsoft YaHei" panose="020B0503020204020204" pitchFamily="34" charset="-122"/>
              </a:rPr>
              <a:t>A super large-scale language model is used to intelligently predict the dialogue context of the recognition result sentence and provide intelligent sentence segmentation and punctuation prediction</a:t>
            </a:r>
          </a:p>
          <a:p>
            <a:endParaRPr kumimoji="1" lang="en-US" altLang="zh-CN" sz="1100" dirty="0">
              <a:latin typeface="Microsoft YaHei" panose="020B0503020204020204" pitchFamily="34" charset="-122"/>
              <a:ea typeface="Microsoft YaHei" panose="020B0503020204020204" pitchFamily="34" charset="-122"/>
            </a:endParaRPr>
          </a:p>
          <a:p>
            <a:r>
              <a:rPr kumimoji="1" lang="en-US" altLang="zh-CN" sz="1100" b="1" dirty="0">
                <a:latin typeface="Microsoft YaHei" panose="020B0503020204020204" pitchFamily="34" charset="-122"/>
                <a:ea typeface="Microsoft YaHei" panose="020B0503020204020204" pitchFamily="34" charset="-122"/>
              </a:rPr>
              <a:t>Intelligent transformation</a:t>
            </a:r>
          </a:p>
          <a:p>
            <a:r>
              <a:rPr kumimoji="1" lang="en-US" altLang="zh-CN" sz="1100" dirty="0">
                <a:latin typeface="Microsoft YaHei" panose="020B0503020204020204" pitchFamily="34" charset="-122"/>
                <a:ea typeface="Microsoft YaHei" panose="020B0503020204020204" pitchFamily="34" charset="-122"/>
              </a:rPr>
              <a:t>The transcript automatically converts speech containing numbers, dates, and phone numbers to their respective stylistic formats that are more convenient to read</a:t>
            </a:r>
          </a:p>
          <a:p>
            <a:endParaRPr kumimoji="1" lang="en-US" altLang="zh-CN" sz="1100" dirty="0">
              <a:latin typeface="Microsoft YaHei" panose="020B0503020204020204" pitchFamily="34" charset="-122"/>
              <a:ea typeface="Microsoft YaHei" panose="020B0503020204020204" pitchFamily="34" charset="-122"/>
            </a:endParaRPr>
          </a:p>
          <a:p>
            <a:r>
              <a:rPr kumimoji="1" lang="en-US" altLang="zh-CN" sz="1100" b="1" dirty="0">
                <a:latin typeface="Microsoft YaHei" panose="020B0503020204020204" pitchFamily="34" charset="-122"/>
                <a:ea typeface="Microsoft YaHei" panose="020B0503020204020204" pitchFamily="34" charset="-122"/>
              </a:rPr>
              <a:t>Automatic filtering</a:t>
            </a:r>
          </a:p>
          <a:p>
            <a:r>
              <a:rPr kumimoji="1" lang="en-US" altLang="zh-CN" sz="1100" dirty="0">
                <a:latin typeface="Microsoft YaHei" panose="020B0503020204020204" pitchFamily="34" charset="-122"/>
                <a:ea typeface="Microsoft YaHei" panose="020B0503020204020204" pitchFamily="34" charset="-122"/>
              </a:rPr>
              <a:t>The transcript automatically excludes filler words such as "um," "ah," and "</a:t>
            </a:r>
            <a:r>
              <a:rPr kumimoji="1" lang="en-US" altLang="zh-CN" sz="1100" dirty="0" err="1">
                <a:latin typeface="Microsoft YaHei" panose="020B0503020204020204" pitchFamily="34" charset="-122"/>
                <a:ea typeface="Microsoft YaHei" panose="020B0503020204020204" pitchFamily="34" charset="-122"/>
              </a:rPr>
              <a:t>ehr</a:t>
            </a:r>
            <a:r>
              <a:rPr kumimoji="1" lang="en-US" altLang="zh-CN" sz="1100" dirty="0">
                <a:latin typeface="Microsoft YaHei" panose="020B0503020204020204" pitchFamily="34" charset="-122"/>
                <a:ea typeface="Microsoft YaHei" panose="020B0503020204020204" pitchFamily="34" charset="-122"/>
              </a:rPr>
              <a:t>" to improve readability</a:t>
            </a:r>
            <a:endParaRPr kumimoji="1" lang="zh-CN" altLang="en-US" sz="1100" dirty="0">
              <a:latin typeface="Microsoft YaHei Light" panose="020B0503020204020204" pitchFamily="34" charset="-122"/>
              <a:ea typeface="Microsoft YaHei Light" panose="020B0503020204020204" pitchFamily="34" charset="-122"/>
            </a:endParaRPr>
          </a:p>
        </p:txBody>
      </p:sp>
      <p:sp>
        <p:nvSpPr>
          <p:cNvPr id="2" name="矩形 1">
            <a:extLst>
              <a:ext uri="{FF2B5EF4-FFF2-40B4-BE49-F238E27FC236}">
                <a16:creationId xmlns:a16="http://schemas.microsoft.com/office/drawing/2014/main" id="{B28B43C0-B0A3-F24F-984B-012367FABF96}"/>
              </a:ext>
            </a:extLst>
          </p:cNvPr>
          <p:cNvSpPr/>
          <p:nvPr/>
        </p:nvSpPr>
        <p:spPr>
          <a:xfrm>
            <a:off x="470111" y="1571788"/>
            <a:ext cx="4834897" cy="338234"/>
          </a:xfrm>
          <a:prstGeom prst="rect">
            <a:avLst/>
          </a:prstGeom>
        </p:spPr>
        <p:txBody>
          <a:bodyPr wrap="square">
            <a:spAutoFit/>
          </a:bodyPr>
          <a:lstStyle/>
          <a:p>
            <a:r>
              <a:rPr lang="en-US" altLang="zh-CN" sz="1598" b="1" dirty="0">
                <a:solidFill>
                  <a:srgbClr val="333333"/>
                </a:solidFill>
                <a:latin typeface="Microsoft YaHei" panose="020B0503020204020204" pitchFamily="34" charset="-122"/>
                <a:ea typeface="Microsoft YaHei" panose="020B0503020204020204" pitchFamily="34" charset="-122"/>
              </a:rPr>
              <a:t>For trainings, classes, and solution reviews</a:t>
            </a:r>
            <a:endParaRPr lang="zh-CN" altLang="en-US" sz="1598" b="1" dirty="0">
              <a:latin typeface="Microsoft YaHei" panose="020B0503020204020204" pitchFamily="34" charset="-122"/>
              <a:ea typeface="Microsoft YaHei" panose="020B0503020204020204" pitchFamily="34" charset="-122"/>
            </a:endParaRPr>
          </a:p>
        </p:txBody>
      </p:sp>
      <p:pic>
        <p:nvPicPr>
          <p:cNvPr id="3" name="Picture 2" descr="Shape&#10;&#10;Description automatically generated with medium confidence">
            <a:extLst>
              <a:ext uri="{FF2B5EF4-FFF2-40B4-BE49-F238E27FC236}">
                <a16:creationId xmlns:a16="http://schemas.microsoft.com/office/drawing/2014/main" id="{3A77492E-E736-75E5-B27B-7EC298C25EFD}"/>
              </a:ext>
            </a:extLst>
          </p:cNvPr>
          <p:cNvPicPr>
            <a:picLocks noChangeAspect="1"/>
          </p:cNvPicPr>
          <p:nvPr/>
        </p:nvPicPr>
        <p:blipFill>
          <a:blip r:embed="rId2"/>
          <a:stretch>
            <a:fillRect/>
          </a:stretch>
        </p:blipFill>
        <p:spPr>
          <a:xfrm>
            <a:off x="10063251" y="378095"/>
            <a:ext cx="1595298" cy="237745"/>
          </a:xfrm>
          <a:prstGeom prst="rect">
            <a:avLst/>
          </a:prstGeom>
        </p:spPr>
      </p:pic>
      <p:pic>
        <p:nvPicPr>
          <p:cNvPr id="4" name="Picture 7">
            <a:extLst>
              <a:ext uri="{FF2B5EF4-FFF2-40B4-BE49-F238E27FC236}">
                <a16:creationId xmlns:a16="http://schemas.microsoft.com/office/drawing/2014/main" id="{6502F114-EC07-4731-81CF-E156C819FFC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484"/>
          <a:stretch/>
        </p:blipFill>
        <p:spPr>
          <a:xfrm>
            <a:off x="5220129" y="1571789"/>
            <a:ext cx="8105780" cy="4786892"/>
          </a:xfrm>
          <a:prstGeom prst="rect">
            <a:avLst/>
          </a:prstGeom>
          <a:effectLst/>
        </p:spPr>
      </p:pic>
      <p:pic>
        <p:nvPicPr>
          <p:cNvPr id="7" name="图片 4">
            <a:extLst>
              <a:ext uri="{FF2B5EF4-FFF2-40B4-BE49-F238E27FC236}">
                <a16:creationId xmlns:a16="http://schemas.microsoft.com/office/drawing/2014/main" id="{BE8842C0-9F45-835B-AE6B-72A927276134}"/>
              </a:ext>
            </a:extLst>
          </p:cNvPr>
          <p:cNvPicPr>
            <a:picLocks noChangeAspect="1"/>
          </p:cNvPicPr>
          <p:nvPr/>
        </p:nvPicPr>
        <p:blipFill>
          <a:blip r:embed="rId4"/>
          <a:stretch>
            <a:fillRect/>
          </a:stretch>
        </p:blipFill>
        <p:spPr>
          <a:xfrm>
            <a:off x="6222926" y="1910022"/>
            <a:ext cx="5969074" cy="379227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432883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文本框 42">
            <a:extLst>
              <a:ext uri="{FF2B5EF4-FFF2-40B4-BE49-F238E27FC236}">
                <a16:creationId xmlns:a16="http://schemas.microsoft.com/office/drawing/2014/main" id="{9A631F25-BB29-374D-8713-8F99AF766905}"/>
              </a:ext>
            </a:extLst>
          </p:cNvPr>
          <p:cNvSpPr txBox="1"/>
          <p:nvPr/>
        </p:nvSpPr>
        <p:spPr>
          <a:xfrm>
            <a:off x="472946" y="369663"/>
            <a:ext cx="5838754" cy="553998"/>
          </a:xfrm>
          <a:prstGeom prst="rect">
            <a:avLst/>
          </a:prstGeom>
          <a:noFill/>
        </p:spPr>
        <p:txBody>
          <a:bodyPr wrap="square" rtlCol="0">
            <a:spAutoFit/>
          </a:bodyPr>
          <a:lstStyle/>
          <a:p>
            <a:r>
              <a:rPr lang="zh-CN" altLang="en-US" sz="3000" b="1" dirty="0">
                <a:latin typeface="TencentSans W7" panose="020C04030202040F0204" pitchFamily="34" charset="-122"/>
                <a:ea typeface="TencentSans W7" panose="020C04030202040F0204" pitchFamily="34" charset="-122"/>
                <a:sym typeface="+mn-lt"/>
              </a:rPr>
              <a:t>人工同传 跨语言会议轻松开</a:t>
            </a:r>
            <a:endParaRPr lang="en-US" altLang="zh-CN" sz="3000" b="1" dirty="0">
              <a:latin typeface="TencentSans W7" panose="020C04030202040F0204" pitchFamily="34" charset="-122"/>
              <a:ea typeface="TencentSans W7" panose="020C04030202040F0204" pitchFamily="34" charset="-122"/>
              <a:sym typeface="+mn-lt"/>
            </a:endParaRPr>
          </a:p>
        </p:txBody>
      </p:sp>
      <p:sp>
        <p:nvSpPr>
          <p:cNvPr id="42" name="文本框 41">
            <a:extLst>
              <a:ext uri="{FF2B5EF4-FFF2-40B4-BE49-F238E27FC236}">
                <a16:creationId xmlns:a16="http://schemas.microsoft.com/office/drawing/2014/main" id="{86838A90-79E8-2C41-BC78-F184C418B2B7}"/>
              </a:ext>
            </a:extLst>
          </p:cNvPr>
          <p:cNvSpPr txBox="1"/>
          <p:nvPr/>
        </p:nvSpPr>
        <p:spPr>
          <a:xfrm>
            <a:off x="1658406" y="5339858"/>
            <a:ext cx="8560357" cy="379335"/>
          </a:xfrm>
          <a:prstGeom prst="rect">
            <a:avLst/>
          </a:prstGeom>
          <a:noFill/>
        </p:spPr>
        <p:txBody>
          <a:bodyPr wrap="none" rtlCol="0">
            <a:spAutoFit/>
          </a:bodyPr>
          <a:lstStyle/>
          <a:p>
            <a:r>
              <a:rPr kumimoji="1" lang="zh-CN" altLang="en-US" sz="1865" b="1" dirty="0">
                <a:solidFill>
                  <a:srgbClr val="006EFF"/>
                </a:solidFill>
                <a:latin typeface="TencentSans W7" panose="020C04030202040F0204" pitchFamily="34" charset="-122"/>
                <a:ea typeface="TencentSans W7" panose="020C04030202040F0204" pitchFamily="34" charset="-122"/>
              </a:rPr>
              <a:t>支持设置英语、德语、法语等</a:t>
            </a:r>
            <a:r>
              <a:rPr kumimoji="1" lang="en-US" altLang="zh-CN" sz="1865" b="1" dirty="0">
                <a:solidFill>
                  <a:srgbClr val="006EFF"/>
                </a:solidFill>
                <a:latin typeface="TencentSans W7" panose="020C04030202040F0204" pitchFamily="34" charset="-122"/>
                <a:ea typeface="TencentSans W7" panose="020C04030202040F0204" pitchFamily="34" charset="-122"/>
              </a:rPr>
              <a:t>17</a:t>
            </a:r>
            <a:r>
              <a:rPr kumimoji="1" lang="zh-CN" altLang="en-US" sz="1865" b="1" dirty="0">
                <a:solidFill>
                  <a:srgbClr val="006EFF"/>
                </a:solidFill>
                <a:latin typeface="TencentSans W7" panose="020C04030202040F0204" pitchFamily="34" charset="-122"/>
                <a:ea typeface="TencentSans W7" panose="020C04030202040F0204" pitchFamily="34" charset="-122"/>
              </a:rPr>
              <a:t>个传译员；与会人可以选择“原声”或“同传声音”</a:t>
            </a:r>
          </a:p>
        </p:txBody>
      </p:sp>
      <p:pic>
        <p:nvPicPr>
          <p:cNvPr id="2050" name="Picture 2">
            <a:extLst>
              <a:ext uri="{FF2B5EF4-FFF2-40B4-BE49-F238E27FC236}">
                <a16:creationId xmlns:a16="http://schemas.microsoft.com/office/drawing/2014/main" id="{75BCA112-644B-2B44-B49C-EB04F7564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132" y="1668706"/>
            <a:ext cx="5125420" cy="3420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B072C4E-B74F-5A46-82D6-75C0F46BD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130" y="1668706"/>
            <a:ext cx="5125422" cy="34107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BB5FFA2E-1433-F64E-A6A5-9DB744CFA09C}"/>
              </a:ext>
            </a:extLst>
          </p:cNvPr>
          <p:cNvSpPr/>
          <p:nvPr/>
        </p:nvSpPr>
        <p:spPr>
          <a:xfrm>
            <a:off x="1130633" y="5796061"/>
            <a:ext cx="9930734" cy="672492"/>
          </a:xfrm>
          <a:prstGeom prst="rect">
            <a:avLst/>
          </a:prstGeom>
        </p:spPr>
        <p:txBody>
          <a:bodyPr wrap="square">
            <a:spAutoFit/>
          </a:bodyPr>
          <a:lstStyle/>
          <a:p>
            <a:pPr>
              <a:lnSpc>
                <a:spcPct val="150000"/>
              </a:lnSpc>
              <a:defRPr/>
            </a:pPr>
            <a:r>
              <a:rPr lang="zh-CN" altLang="en-US" sz="1332" dirty="0">
                <a:solidFill>
                  <a:schemeClr val="tx1">
                    <a:lumMod val="85000"/>
                    <a:lumOff val="15000"/>
                  </a:schemeClr>
                </a:solidFill>
                <a:latin typeface="Microsoft YaHei Light" panose="020B0503020204020204" pitchFamily="34" charset="-122"/>
                <a:ea typeface="Microsoft YaHei Light" panose="020B0503020204020204" pitchFamily="34" charset="-122"/>
              </a:rPr>
              <a:t>腾讯会议企业版支持设置同声传译员，还能同时多语言传译，辅助与会者更好地理解会议内容，不同的传译模式彼此互不干扰，不打断会议进程。支持手机端、电脑端担任传译员</a:t>
            </a:r>
          </a:p>
        </p:txBody>
      </p:sp>
      <p:sp>
        <p:nvSpPr>
          <p:cNvPr id="2" name="文本框 1">
            <a:extLst>
              <a:ext uri="{FF2B5EF4-FFF2-40B4-BE49-F238E27FC236}">
                <a16:creationId xmlns:a16="http://schemas.microsoft.com/office/drawing/2014/main" id="{7B2B3DA8-607F-FF49-A28A-E7E06BCC2539}"/>
              </a:ext>
            </a:extLst>
          </p:cNvPr>
          <p:cNvSpPr txBox="1"/>
          <p:nvPr/>
        </p:nvSpPr>
        <p:spPr>
          <a:xfrm>
            <a:off x="2613331" y="1302697"/>
            <a:ext cx="1082348" cy="307777"/>
          </a:xfrm>
          <a:prstGeom prst="rect">
            <a:avLst/>
          </a:prstGeom>
          <a:noFill/>
        </p:spPr>
        <p:txBody>
          <a:bodyPr wrap="none" rtlCol="0">
            <a:spAutoFit/>
          </a:bodyPr>
          <a:lstStyle/>
          <a:p>
            <a:r>
              <a:rPr kumimoji="1" lang="zh-CN" altLang="en-US" sz="1400" dirty="0">
                <a:solidFill>
                  <a:srgbClr val="006EFF"/>
                </a:solidFill>
                <a:latin typeface="TencentSans W3" panose="020C04030202040F0204" pitchFamily="34" charset="-122"/>
                <a:ea typeface="TencentSans W3" panose="020C04030202040F0204" pitchFamily="34" charset="-122"/>
              </a:rPr>
              <a:t>添加传译员</a:t>
            </a:r>
          </a:p>
        </p:txBody>
      </p:sp>
      <p:sp>
        <p:nvSpPr>
          <p:cNvPr id="9" name="文本框 8">
            <a:extLst>
              <a:ext uri="{FF2B5EF4-FFF2-40B4-BE49-F238E27FC236}">
                <a16:creationId xmlns:a16="http://schemas.microsoft.com/office/drawing/2014/main" id="{D2BA9C70-2341-4148-9A90-768F8C3987A0}"/>
              </a:ext>
            </a:extLst>
          </p:cNvPr>
          <p:cNvSpPr txBox="1"/>
          <p:nvPr/>
        </p:nvSpPr>
        <p:spPr>
          <a:xfrm>
            <a:off x="8014131" y="1280536"/>
            <a:ext cx="1441420" cy="307777"/>
          </a:xfrm>
          <a:prstGeom prst="rect">
            <a:avLst/>
          </a:prstGeom>
          <a:noFill/>
        </p:spPr>
        <p:txBody>
          <a:bodyPr wrap="none" rtlCol="0">
            <a:spAutoFit/>
          </a:bodyPr>
          <a:lstStyle/>
          <a:p>
            <a:r>
              <a:rPr kumimoji="1" lang="zh-CN" altLang="en-US" sz="1400" dirty="0">
                <a:solidFill>
                  <a:srgbClr val="006EFF"/>
                </a:solidFill>
                <a:latin typeface="TencentSans W3" panose="020C04030202040F0204" pitchFamily="34" charset="-122"/>
                <a:ea typeface="TencentSans W3" panose="020C04030202040F0204" pitchFamily="34" charset="-122"/>
              </a:rPr>
              <a:t>与会者自由选听</a:t>
            </a:r>
          </a:p>
        </p:txBody>
      </p:sp>
      <p:pic>
        <p:nvPicPr>
          <p:cNvPr id="3" name="Picture 2" descr="Shape&#10;&#10;Description automatically generated with medium confidence">
            <a:extLst>
              <a:ext uri="{FF2B5EF4-FFF2-40B4-BE49-F238E27FC236}">
                <a16:creationId xmlns:a16="http://schemas.microsoft.com/office/drawing/2014/main" id="{F29ACB06-B370-44A8-6141-63DE97ECB60F}"/>
              </a:ext>
            </a:extLst>
          </p:cNvPr>
          <p:cNvPicPr>
            <a:picLocks noChangeAspect="1"/>
          </p:cNvPicPr>
          <p:nvPr/>
        </p:nvPicPr>
        <p:blipFill>
          <a:blip r:embed="rId4"/>
          <a:stretch>
            <a:fillRect/>
          </a:stretch>
        </p:blipFill>
        <p:spPr>
          <a:xfrm>
            <a:off x="10063251" y="378095"/>
            <a:ext cx="1595298" cy="237745"/>
          </a:xfrm>
          <a:prstGeom prst="rect">
            <a:avLst/>
          </a:prstGeom>
        </p:spPr>
      </p:pic>
    </p:spTree>
    <p:extLst>
      <p:ext uri="{BB962C8B-B14F-4D97-AF65-F5344CB8AC3E}">
        <p14:creationId xmlns:p14="http://schemas.microsoft.com/office/powerpoint/2010/main" val="3127723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BC1AE293-2384-9C41-A719-E38F9F03F315}"/>
              </a:ext>
            </a:extLst>
          </p:cNvPr>
          <p:cNvSpPr txBox="1"/>
          <p:nvPr/>
        </p:nvSpPr>
        <p:spPr>
          <a:xfrm>
            <a:off x="8607737" y="5799952"/>
            <a:ext cx="1302281" cy="6384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77" tIns="25377" rIns="25377" bIns="25377" numCol="1" spcCol="38100" rtlCol="0" anchor="ctr">
            <a:spAutoFit/>
          </a:bodyPr>
          <a:lstStyle/>
          <a:p>
            <a:pPr algn="ctr" defTabSz="412337" hangingPunct="0">
              <a:spcBef>
                <a:spcPts val="2947"/>
              </a:spcBef>
            </a:pPr>
            <a:r>
              <a:rPr lang="zh-CN" altLang="en-US" sz="1399" dirty="0">
                <a:solidFill>
                  <a:srgbClr val="252754"/>
                </a:solidFill>
                <a:latin typeface="PingFang SC Regular"/>
                <a:ea typeface="PingFang SC Regular"/>
              </a:rPr>
              <a:t>示意图</a:t>
            </a:r>
          </a:p>
        </p:txBody>
      </p:sp>
      <p:graphicFrame>
        <p:nvGraphicFramePr>
          <p:cNvPr id="9" name="图示 8">
            <a:extLst>
              <a:ext uri="{FF2B5EF4-FFF2-40B4-BE49-F238E27FC236}">
                <a16:creationId xmlns:a16="http://schemas.microsoft.com/office/drawing/2014/main" id="{2C1467FB-F0DA-4C14-A0CC-31A78B1D2E30}"/>
              </a:ext>
            </a:extLst>
          </p:cNvPr>
          <p:cNvGraphicFramePr/>
          <p:nvPr>
            <p:extLst>
              <p:ext uri="{D42A27DB-BD31-4B8C-83A1-F6EECF244321}">
                <p14:modId xmlns:p14="http://schemas.microsoft.com/office/powerpoint/2010/main" val="2232012579"/>
              </p:ext>
            </p:extLst>
          </p:nvPr>
        </p:nvGraphicFramePr>
        <p:xfrm>
          <a:off x="794041" y="1845187"/>
          <a:ext cx="4201137" cy="3616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文本框 42">
            <a:extLst>
              <a:ext uri="{FF2B5EF4-FFF2-40B4-BE49-F238E27FC236}">
                <a16:creationId xmlns:a16="http://schemas.microsoft.com/office/drawing/2014/main" id="{48C2082E-EF14-6E40-A863-D5C291A9A3A0}"/>
              </a:ext>
            </a:extLst>
          </p:cNvPr>
          <p:cNvSpPr txBox="1"/>
          <p:nvPr/>
        </p:nvSpPr>
        <p:spPr>
          <a:xfrm>
            <a:off x="472946" y="369663"/>
            <a:ext cx="5838754" cy="553998"/>
          </a:xfrm>
          <a:prstGeom prst="rect">
            <a:avLst/>
          </a:prstGeom>
          <a:noFill/>
        </p:spPr>
        <p:txBody>
          <a:bodyPr wrap="square" rtlCol="0">
            <a:spAutoFit/>
          </a:bodyPr>
          <a:lstStyle/>
          <a:p>
            <a:r>
              <a:rPr lang="en-US" altLang="zh-CN" sz="3000" b="1" dirty="0">
                <a:latin typeface="TencentSans W7" panose="020C04030202040F0204" pitchFamily="34" charset="-122"/>
                <a:ea typeface="TencentSans W7" panose="020C04030202040F0204" pitchFamily="34" charset="-122"/>
                <a:sym typeface="+mn-lt"/>
              </a:rPr>
              <a:t>AI</a:t>
            </a:r>
            <a:r>
              <a:rPr lang="zh-CN" altLang="en-US" sz="3000" b="1" dirty="0">
                <a:latin typeface="TencentSans W7" panose="020C04030202040F0204" pitchFamily="34" charset="-122"/>
                <a:ea typeface="TencentSans W7" panose="020C04030202040F0204" pitchFamily="34" charset="-122"/>
                <a:sym typeface="+mn-lt"/>
              </a:rPr>
              <a:t>同传</a:t>
            </a:r>
            <a:r>
              <a:rPr lang="en-US" altLang="zh-CN" sz="3000" b="1" dirty="0">
                <a:latin typeface="TencentSans W7" panose="020C04030202040F0204" pitchFamily="34" charset="-122"/>
                <a:ea typeface="TencentSans W7" panose="020C04030202040F0204" pitchFamily="34" charset="-122"/>
                <a:sym typeface="+mn-lt"/>
              </a:rPr>
              <a:t>-</a:t>
            </a:r>
            <a:r>
              <a:rPr lang="zh-CN" altLang="en-US" sz="3000" b="1" dirty="0">
                <a:latin typeface="TencentSans W7" panose="020C04030202040F0204" pitchFamily="34" charset="-122"/>
                <a:ea typeface="TencentSans W7" panose="020C04030202040F0204" pitchFamily="34" charset="-122"/>
                <a:sym typeface="+mn-lt"/>
              </a:rPr>
              <a:t>在线视频会议应用</a:t>
            </a:r>
            <a:endParaRPr lang="en-US" altLang="zh-CN" sz="3000" b="1" dirty="0">
              <a:latin typeface="TencentSans W7" panose="020C04030202040F0204" pitchFamily="34" charset="-122"/>
              <a:ea typeface="TencentSans W7" panose="020C04030202040F0204" pitchFamily="34" charset="-122"/>
              <a:sym typeface="+mn-lt"/>
            </a:endParaRPr>
          </a:p>
        </p:txBody>
      </p:sp>
      <p:pic>
        <p:nvPicPr>
          <p:cNvPr id="2" name="Picture 1" descr="Shape&#10;&#10;Description automatically generated with medium confidence">
            <a:extLst>
              <a:ext uri="{FF2B5EF4-FFF2-40B4-BE49-F238E27FC236}">
                <a16:creationId xmlns:a16="http://schemas.microsoft.com/office/drawing/2014/main" id="{1AC3A9C6-FB27-3374-45E4-0CB1D1D60229}"/>
              </a:ext>
            </a:extLst>
          </p:cNvPr>
          <p:cNvPicPr>
            <a:picLocks noChangeAspect="1"/>
          </p:cNvPicPr>
          <p:nvPr/>
        </p:nvPicPr>
        <p:blipFill>
          <a:blip r:embed="rId7"/>
          <a:stretch>
            <a:fillRect/>
          </a:stretch>
        </p:blipFill>
        <p:spPr>
          <a:xfrm>
            <a:off x="10063251" y="378095"/>
            <a:ext cx="1595298" cy="237745"/>
          </a:xfrm>
          <a:prstGeom prst="rect">
            <a:avLst/>
          </a:prstGeom>
        </p:spPr>
      </p:pic>
      <p:pic>
        <p:nvPicPr>
          <p:cNvPr id="4" name="Picture 7">
            <a:extLst>
              <a:ext uri="{FF2B5EF4-FFF2-40B4-BE49-F238E27FC236}">
                <a16:creationId xmlns:a16="http://schemas.microsoft.com/office/drawing/2014/main" id="{7AFD9A4B-B1D1-10EC-3788-5A35629C3E6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1484"/>
          <a:stretch/>
        </p:blipFill>
        <p:spPr>
          <a:xfrm>
            <a:off x="5071327" y="1260134"/>
            <a:ext cx="8105780" cy="4786892"/>
          </a:xfrm>
          <a:prstGeom prst="rect">
            <a:avLst/>
          </a:prstGeom>
          <a:effectLst/>
        </p:spPr>
      </p:pic>
      <p:pic>
        <p:nvPicPr>
          <p:cNvPr id="5" name="图片 7" descr="社交网站的手机截图&#10;&#10;描述已自动生成">
            <a:extLst>
              <a:ext uri="{FF2B5EF4-FFF2-40B4-BE49-F238E27FC236}">
                <a16:creationId xmlns:a16="http://schemas.microsoft.com/office/drawing/2014/main" id="{1D5D7E2A-3CF4-CC90-981B-560E1509C3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28592" y="1599002"/>
            <a:ext cx="5260573" cy="3806645"/>
          </a:xfrm>
          <a:prstGeom prst="rect">
            <a:avLst/>
          </a:prstGeom>
          <a:ln>
            <a:noFill/>
          </a:ln>
        </p:spPr>
      </p:pic>
    </p:spTree>
    <p:extLst>
      <p:ext uri="{BB962C8B-B14F-4D97-AF65-F5344CB8AC3E}">
        <p14:creationId xmlns:p14="http://schemas.microsoft.com/office/powerpoint/2010/main" val="44494536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311D6D73-3575-524A-AFDD-2ED415F844A5}"/>
              </a:ext>
            </a:extLst>
          </p:cNvPr>
          <p:cNvSpPr txBox="1"/>
          <p:nvPr/>
        </p:nvSpPr>
        <p:spPr>
          <a:xfrm>
            <a:off x="472946" y="369663"/>
            <a:ext cx="7927012" cy="553998"/>
          </a:xfrm>
          <a:prstGeom prst="rect">
            <a:avLst/>
          </a:prstGeom>
          <a:noFill/>
        </p:spPr>
        <p:txBody>
          <a:bodyPr wrap="square" rtlCol="0">
            <a:spAutoFit/>
          </a:bodyPr>
          <a:lstStyle/>
          <a:p>
            <a:pPr defTabSz="913729">
              <a:defRPr/>
            </a:pPr>
            <a:r>
              <a:rPr lang="en-US" altLang="zh-CN" sz="3000" b="1" dirty="0">
                <a:solidFill>
                  <a:prstClr val="black"/>
                </a:solidFill>
                <a:latin typeface="TencentSans W7" panose="020C04030202040F0204" pitchFamily="34" charset="-122"/>
                <a:ea typeface="TencentSans W7" panose="020C04030202040F0204" pitchFamily="34" charset="-122"/>
              </a:rPr>
              <a:t>Enterprise Ops Management Platform</a:t>
            </a:r>
            <a:endParaRPr lang="en-US" altLang="zh-CN" sz="3000" b="1" dirty="0">
              <a:solidFill>
                <a:prstClr val="black"/>
              </a:solidFill>
              <a:latin typeface="TencentSans W7" panose="020C04030202040F0204" pitchFamily="34" charset="-122"/>
              <a:ea typeface="TencentSans W7" panose="020C04030202040F0204" pitchFamily="34" charset="-122"/>
              <a:cs typeface="Microsoft YaHei Light" charset="-122"/>
              <a:sym typeface="+mn-lt"/>
            </a:endParaRPr>
          </a:p>
        </p:txBody>
      </p:sp>
      <p:pic>
        <p:nvPicPr>
          <p:cNvPr id="4" name="图像" descr="图像">
            <a:extLst>
              <a:ext uri="{FF2B5EF4-FFF2-40B4-BE49-F238E27FC236}">
                <a16:creationId xmlns:a16="http://schemas.microsoft.com/office/drawing/2014/main" id="{A0B6508B-E103-466F-8524-9A3294D4160D}"/>
              </a:ext>
            </a:extLst>
          </p:cNvPr>
          <p:cNvPicPr>
            <a:picLocks noChangeAspect="1"/>
          </p:cNvPicPr>
          <p:nvPr/>
        </p:nvPicPr>
        <p:blipFill>
          <a:blip r:embed="rId2"/>
          <a:stretch>
            <a:fillRect/>
          </a:stretch>
        </p:blipFill>
        <p:spPr>
          <a:xfrm>
            <a:off x="294561" y="2285709"/>
            <a:ext cx="2894549" cy="2653081"/>
          </a:xfrm>
          <a:prstGeom prst="rect">
            <a:avLst/>
          </a:prstGeom>
          <a:ln w="12700">
            <a:noFill/>
            <a:miter lim="400000"/>
          </a:ln>
          <a:effectLst>
            <a:outerShdw blurRad="63500" sx="102000" sy="102000" algn="ctr" rotWithShape="0">
              <a:prstClr val="black">
                <a:alpha val="16000"/>
              </a:prstClr>
            </a:outerShdw>
          </a:effectLst>
        </p:spPr>
      </p:pic>
      <p:pic>
        <p:nvPicPr>
          <p:cNvPr id="8" name="pasted-movie.gif" descr="pasted-movie.gif">
            <a:extLst>
              <a:ext uri="{FF2B5EF4-FFF2-40B4-BE49-F238E27FC236}">
                <a16:creationId xmlns:a16="http://schemas.microsoft.com/office/drawing/2014/main" id="{9E53CC44-38F9-D142-B8D9-442BE3E8B7D3}"/>
              </a:ext>
            </a:extLst>
          </p:cNvPr>
          <p:cNvPicPr>
            <a:picLocks noChangeAspect="1"/>
          </p:cNvPicPr>
          <p:nvPr/>
        </p:nvPicPr>
        <p:blipFill>
          <a:blip r:embed="rId3"/>
          <a:stretch>
            <a:fillRect/>
          </a:stretch>
        </p:blipFill>
        <p:spPr>
          <a:xfrm>
            <a:off x="3498407" y="2285708"/>
            <a:ext cx="3876864" cy="2653082"/>
          </a:xfrm>
          <a:prstGeom prst="rect">
            <a:avLst/>
          </a:prstGeom>
          <a:ln w="12700">
            <a:noFill/>
            <a:miter lim="400000"/>
          </a:ln>
          <a:effectLst>
            <a:outerShdw blurRad="63500" sx="102000" sy="102000" algn="ctr" rotWithShape="0">
              <a:prstClr val="black">
                <a:alpha val="16000"/>
              </a:prstClr>
            </a:outerShdw>
          </a:effectLst>
        </p:spPr>
      </p:pic>
      <p:pic>
        <p:nvPicPr>
          <p:cNvPr id="9" name="pasted-movie.gif" descr="pasted-movie.gif">
            <a:extLst>
              <a:ext uri="{FF2B5EF4-FFF2-40B4-BE49-F238E27FC236}">
                <a16:creationId xmlns:a16="http://schemas.microsoft.com/office/drawing/2014/main" id="{31326098-941E-944F-B6B5-3BD2B8DBFABE}"/>
              </a:ext>
            </a:extLst>
          </p:cNvPr>
          <p:cNvPicPr>
            <a:picLocks noChangeAspect="1"/>
          </p:cNvPicPr>
          <p:nvPr/>
        </p:nvPicPr>
        <p:blipFill>
          <a:blip r:embed="rId4"/>
          <a:stretch>
            <a:fillRect/>
          </a:stretch>
        </p:blipFill>
        <p:spPr>
          <a:xfrm>
            <a:off x="7684568" y="2285708"/>
            <a:ext cx="4284161" cy="2653082"/>
          </a:xfrm>
          <a:prstGeom prst="rect">
            <a:avLst/>
          </a:prstGeom>
          <a:ln w="12700">
            <a:noFill/>
            <a:miter lim="400000"/>
          </a:ln>
          <a:effectLst>
            <a:outerShdw blurRad="63500" sx="102000" sy="102000" algn="ctr" rotWithShape="0">
              <a:prstClr val="black">
                <a:alpha val="16000"/>
              </a:prstClr>
            </a:outerShdw>
          </a:effectLst>
        </p:spPr>
      </p:pic>
      <p:sp>
        <p:nvSpPr>
          <p:cNvPr id="2" name="文本框 1">
            <a:extLst>
              <a:ext uri="{FF2B5EF4-FFF2-40B4-BE49-F238E27FC236}">
                <a16:creationId xmlns:a16="http://schemas.microsoft.com/office/drawing/2014/main" id="{888DB5A4-3DF6-2C44-B5EB-B727283580A4}"/>
              </a:ext>
            </a:extLst>
          </p:cNvPr>
          <p:cNvSpPr txBox="1"/>
          <p:nvPr/>
        </p:nvSpPr>
        <p:spPr>
          <a:xfrm>
            <a:off x="575646" y="986217"/>
            <a:ext cx="6620284" cy="646331"/>
          </a:xfrm>
          <a:prstGeom prst="rect">
            <a:avLst/>
          </a:prstGeom>
          <a:noFill/>
        </p:spPr>
        <p:txBody>
          <a:bodyPr wrap="square" rtlCol="0">
            <a:spAutoFit/>
          </a:bodyPr>
          <a:lstStyle/>
          <a:p>
            <a:r>
              <a:rPr lang="en-US" altLang="zh-CN" sz="1200" dirty="0">
                <a:latin typeface="Microsoft YaHei UI" panose="020B0503020204020204" pitchFamily="34" charset="-122"/>
                <a:ea typeface="Microsoft YaHei UI" panose="020B0503020204020204" pitchFamily="34" charset="-122"/>
              </a:rPr>
              <a:t>The Ops management platform helps IT staff and managers monitor the enterprise’s resource consumption and operation data, and implements solution previews and remote support for important meetings</a:t>
            </a:r>
            <a:endParaRPr lang="zh-CN" altLang="en-US" sz="1200" dirty="0">
              <a:latin typeface="Microsoft YaHei UI" panose="020B0503020204020204" pitchFamily="34" charset="-122"/>
              <a:ea typeface="Microsoft YaHei UI" panose="020B0503020204020204" pitchFamily="34" charset="-122"/>
            </a:endParaRPr>
          </a:p>
        </p:txBody>
      </p:sp>
      <p:pic>
        <p:nvPicPr>
          <p:cNvPr id="3" name="Picture 2" descr="Shape&#10;&#10;Description automatically generated with medium confidence">
            <a:extLst>
              <a:ext uri="{FF2B5EF4-FFF2-40B4-BE49-F238E27FC236}">
                <a16:creationId xmlns:a16="http://schemas.microsoft.com/office/drawing/2014/main" id="{E999B26A-0A4F-A8D7-050A-229F8A8DB6D0}"/>
              </a:ext>
            </a:extLst>
          </p:cNvPr>
          <p:cNvPicPr>
            <a:picLocks noChangeAspect="1"/>
          </p:cNvPicPr>
          <p:nvPr/>
        </p:nvPicPr>
        <p:blipFill>
          <a:blip r:embed="rId5"/>
          <a:stretch>
            <a:fillRect/>
          </a:stretch>
        </p:blipFill>
        <p:spPr>
          <a:xfrm>
            <a:off x="10063251" y="378095"/>
            <a:ext cx="1595298" cy="237745"/>
          </a:xfrm>
          <a:prstGeom prst="rect">
            <a:avLst/>
          </a:prstGeom>
        </p:spPr>
      </p:pic>
      <p:sp>
        <p:nvSpPr>
          <p:cNvPr id="7" name="TextBox 6">
            <a:extLst>
              <a:ext uri="{FF2B5EF4-FFF2-40B4-BE49-F238E27FC236}">
                <a16:creationId xmlns:a16="http://schemas.microsoft.com/office/drawing/2014/main" id="{B546D8EE-0095-CACE-62B5-8D0473CADC53}"/>
              </a:ext>
            </a:extLst>
          </p:cNvPr>
          <p:cNvSpPr txBox="1"/>
          <p:nvPr/>
        </p:nvSpPr>
        <p:spPr>
          <a:xfrm>
            <a:off x="243211" y="5147456"/>
            <a:ext cx="2997249" cy="1445076"/>
          </a:xfrm>
          <a:prstGeom prst="rect">
            <a:avLst/>
          </a:prstGeom>
          <a:noFill/>
        </p:spPr>
        <p:txBody>
          <a:bodyPr wrap="square">
            <a:spAutoFit/>
          </a:bodyPr>
          <a:lstStyle/>
          <a:p>
            <a:pPr lvl="0" algn="l">
              <a:lnSpc>
                <a:spcPct val="150000"/>
              </a:lnSpc>
              <a:defRPr/>
            </a:pPr>
            <a:r>
              <a:rPr lang="en-US" altLang="zh-CN" sz="1200" dirty="0">
                <a:solidFill>
                  <a:prstClr val="black"/>
                </a:solidFill>
                <a:latin typeface="Microsoft YaHei UI" panose="020B0503020204020204" pitchFamily="34" charset="-122"/>
                <a:ea typeface="Microsoft YaHei UI" panose="020B0503020204020204" pitchFamily="34" charset="-122"/>
              </a:rPr>
              <a:t>displays the enterprise's overall meeting list, presents the enterprise user's overall meeting usage data, and the enterprise's overall consumption of purchased resources</a:t>
            </a:r>
          </a:p>
        </p:txBody>
      </p:sp>
      <p:sp>
        <p:nvSpPr>
          <p:cNvPr id="11" name="TextBox 10">
            <a:extLst>
              <a:ext uri="{FF2B5EF4-FFF2-40B4-BE49-F238E27FC236}">
                <a16:creationId xmlns:a16="http://schemas.microsoft.com/office/drawing/2014/main" id="{30D4659A-83EB-ED1E-9B04-FD824F3EAA81}"/>
              </a:ext>
            </a:extLst>
          </p:cNvPr>
          <p:cNvSpPr txBox="1"/>
          <p:nvPr/>
        </p:nvSpPr>
        <p:spPr>
          <a:xfrm>
            <a:off x="3639500" y="5253030"/>
            <a:ext cx="3816487" cy="616964"/>
          </a:xfrm>
          <a:prstGeom prst="rect">
            <a:avLst/>
          </a:prstGeom>
          <a:noFill/>
        </p:spPr>
        <p:txBody>
          <a:bodyPr wrap="square">
            <a:spAutoFit/>
          </a:bodyPr>
          <a:lstStyle/>
          <a:p>
            <a:pPr>
              <a:lnSpc>
                <a:spcPct val="150000"/>
              </a:lnSpc>
            </a:pPr>
            <a:r>
              <a:rPr lang="en-US" altLang="zh-CN" sz="1200" dirty="0">
                <a:solidFill>
                  <a:prstClr val="black"/>
                </a:solidFill>
                <a:latin typeface="Microsoft YaHei UI" panose="020B0503020204020204" pitchFamily="34" charset="-122"/>
                <a:ea typeface="Microsoft YaHei UI" panose="020B0503020204020204" pitchFamily="34" charset="-122"/>
              </a:rPr>
              <a:t>real-time conference quality monitoring, conference support, and troubleshooting</a:t>
            </a:r>
            <a:endParaRPr lang="en-US" sz="1200" dirty="0"/>
          </a:p>
        </p:txBody>
      </p:sp>
      <p:sp>
        <p:nvSpPr>
          <p:cNvPr id="13" name="TextBox 12">
            <a:extLst>
              <a:ext uri="{FF2B5EF4-FFF2-40B4-BE49-F238E27FC236}">
                <a16:creationId xmlns:a16="http://schemas.microsoft.com/office/drawing/2014/main" id="{CC23629F-2461-EFC0-55AE-90E23C0AC683}"/>
              </a:ext>
            </a:extLst>
          </p:cNvPr>
          <p:cNvSpPr txBox="1"/>
          <p:nvPr/>
        </p:nvSpPr>
        <p:spPr>
          <a:xfrm>
            <a:off x="7855028" y="5253030"/>
            <a:ext cx="3303304" cy="893963"/>
          </a:xfrm>
          <a:prstGeom prst="rect">
            <a:avLst/>
          </a:prstGeom>
          <a:noFill/>
        </p:spPr>
        <p:txBody>
          <a:bodyPr wrap="square">
            <a:spAutoFit/>
          </a:bodyPr>
          <a:lstStyle/>
          <a:p>
            <a:pPr>
              <a:lnSpc>
                <a:spcPct val="150000"/>
              </a:lnSpc>
            </a:pPr>
            <a:r>
              <a:rPr lang="en-US" altLang="zh-CN" sz="1200" dirty="0">
                <a:solidFill>
                  <a:prstClr val="black"/>
                </a:solidFill>
                <a:latin typeface="Microsoft YaHei UI" panose="020B0503020204020204" pitchFamily="34" charset="-122"/>
                <a:ea typeface="Microsoft YaHei UI" panose="020B0503020204020204" pitchFamily="34" charset="-122"/>
              </a:rPr>
              <a:t>remote meeting control (even when not participating in the meeting) and layout management</a:t>
            </a:r>
            <a:endParaRPr lang="en-US" sz="1200" dirty="0"/>
          </a:p>
        </p:txBody>
      </p:sp>
      <p:sp>
        <p:nvSpPr>
          <p:cNvPr id="15" name="TextBox 14">
            <a:extLst>
              <a:ext uri="{FF2B5EF4-FFF2-40B4-BE49-F238E27FC236}">
                <a16:creationId xmlns:a16="http://schemas.microsoft.com/office/drawing/2014/main" id="{2C22EF6B-8221-30FE-693A-389936037053}"/>
              </a:ext>
            </a:extLst>
          </p:cNvPr>
          <p:cNvSpPr txBox="1"/>
          <p:nvPr/>
        </p:nvSpPr>
        <p:spPr>
          <a:xfrm>
            <a:off x="739294" y="1695104"/>
            <a:ext cx="1925570" cy="459485"/>
          </a:xfrm>
          <a:prstGeom prst="rect">
            <a:avLst/>
          </a:prstGeom>
          <a:noFill/>
        </p:spPr>
        <p:txBody>
          <a:bodyPr wrap="square">
            <a:spAutoFit/>
          </a:bodyPr>
          <a:lstStyle/>
          <a:p>
            <a:pPr algn="ctr">
              <a:lnSpc>
                <a:spcPct val="150000"/>
              </a:lnSpc>
              <a:defRPr/>
            </a:pPr>
            <a:r>
              <a:rPr lang="en-US" altLang="zh-CN" sz="1800" b="1" dirty="0">
                <a:solidFill>
                  <a:srgbClr val="006EFF"/>
                </a:solidFill>
                <a:latin typeface="TencentSans W7" panose="020C04030202040F0204" pitchFamily="34" charset="-122"/>
                <a:ea typeface="TencentSans W7" panose="020C04030202040F0204" pitchFamily="34" charset="-122"/>
              </a:rPr>
              <a:t>Dashboard</a:t>
            </a:r>
          </a:p>
        </p:txBody>
      </p:sp>
      <p:sp>
        <p:nvSpPr>
          <p:cNvPr id="16" name="TextBox 15">
            <a:extLst>
              <a:ext uri="{FF2B5EF4-FFF2-40B4-BE49-F238E27FC236}">
                <a16:creationId xmlns:a16="http://schemas.microsoft.com/office/drawing/2014/main" id="{9D1AFDF2-59BD-4E9A-1925-E9E94C9D8AA2}"/>
              </a:ext>
            </a:extLst>
          </p:cNvPr>
          <p:cNvSpPr txBox="1"/>
          <p:nvPr/>
        </p:nvSpPr>
        <p:spPr>
          <a:xfrm>
            <a:off x="4018910" y="1695104"/>
            <a:ext cx="2601432" cy="459485"/>
          </a:xfrm>
          <a:prstGeom prst="rect">
            <a:avLst/>
          </a:prstGeom>
          <a:noFill/>
        </p:spPr>
        <p:txBody>
          <a:bodyPr wrap="square">
            <a:spAutoFit/>
          </a:bodyPr>
          <a:lstStyle/>
          <a:p>
            <a:pPr algn="ctr">
              <a:lnSpc>
                <a:spcPct val="150000"/>
              </a:lnSpc>
            </a:pPr>
            <a:r>
              <a:rPr lang="en-US" altLang="zh-CN" b="1" dirty="0">
                <a:solidFill>
                  <a:srgbClr val="006EFF"/>
                </a:solidFill>
                <a:latin typeface="TencentSans W7" panose="020C04030202040F0204" pitchFamily="34" charset="-122"/>
                <a:ea typeface="TencentSans W7" panose="020C04030202040F0204" pitchFamily="34" charset="-122"/>
              </a:rPr>
              <a:t>Data monitoring</a:t>
            </a:r>
          </a:p>
        </p:txBody>
      </p:sp>
      <p:sp>
        <p:nvSpPr>
          <p:cNvPr id="17" name="TextBox 16">
            <a:extLst>
              <a:ext uri="{FF2B5EF4-FFF2-40B4-BE49-F238E27FC236}">
                <a16:creationId xmlns:a16="http://schemas.microsoft.com/office/drawing/2014/main" id="{D29E9192-988B-24F2-1470-79439383435C}"/>
              </a:ext>
            </a:extLst>
          </p:cNvPr>
          <p:cNvSpPr txBox="1"/>
          <p:nvPr/>
        </p:nvSpPr>
        <p:spPr>
          <a:xfrm>
            <a:off x="8267436" y="1695104"/>
            <a:ext cx="3049919" cy="459485"/>
          </a:xfrm>
          <a:prstGeom prst="rect">
            <a:avLst/>
          </a:prstGeom>
          <a:noFill/>
        </p:spPr>
        <p:txBody>
          <a:bodyPr wrap="square">
            <a:spAutoFit/>
          </a:bodyPr>
          <a:lstStyle/>
          <a:p>
            <a:pPr algn="ctr">
              <a:lnSpc>
                <a:spcPct val="150000"/>
              </a:lnSpc>
            </a:pPr>
            <a:r>
              <a:rPr lang="en-US" altLang="zh-CN" b="1" dirty="0">
                <a:solidFill>
                  <a:srgbClr val="006EFF"/>
                </a:solidFill>
                <a:latin typeface="TencentSans W7" panose="020C04030202040F0204" pitchFamily="34" charset="-122"/>
                <a:ea typeface="TencentSans W7" panose="020C04030202040F0204" pitchFamily="34" charset="-122"/>
              </a:rPr>
              <a:t>Remote management</a:t>
            </a:r>
          </a:p>
        </p:txBody>
      </p:sp>
    </p:spTree>
    <p:extLst>
      <p:ext uri="{BB962C8B-B14F-4D97-AF65-F5344CB8AC3E}">
        <p14:creationId xmlns:p14="http://schemas.microsoft.com/office/powerpoint/2010/main" val="1179489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6EFF"/>
        </a:solidFill>
        <a:effectLst/>
      </p:bgPr>
    </p:bg>
    <p:spTree>
      <p:nvGrpSpPr>
        <p:cNvPr id="1" name=""/>
        <p:cNvGrpSpPr/>
        <p:nvPr/>
      </p:nvGrpSpPr>
      <p:grpSpPr>
        <a:xfrm>
          <a:off x="0" y="0"/>
          <a:ext cx="0" cy="0"/>
          <a:chOff x="0" y="0"/>
          <a:chExt cx="0" cy="0"/>
        </a:xfrm>
      </p:grpSpPr>
      <p:sp>
        <p:nvSpPr>
          <p:cNvPr id="3" name="PPT标题文本">
            <a:extLst>
              <a:ext uri="{FF2B5EF4-FFF2-40B4-BE49-F238E27FC236}">
                <a16:creationId xmlns:a16="http://schemas.microsoft.com/office/drawing/2014/main" id="{0CABBBA2-A401-0C18-39B3-42950F938FC9}"/>
              </a:ext>
            </a:extLst>
          </p:cNvPr>
          <p:cNvSpPr txBox="1"/>
          <p:nvPr/>
        </p:nvSpPr>
        <p:spPr>
          <a:xfrm>
            <a:off x="2635891" y="2882888"/>
            <a:ext cx="10689888" cy="8963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gn="l">
              <a:defRPr sz="13000" b="0">
                <a:solidFill>
                  <a:srgbClr val="FFFFFF"/>
                </a:solidFill>
                <a:latin typeface="+mn-lt"/>
                <a:ea typeface="+mn-ea"/>
                <a:cs typeface="+mn-cs"/>
                <a:sym typeface="腾讯体 W7"/>
              </a:defRPr>
            </a:lvl1pPr>
          </a:lstStyle>
          <a:p>
            <a:pPr>
              <a:lnSpc>
                <a:spcPct val="125000"/>
              </a:lnSpc>
            </a:pPr>
            <a:r>
              <a:rPr lang="en-US" altLang="zh-CN" sz="4800" b="1" dirty="0">
                <a:solidFill>
                  <a:schemeClr val="bg1"/>
                </a:solidFill>
                <a:latin typeface="TencentSans W7" panose="020C04030202040F0204" pitchFamily="34" charset="-122"/>
                <a:ea typeface="TencentSans W7" panose="020C04030202040F0204" pitchFamily="34" charset="-122"/>
              </a:rPr>
              <a:t>Integrated Meetings</a:t>
            </a:r>
            <a:endParaRPr lang="en-US" altLang="zh-CN" sz="4000" b="1" dirty="0">
              <a:solidFill>
                <a:schemeClr val="bg1"/>
              </a:solidFill>
              <a:latin typeface="TencentSans W7" panose="020C04030202040F0204" pitchFamily="34" charset="-122"/>
              <a:ea typeface="TencentSans W7" panose="020C04030202040F0204" pitchFamily="34" charset="-122"/>
            </a:endParaRPr>
          </a:p>
        </p:txBody>
      </p:sp>
      <p:sp>
        <p:nvSpPr>
          <p:cNvPr id="5" name="正方形">
            <a:extLst>
              <a:ext uri="{FF2B5EF4-FFF2-40B4-BE49-F238E27FC236}">
                <a16:creationId xmlns:a16="http://schemas.microsoft.com/office/drawing/2014/main" id="{AEBFD42A-02D2-5214-5B86-177F11D987A9}"/>
              </a:ext>
            </a:extLst>
          </p:cNvPr>
          <p:cNvSpPr/>
          <p:nvPr/>
        </p:nvSpPr>
        <p:spPr>
          <a:xfrm>
            <a:off x="1116053" y="2114551"/>
            <a:ext cx="1193801" cy="1193800"/>
          </a:xfrm>
          <a:prstGeom prst="rect">
            <a:avLst/>
          </a:prstGeom>
          <a:solidFill>
            <a:srgbClr val="FFFFFF">
              <a:alpha val="9876"/>
            </a:srgbClr>
          </a:solidFill>
          <a:ln w="12700">
            <a:miter lim="400000"/>
          </a:ln>
        </p:spPr>
        <p:txBody>
          <a:bodyPr lIns="25400" tIns="25400" rIns="25400" bIns="25400" anchor="ctr"/>
          <a:lstStyle/>
          <a:p>
            <a:pPr>
              <a:defRPr sz="3200" b="0">
                <a:solidFill>
                  <a:srgbClr val="FFFFFF"/>
                </a:solidFill>
                <a:latin typeface="Helvetica Neue Medium"/>
                <a:ea typeface="Helvetica Neue Medium"/>
                <a:cs typeface="Helvetica Neue Medium"/>
                <a:sym typeface="Helvetica Neue Medium"/>
              </a:defRPr>
            </a:pPr>
            <a:endParaRPr sz="1600"/>
          </a:p>
        </p:txBody>
      </p:sp>
      <p:sp>
        <p:nvSpPr>
          <p:cNvPr id="6" name="正方形">
            <a:extLst>
              <a:ext uri="{FF2B5EF4-FFF2-40B4-BE49-F238E27FC236}">
                <a16:creationId xmlns:a16="http://schemas.microsoft.com/office/drawing/2014/main" id="{B4500C13-D3BA-B730-3964-0E26F92908AF}"/>
              </a:ext>
            </a:extLst>
          </p:cNvPr>
          <p:cNvSpPr/>
          <p:nvPr/>
        </p:nvSpPr>
        <p:spPr>
          <a:xfrm>
            <a:off x="-7922" y="2434898"/>
            <a:ext cx="1988206" cy="1988206"/>
          </a:xfrm>
          <a:prstGeom prst="rect">
            <a:avLst/>
          </a:prstGeom>
          <a:solidFill>
            <a:schemeClr val="bg1">
              <a:alpha val="65727"/>
            </a:schemeClr>
          </a:solidFill>
          <a:ln w="12700">
            <a:miter lim="400000"/>
          </a:ln>
        </p:spPr>
        <p:txBody>
          <a:bodyPr lIns="25400" tIns="25400" rIns="25400" bIns="25400" anchor="ctr"/>
          <a:lstStyle/>
          <a:p>
            <a:pPr>
              <a:defRPr sz="3200" b="0">
                <a:solidFill>
                  <a:srgbClr val="FFFFFF"/>
                </a:solidFill>
                <a:latin typeface="Helvetica Neue Medium"/>
                <a:ea typeface="Helvetica Neue Medium"/>
                <a:cs typeface="Helvetica Neue Medium"/>
                <a:sym typeface="Helvetica Neue Medium"/>
              </a:defRPr>
            </a:pPr>
            <a:endParaRPr sz="1600"/>
          </a:p>
        </p:txBody>
      </p:sp>
      <p:sp>
        <p:nvSpPr>
          <p:cNvPr id="7" name="正方形">
            <a:extLst>
              <a:ext uri="{FF2B5EF4-FFF2-40B4-BE49-F238E27FC236}">
                <a16:creationId xmlns:a16="http://schemas.microsoft.com/office/drawing/2014/main" id="{0EEEDCF1-044A-4386-6B45-16D07B7014C6}"/>
              </a:ext>
            </a:extLst>
          </p:cNvPr>
          <p:cNvSpPr/>
          <p:nvPr/>
        </p:nvSpPr>
        <p:spPr>
          <a:xfrm>
            <a:off x="1783088" y="4197573"/>
            <a:ext cx="526828" cy="526828"/>
          </a:xfrm>
          <a:prstGeom prst="rect">
            <a:avLst/>
          </a:prstGeom>
          <a:solidFill>
            <a:srgbClr val="FFFFFF">
              <a:alpha val="49687"/>
            </a:srgbClr>
          </a:solidFill>
          <a:ln w="12700">
            <a:miter lim="400000"/>
          </a:ln>
        </p:spPr>
        <p:txBody>
          <a:bodyPr lIns="25400" tIns="25400" rIns="25400" bIns="25400" anchor="ctr"/>
          <a:lstStyle/>
          <a:p>
            <a:pPr>
              <a:defRPr sz="3200" b="0">
                <a:solidFill>
                  <a:srgbClr val="FFFFFF"/>
                </a:solidFill>
                <a:latin typeface="Helvetica Neue Medium"/>
                <a:ea typeface="Helvetica Neue Medium"/>
                <a:cs typeface="Helvetica Neue Medium"/>
                <a:sym typeface="Helvetica Neue Medium"/>
              </a:defRPr>
            </a:pPr>
            <a:endParaRPr sz="1600"/>
          </a:p>
        </p:txBody>
      </p:sp>
      <p:pic>
        <p:nvPicPr>
          <p:cNvPr id="9" name="Picture 8" descr="A black and white sign&#10;&#10;Description automatically generated with low confidence">
            <a:extLst>
              <a:ext uri="{FF2B5EF4-FFF2-40B4-BE49-F238E27FC236}">
                <a16:creationId xmlns:a16="http://schemas.microsoft.com/office/drawing/2014/main" id="{92097771-9A0B-9C31-2F44-7D343B726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3251" y="342900"/>
            <a:ext cx="1743121" cy="259774"/>
          </a:xfrm>
          <a:prstGeom prst="rect">
            <a:avLst/>
          </a:prstGeom>
        </p:spPr>
      </p:pic>
    </p:spTree>
    <p:extLst>
      <p:ext uri="{BB962C8B-B14F-4D97-AF65-F5344CB8AC3E}">
        <p14:creationId xmlns:p14="http://schemas.microsoft.com/office/powerpoint/2010/main" val="60093754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文本框 42">
            <a:extLst>
              <a:ext uri="{FF2B5EF4-FFF2-40B4-BE49-F238E27FC236}">
                <a16:creationId xmlns:a16="http://schemas.microsoft.com/office/drawing/2014/main" id="{15A186A2-03CA-470C-8A71-553653B51FEC}"/>
              </a:ext>
            </a:extLst>
          </p:cNvPr>
          <p:cNvSpPr txBox="1"/>
          <p:nvPr/>
        </p:nvSpPr>
        <p:spPr>
          <a:xfrm>
            <a:off x="472946" y="369663"/>
            <a:ext cx="4440807" cy="553998"/>
          </a:xfrm>
          <a:prstGeom prst="rect">
            <a:avLst/>
          </a:prstGeom>
          <a:noFill/>
        </p:spPr>
        <p:txBody>
          <a:bodyPr wrap="square" rtlCol="0">
            <a:spAutoFit/>
          </a:bodyPr>
          <a:lstStyle/>
          <a:p>
            <a:pPr defTabSz="913729">
              <a:defRPr/>
            </a:pPr>
            <a:r>
              <a:rPr lang="en-US" altLang="zh-CN" sz="3000" b="1" dirty="0">
                <a:solidFill>
                  <a:prstClr val="black"/>
                </a:solidFill>
                <a:latin typeface="TencentSans W7" panose="020C04030202040F0204" pitchFamily="34" charset="-122"/>
                <a:ea typeface="TencentSans W7" panose="020C04030202040F0204" pitchFamily="34" charset="-122"/>
                <a:cs typeface="Microsoft YaHei Light" charset="-122"/>
                <a:sym typeface="+mn-lt"/>
              </a:rPr>
              <a:t>Ecosystem Partners</a:t>
            </a:r>
          </a:p>
        </p:txBody>
      </p:sp>
      <p:sp>
        <p:nvSpPr>
          <p:cNvPr id="63" name="Rounded Rectangle 39">
            <a:extLst>
              <a:ext uri="{FF2B5EF4-FFF2-40B4-BE49-F238E27FC236}">
                <a16:creationId xmlns:a16="http://schemas.microsoft.com/office/drawing/2014/main" id="{DC1EBA7F-4F0E-1444-9399-B3D71349C893}"/>
              </a:ext>
            </a:extLst>
          </p:cNvPr>
          <p:cNvSpPr/>
          <p:nvPr/>
        </p:nvSpPr>
        <p:spPr>
          <a:xfrm>
            <a:off x="489810" y="1736097"/>
            <a:ext cx="3675888" cy="1928868"/>
          </a:xfrm>
          <a:prstGeom prst="roundRect">
            <a:avLst>
              <a:gd name="adj" fmla="val 5526"/>
            </a:avLst>
          </a:prstGeom>
          <a:solidFill>
            <a:sysClr val="window" lastClr="FFFFFF"/>
          </a:solidFill>
          <a:ln w="12700" cap="flat" cmpd="sng" algn="ctr">
            <a:noFill/>
            <a:prstDash val="solid"/>
            <a:miter lim="800000"/>
          </a:ln>
          <a:effectLst/>
        </p:spPr>
        <p:txBody>
          <a:bodyPr rtlCol="0" anchor="ctr"/>
          <a:lstStyle/>
          <a:p>
            <a:pPr algn="ctr" defTabSz="608990">
              <a:defRPr/>
            </a:pPr>
            <a:endParaRPr lang="en-CN" sz="1199" kern="0" dirty="0">
              <a:latin typeface="Microsoft YaHei UI" panose="020B0503020204020204" pitchFamily="34" charset="-122"/>
              <a:ea typeface="Microsoft YaHei UI" panose="020B0503020204020204" pitchFamily="34" charset="-122"/>
              <a:cs typeface="+mn-ea"/>
              <a:sym typeface="+mn-lt"/>
            </a:endParaRPr>
          </a:p>
        </p:txBody>
      </p:sp>
      <p:sp>
        <p:nvSpPr>
          <p:cNvPr id="64" name="Rounded Rectangle 9">
            <a:extLst>
              <a:ext uri="{FF2B5EF4-FFF2-40B4-BE49-F238E27FC236}">
                <a16:creationId xmlns:a16="http://schemas.microsoft.com/office/drawing/2014/main" id="{81E04A1C-AB54-6745-9F5C-BA478B90C41A}"/>
              </a:ext>
            </a:extLst>
          </p:cNvPr>
          <p:cNvSpPr/>
          <p:nvPr/>
        </p:nvSpPr>
        <p:spPr>
          <a:xfrm>
            <a:off x="832648" y="1520703"/>
            <a:ext cx="3149382" cy="429907"/>
          </a:xfrm>
          <a:prstGeom prst="roundRect">
            <a:avLst/>
          </a:prstGeom>
          <a:solidFill>
            <a:srgbClr val="284AFF"/>
          </a:solidFill>
          <a:ln w="12700" cap="flat" cmpd="sng" algn="ctr">
            <a:noFill/>
            <a:prstDash val="solid"/>
            <a:miter lim="800000"/>
          </a:ln>
          <a:effectLst/>
        </p:spPr>
        <p:txBody>
          <a:bodyPr rtlCol="0" anchor="ctr"/>
          <a:lstStyle/>
          <a:p>
            <a:pPr algn="ctr" defTabSz="608990">
              <a:defRPr/>
            </a:pPr>
            <a:r>
              <a:rPr lang="en-US" altLang="zh-CN" sz="1598" b="1" kern="0" dirty="0">
                <a:solidFill>
                  <a:schemeClr val="bg1"/>
                </a:solidFill>
                <a:latin typeface="TencentSans W7" panose="020C04030202040F0204" pitchFamily="34" charset="-122"/>
                <a:ea typeface="TencentSans W7" panose="020C04030202040F0204" pitchFamily="34" charset="-122"/>
                <a:cs typeface="+mn-ea"/>
                <a:sym typeface="+mn-lt"/>
              </a:rPr>
              <a:t>Software Partners</a:t>
            </a:r>
            <a:endParaRPr lang="en-CN" sz="1598" b="1" kern="0" dirty="0">
              <a:solidFill>
                <a:schemeClr val="bg1"/>
              </a:solidFill>
              <a:latin typeface="TencentSans W7" panose="020C04030202040F0204" pitchFamily="34" charset="-122"/>
              <a:ea typeface="TencentSans W7" panose="020C04030202040F0204" pitchFamily="34" charset="-122"/>
              <a:cs typeface="+mn-ea"/>
              <a:sym typeface="+mn-lt"/>
            </a:endParaRPr>
          </a:p>
        </p:txBody>
      </p:sp>
      <p:pic>
        <p:nvPicPr>
          <p:cNvPr id="65" name="Picture 92">
            <a:extLst>
              <a:ext uri="{FF2B5EF4-FFF2-40B4-BE49-F238E27FC236}">
                <a16:creationId xmlns:a16="http://schemas.microsoft.com/office/drawing/2014/main" id="{EA5DF40B-A556-FA46-A362-E1B21C79455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13266" y="3094898"/>
            <a:ext cx="791421" cy="365926"/>
          </a:xfrm>
          <a:prstGeom prst="rect">
            <a:avLst/>
          </a:prstGeom>
        </p:spPr>
      </p:pic>
      <p:pic>
        <p:nvPicPr>
          <p:cNvPr id="66" name="图片 12">
            <a:extLst>
              <a:ext uri="{FF2B5EF4-FFF2-40B4-BE49-F238E27FC236}">
                <a16:creationId xmlns:a16="http://schemas.microsoft.com/office/drawing/2014/main" id="{84E6F340-A986-C74B-8BE7-718FE67A9F9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722578" y="2579103"/>
            <a:ext cx="954298" cy="536792"/>
          </a:xfrm>
          <a:prstGeom prst="rect">
            <a:avLst/>
          </a:prstGeom>
        </p:spPr>
      </p:pic>
      <p:sp>
        <p:nvSpPr>
          <p:cNvPr id="67" name="Rounded Rectangle 73">
            <a:extLst>
              <a:ext uri="{FF2B5EF4-FFF2-40B4-BE49-F238E27FC236}">
                <a16:creationId xmlns:a16="http://schemas.microsoft.com/office/drawing/2014/main" id="{9C828412-AFA8-574E-9C4B-413A5F25CA61}"/>
              </a:ext>
            </a:extLst>
          </p:cNvPr>
          <p:cNvSpPr/>
          <p:nvPr/>
        </p:nvSpPr>
        <p:spPr>
          <a:xfrm>
            <a:off x="488547" y="4320823"/>
            <a:ext cx="3675888" cy="1724825"/>
          </a:xfrm>
          <a:prstGeom prst="roundRect">
            <a:avLst>
              <a:gd name="adj" fmla="val 5526"/>
            </a:avLst>
          </a:prstGeom>
          <a:solidFill>
            <a:sysClr val="window" lastClr="FFFFFF"/>
          </a:solidFill>
          <a:ln w="12700" cap="flat" cmpd="sng" algn="ctr">
            <a:noFill/>
            <a:prstDash val="solid"/>
            <a:miter lim="800000"/>
          </a:ln>
          <a:effectLst/>
        </p:spPr>
        <p:txBody>
          <a:bodyPr rtlCol="0" anchor="ctr"/>
          <a:lstStyle/>
          <a:p>
            <a:pPr algn="ctr" defTabSz="608990">
              <a:defRPr/>
            </a:pPr>
            <a:endParaRPr lang="en-CN" sz="1199" kern="0" dirty="0">
              <a:latin typeface="Microsoft YaHei UI" panose="020B0503020204020204" pitchFamily="34" charset="-122"/>
              <a:ea typeface="Microsoft YaHei UI" panose="020B0503020204020204" pitchFamily="34" charset="-122"/>
              <a:cs typeface="+mn-ea"/>
              <a:sym typeface="+mn-lt"/>
            </a:endParaRPr>
          </a:p>
        </p:txBody>
      </p:sp>
      <p:pic>
        <p:nvPicPr>
          <p:cNvPr id="68" name="图片 112" descr="图片包含 矢量图形&#10;&#10;描述已自动生成">
            <a:extLst>
              <a:ext uri="{FF2B5EF4-FFF2-40B4-BE49-F238E27FC236}">
                <a16:creationId xmlns:a16="http://schemas.microsoft.com/office/drawing/2014/main" id="{1D7B131B-9144-AB40-A52A-AA09BA582C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764" y="4914837"/>
            <a:ext cx="794924" cy="345050"/>
          </a:xfrm>
          <a:prstGeom prst="rect">
            <a:avLst/>
          </a:prstGeom>
        </p:spPr>
      </p:pic>
      <p:pic>
        <p:nvPicPr>
          <p:cNvPr id="69" name="Picture 27" descr="Image result for cisco logo png">
            <a:extLst>
              <a:ext uri="{FF2B5EF4-FFF2-40B4-BE49-F238E27FC236}">
                <a16:creationId xmlns:a16="http://schemas.microsoft.com/office/drawing/2014/main" id="{8FE6AADE-5C84-CC4D-BC51-7FA85B1CE3DD}"/>
              </a:ext>
            </a:extLst>
          </p:cNvPr>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a:ext>
            </a:extLst>
          </a:blip>
          <a:srcRect/>
          <a:stretch>
            <a:fillRect/>
          </a:stretch>
        </p:blipFill>
        <p:spPr bwMode="auto">
          <a:xfrm>
            <a:off x="1900243" y="4890874"/>
            <a:ext cx="773954" cy="407200"/>
          </a:xfrm>
          <a:prstGeom prst="rect">
            <a:avLst/>
          </a:prstGeom>
          <a:noFill/>
          <a:extLst>
            <a:ext uri="{909E8E84-426E-40DD-AFC4-6F175D3DCCD1}">
              <a14:hiddenFill xmlns:a14="http://schemas.microsoft.com/office/drawing/2010/main">
                <a:solidFill>
                  <a:srgbClr val="FFFFFF"/>
                </a:solidFill>
              </a14:hiddenFill>
            </a:ext>
          </a:extLst>
        </p:spPr>
      </p:pic>
      <p:pic>
        <p:nvPicPr>
          <p:cNvPr id="70" name="图片 118">
            <a:extLst>
              <a:ext uri="{FF2B5EF4-FFF2-40B4-BE49-F238E27FC236}">
                <a16:creationId xmlns:a16="http://schemas.microsoft.com/office/drawing/2014/main" id="{B8610C48-0E7C-7543-9D23-3F927FD50FDB}"/>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2995015" y="4722915"/>
            <a:ext cx="1192112" cy="743125"/>
          </a:xfrm>
          <a:prstGeom prst="rect">
            <a:avLst/>
          </a:prstGeom>
        </p:spPr>
      </p:pic>
      <p:pic>
        <p:nvPicPr>
          <p:cNvPr id="71" name="图片 119">
            <a:extLst>
              <a:ext uri="{FF2B5EF4-FFF2-40B4-BE49-F238E27FC236}">
                <a16:creationId xmlns:a16="http://schemas.microsoft.com/office/drawing/2014/main" id="{E692C8E3-F34A-DC40-99B2-265F70C34E5A}"/>
              </a:ext>
            </a:extLst>
          </p:cNvPr>
          <p:cNvPicPr>
            <a:picLocks noChangeAspect="1"/>
          </p:cNvPicPr>
          <p:nvPr/>
        </p:nvPicPr>
        <p:blipFill rotWithShape="1">
          <a:blip r:embed="rId9"/>
          <a:srcRect r="50973" b="-26656"/>
          <a:stretch/>
        </p:blipFill>
        <p:spPr>
          <a:xfrm>
            <a:off x="667590" y="5566885"/>
            <a:ext cx="932638" cy="248586"/>
          </a:xfrm>
          <a:prstGeom prst="rect">
            <a:avLst/>
          </a:prstGeom>
        </p:spPr>
      </p:pic>
      <p:sp>
        <p:nvSpPr>
          <p:cNvPr id="72" name="Rounded Rectangle 91">
            <a:extLst>
              <a:ext uri="{FF2B5EF4-FFF2-40B4-BE49-F238E27FC236}">
                <a16:creationId xmlns:a16="http://schemas.microsoft.com/office/drawing/2014/main" id="{0681F2D3-0314-B548-88F2-0C07CE93C217}"/>
              </a:ext>
            </a:extLst>
          </p:cNvPr>
          <p:cNvSpPr/>
          <p:nvPr/>
        </p:nvSpPr>
        <p:spPr>
          <a:xfrm>
            <a:off x="832648" y="4104735"/>
            <a:ext cx="3149382" cy="429907"/>
          </a:xfrm>
          <a:prstGeom prst="roundRect">
            <a:avLst/>
          </a:prstGeom>
          <a:solidFill>
            <a:srgbClr val="284AFF"/>
          </a:solidFill>
          <a:ln w="12700" cap="flat" cmpd="sng" algn="ctr">
            <a:noFill/>
            <a:prstDash val="solid"/>
            <a:miter lim="800000"/>
          </a:ln>
          <a:effectLst/>
        </p:spPr>
        <p:txBody>
          <a:bodyPr rtlCol="0" anchor="ctr"/>
          <a:lstStyle/>
          <a:p>
            <a:pPr algn="ctr" defTabSz="608990">
              <a:defRPr/>
            </a:pPr>
            <a:r>
              <a:rPr lang="en-US" altLang="zh-CN" sz="1598" b="1" kern="0" dirty="0">
                <a:solidFill>
                  <a:schemeClr val="bg1"/>
                </a:solidFill>
                <a:latin typeface="TencentSans W7" panose="020C04030202040F0204" pitchFamily="34" charset="-122"/>
                <a:ea typeface="TencentSans W7" panose="020C04030202040F0204" pitchFamily="34" charset="-122"/>
                <a:cs typeface="+mn-ea"/>
                <a:sym typeface="+mn-lt"/>
              </a:rPr>
              <a:t>Hardware Partners</a:t>
            </a:r>
            <a:endParaRPr lang="en-CN" sz="1598" b="1" kern="0" dirty="0">
              <a:solidFill>
                <a:schemeClr val="bg1"/>
              </a:solidFill>
              <a:latin typeface="TencentSans W7" panose="020C04030202040F0204" pitchFamily="34" charset="-122"/>
              <a:ea typeface="TencentSans W7" panose="020C04030202040F0204" pitchFamily="34" charset="-122"/>
              <a:cs typeface="+mn-ea"/>
              <a:sym typeface="+mn-lt"/>
            </a:endParaRPr>
          </a:p>
        </p:txBody>
      </p:sp>
      <p:pic>
        <p:nvPicPr>
          <p:cNvPr id="76" name="Graphic 19" descr="Remote learning math">
            <a:extLst>
              <a:ext uri="{FF2B5EF4-FFF2-40B4-BE49-F238E27FC236}">
                <a16:creationId xmlns:a16="http://schemas.microsoft.com/office/drawing/2014/main" id="{849315B8-B2FA-6643-9F38-8864694D474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52120" y="1295001"/>
            <a:ext cx="609036" cy="609036"/>
          </a:xfrm>
          <a:prstGeom prst="rect">
            <a:avLst/>
          </a:prstGeom>
        </p:spPr>
      </p:pic>
      <p:pic>
        <p:nvPicPr>
          <p:cNvPr id="77" name="Graphic 21" descr="Heart with pulse">
            <a:extLst>
              <a:ext uri="{FF2B5EF4-FFF2-40B4-BE49-F238E27FC236}">
                <a16:creationId xmlns:a16="http://schemas.microsoft.com/office/drawing/2014/main" id="{6BE6DC26-548F-584F-A6A6-F25D6611EDB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52120" y="2159059"/>
            <a:ext cx="609036" cy="609036"/>
          </a:xfrm>
          <a:prstGeom prst="rect">
            <a:avLst/>
          </a:prstGeom>
        </p:spPr>
      </p:pic>
      <p:pic>
        <p:nvPicPr>
          <p:cNvPr id="78" name="Graphic 29" descr="Store">
            <a:extLst>
              <a:ext uri="{FF2B5EF4-FFF2-40B4-BE49-F238E27FC236}">
                <a16:creationId xmlns:a16="http://schemas.microsoft.com/office/drawing/2014/main" id="{3881687E-3F17-5543-8236-43B30AFC7F0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52120" y="4751233"/>
            <a:ext cx="609036" cy="609036"/>
          </a:xfrm>
          <a:prstGeom prst="rect">
            <a:avLst/>
          </a:prstGeom>
        </p:spPr>
      </p:pic>
      <p:pic>
        <p:nvPicPr>
          <p:cNvPr id="79" name="Graphic 33" descr="Production">
            <a:extLst>
              <a:ext uri="{FF2B5EF4-FFF2-40B4-BE49-F238E27FC236}">
                <a16:creationId xmlns:a16="http://schemas.microsoft.com/office/drawing/2014/main" id="{FDBA4D31-170A-A54F-B126-AFA2894D51C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252120" y="5615292"/>
            <a:ext cx="609036" cy="609036"/>
          </a:xfrm>
          <a:prstGeom prst="rect">
            <a:avLst/>
          </a:prstGeom>
        </p:spPr>
      </p:pic>
      <p:pic>
        <p:nvPicPr>
          <p:cNvPr id="80" name="Graphic 35" descr="Call center">
            <a:extLst>
              <a:ext uri="{FF2B5EF4-FFF2-40B4-BE49-F238E27FC236}">
                <a16:creationId xmlns:a16="http://schemas.microsoft.com/office/drawing/2014/main" id="{54F6112B-B962-7F4D-BACF-E38179408DB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252120" y="3820746"/>
            <a:ext cx="609036" cy="609036"/>
          </a:xfrm>
          <a:prstGeom prst="rect">
            <a:avLst/>
          </a:prstGeom>
        </p:spPr>
      </p:pic>
      <p:pic>
        <p:nvPicPr>
          <p:cNvPr id="81" name="Graphic 38" descr="Piggy Bank">
            <a:extLst>
              <a:ext uri="{FF2B5EF4-FFF2-40B4-BE49-F238E27FC236}">
                <a16:creationId xmlns:a16="http://schemas.microsoft.com/office/drawing/2014/main" id="{35602D75-FE53-B643-8B75-CD1C564B903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252120" y="3023117"/>
            <a:ext cx="609036" cy="609036"/>
          </a:xfrm>
          <a:prstGeom prst="rect">
            <a:avLst/>
          </a:prstGeom>
        </p:spPr>
      </p:pic>
      <p:sp>
        <p:nvSpPr>
          <p:cNvPr id="82" name="TextBox 40">
            <a:extLst>
              <a:ext uri="{FF2B5EF4-FFF2-40B4-BE49-F238E27FC236}">
                <a16:creationId xmlns:a16="http://schemas.microsoft.com/office/drawing/2014/main" id="{53C5EC30-9622-5941-B7BA-8623813153EC}"/>
              </a:ext>
            </a:extLst>
          </p:cNvPr>
          <p:cNvSpPr txBox="1"/>
          <p:nvPr/>
        </p:nvSpPr>
        <p:spPr>
          <a:xfrm>
            <a:off x="9146719" y="1336105"/>
            <a:ext cx="1852794" cy="338554"/>
          </a:xfrm>
          <a:prstGeom prst="rect">
            <a:avLst/>
          </a:prstGeom>
          <a:noFill/>
        </p:spPr>
        <p:txBody>
          <a:bodyPr wrap="square" rtlCol="0">
            <a:spAutoFit/>
          </a:bodyPr>
          <a:lstStyle/>
          <a:p>
            <a:r>
              <a:rPr lang="en-US" sz="1600" b="1" dirty="0">
                <a:solidFill>
                  <a:srgbClr val="00B0F0"/>
                </a:solidFill>
                <a:latin typeface="TencentSans W7" panose="020C04030202040F0204" pitchFamily="34" charset="-122"/>
                <a:ea typeface="TencentSans W7" panose="020C04030202040F0204" pitchFamily="34" charset="-122"/>
                <a:cs typeface="+mn-ea"/>
                <a:sym typeface="+mn-lt"/>
              </a:rPr>
              <a:t>Education</a:t>
            </a:r>
            <a:endParaRPr lang="en-CN" sz="1600" b="1" dirty="0">
              <a:solidFill>
                <a:srgbClr val="00B0F0"/>
              </a:solidFill>
              <a:latin typeface="TencentSans W7" panose="020C04030202040F0204" pitchFamily="34" charset="-122"/>
              <a:ea typeface="TencentSans W7" panose="020C04030202040F0204" pitchFamily="34" charset="-122"/>
              <a:cs typeface="+mn-ea"/>
              <a:sym typeface="+mn-lt"/>
            </a:endParaRPr>
          </a:p>
        </p:txBody>
      </p:sp>
      <p:sp>
        <p:nvSpPr>
          <p:cNvPr id="83" name="TextBox 96">
            <a:extLst>
              <a:ext uri="{FF2B5EF4-FFF2-40B4-BE49-F238E27FC236}">
                <a16:creationId xmlns:a16="http://schemas.microsoft.com/office/drawing/2014/main" id="{C06A30B2-50B5-4C42-A62C-7DAF26147D48}"/>
              </a:ext>
            </a:extLst>
          </p:cNvPr>
          <p:cNvSpPr txBox="1"/>
          <p:nvPr/>
        </p:nvSpPr>
        <p:spPr>
          <a:xfrm>
            <a:off x="9146719" y="2219756"/>
            <a:ext cx="1480794" cy="338554"/>
          </a:xfrm>
          <a:prstGeom prst="rect">
            <a:avLst/>
          </a:prstGeom>
          <a:noFill/>
        </p:spPr>
        <p:txBody>
          <a:bodyPr wrap="square" rtlCol="0">
            <a:spAutoFit/>
          </a:bodyPr>
          <a:lstStyle/>
          <a:p>
            <a:r>
              <a:rPr lang="en-US" altLang="zh-CN" sz="1600" b="1" dirty="0">
                <a:solidFill>
                  <a:srgbClr val="00B0F0"/>
                </a:solidFill>
                <a:latin typeface="TencentSans W7" panose="020C04030202040F0204" pitchFamily="34" charset="-122"/>
                <a:ea typeface="TencentSans W7" panose="020C04030202040F0204" pitchFamily="34" charset="-122"/>
                <a:cs typeface="+mn-ea"/>
                <a:sym typeface="+mn-lt"/>
              </a:rPr>
              <a:t>Medicine</a:t>
            </a:r>
            <a:endParaRPr lang="en-CN" sz="1600" b="1" dirty="0">
              <a:solidFill>
                <a:srgbClr val="00B0F0"/>
              </a:solidFill>
              <a:latin typeface="TencentSans W7" panose="020C04030202040F0204" pitchFamily="34" charset="-122"/>
              <a:ea typeface="TencentSans W7" panose="020C04030202040F0204" pitchFamily="34" charset="-122"/>
              <a:cs typeface="+mn-ea"/>
              <a:sym typeface="+mn-lt"/>
            </a:endParaRPr>
          </a:p>
        </p:txBody>
      </p:sp>
      <p:sp>
        <p:nvSpPr>
          <p:cNvPr id="84" name="TextBox 97">
            <a:extLst>
              <a:ext uri="{FF2B5EF4-FFF2-40B4-BE49-F238E27FC236}">
                <a16:creationId xmlns:a16="http://schemas.microsoft.com/office/drawing/2014/main" id="{4CB82594-AD8A-3749-B81E-AEB0BA101611}"/>
              </a:ext>
            </a:extLst>
          </p:cNvPr>
          <p:cNvSpPr txBox="1"/>
          <p:nvPr/>
        </p:nvSpPr>
        <p:spPr>
          <a:xfrm>
            <a:off x="9146719" y="3103407"/>
            <a:ext cx="1480794" cy="338554"/>
          </a:xfrm>
          <a:prstGeom prst="rect">
            <a:avLst/>
          </a:prstGeom>
          <a:noFill/>
        </p:spPr>
        <p:txBody>
          <a:bodyPr wrap="square" rtlCol="0">
            <a:spAutoFit/>
          </a:bodyPr>
          <a:lstStyle/>
          <a:p>
            <a:r>
              <a:rPr lang="en-US" sz="1600" b="1" dirty="0">
                <a:solidFill>
                  <a:srgbClr val="00B0F0"/>
                </a:solidFill>
                <a:latin typeface="TencentSans W7" panose="020C04030202040F0204" pitchFamily="34" charset="-122"/>
                <a:ea typeface="TencentSans W7" panose="020C04030202040F0204" pitchFamily="34" charset="-122"/>
                <a:cs typeface="+mn-ea"/>
                <a:sym typeface="+mn-lt"/>
              </a:rPr>
              <a:t>Finance</a:t>
            </a:r>
            <a:endParaRPr lang="en-CN" sz="1600" b="1" dirty="0">
              <a:solidFill>
                <a:srgbClr val="00B0F0"/>
              </a:solidFill>
              <a:latin typeface="TencentSans W7" panose="020C04030202040F0204" pitchFamily="34" charset="-122"/>
              <a:ea typeface="TencentSans W7" panose="020C04030202040F0204" pitchFamily="34" charset="-122"/>
              <a:cs typeface="+mn-ea"/>
              <a:sym typeface="+mn-lt"/>
            </a:endParaRPr>
          </a:p>
        </p:txBody>
      </p:sp>
      <p:sp>
        <p:nvSpPr>
          <p:cNvPr id="85" name="TextBox 98">
            <a:extLst>
              <a:ext uri="{FF2B5EF4-FFF2-40B4-BE49-F238E27FC236}">
                <a16:creationId xmlns:a16="http://schemas.microsoft.com/office/drawing/2014/main" id="{CB218CB6-F693-8941-A900-27C0DDC461FF}"/>
              </a:ext>
            </a:extLst>
          </p:cNvPr>
          <p:cNvSpPr txBox="1"/>
          <p:nvPr/>
        </p:nvSpPr>
        <p:spPr>
          <a:xfrm>
            <a:off x="9146718" y="3920629"/>
            <a:ext cx="2999812" cy="338554"/>
          </a:xfrm>
          <a:prstGeom prst="rect">
            <a:avLst/>
          </a:prstGeom>
          <a:noFill/>
        </p:spPr>
        <p:txBody>
          <a:bodyPr wrap="square" rtlCol="0">
            <a:spAutoFit/>
          </a:bodyPr>
          <a:lstStyle/>
          <a:p>
            <a:r>
              <a:rPr lang="en-US" sz="1600" b="1" dirty="0">
                <a:solidFill>
                  <a:srgbClr val="00B0F0"/>
                </a:solidFill>
                <a:latin typeface="TencentSans W7" panose="020C04030202040F0204" pitchFamily="34" charset="-122"/>
                <a:ea typeface="TencentSans W7" panose="020C04030202040F0204" pitchFamily="34" charset="-122"/>
                <a:cs typeface="+mn-ea"/>
                <a:sym typeface="+mn-lt"/>
              </a:rPr>
              <a:t>Enterprise Services</a:t>
            </a:r>
            <a:endParaRPr lang="en-CN" sz="1600" b="1" dirty="0">
              <a:solidFill>
                <a:srgbClr val="00B0F0"/>
              </a:solidFill>
              <a:latin typeface="TencentSans W7" panose="020C04030202040F0204" pitchFamily="34" charset="-122"/>
              <a:ea typeface="TencentSans W7" panose="020C04030202040F0204" pitchFamily="34" charset="-122"/>
              <a:cs typeface="+mn-ea"/>
              <a:sym typeface="+mn-lt"/>
            </a:endParaRPr>
          </a:p>
        </p:txBody>
      </p:sp>
      <p:sp>
        <p:nvSpPr>
          <p:cNvPr id="86" name="TextBox 99">
            <a:extLst>
              <a:ext uri="{FF2B5EF4-FFF2-40B4-BE49-F238E27FC236}">
                <a16:creationId xmlns:a16="http://schemas.microsoft.com/office/drawing/2014/main" id="{70B98CE9-37F9-D946-B0BD-455DDFFE41E7}"/>
              </a:ext>
            </a:extLst>
          </p:cNvPr>
          <p:cNvSpPr txBox="1"/>
          <p:nvPr/>
        </p:nvSpPr>
        <p:spPr>
          <a:xfrm>
            <a:off x="9146718" y="4870709"/>
            <a:ext cx="2782460" cy="338554"/>
          </a:xfrm>
          <a:prstGeom prst="rect">
            <a:avLst/>
          </a:prstGeom>
          <a:noFill/>
        </p:spPr>
        <p:txBody>
          <a:bodyPr wrap="square" rtlCol="0">
            <a:spAutoFit/>
          </a:bodyPr>
          <a:lstStyle/>
          <a:p>
            <a:r>
              <a:rPr lang="en-US" altLang="zh-CN" sz="1600" b="1" dirty="0">
                <a:solidFill>
                  <a:srgbClr val="00B0F0"/>
                </a:solidFill>
                <a:latin typeface="TencentSans W7" panose="020C04030202040F0204" pitchFamily="34" charset="-122"/>
                <a:ea typeface="TencentSans W7" panose="020C04030202040F0204" pitchFamily="34" charset="-122"/>
                <a:cs typeface="+mn-ea"/>
                <a:sym typeface="+mn-lt"/>
              </a:rPr>
              <a:t>Retail</a:t>
            </a:r>
            <a:endParaRPr lang="en-CN" sz="1600" b="1" dirty="0">
              <a:solidFill>
                <a:srgbClr val="00B0F0"/>
              </a:solidFill>
              <a:latin typeface="TencentSans W7" panose="020C04030202040F0204" pitchFamily="34" charset="-122"/>
              <a:ea typeface="TencentSans W7" panose="020C04030202040F0204" pitchFamily="34" charset="-122"/>
              <a:cs typeface="+mn-ea"/>
              <a:sym typeface="+mn-lt"/>
            </a:endParaRPr>
          </a:p>
        </p:txBody>
      </p:sp>
      <p:sp>
        <p:nvSpPr>
          <p:cNvPr id="87" name="TextBox 100">
            <a:extLst>
              <a:ext uri="{FF2B5EF4-FFF2-40B4-BE49-F238E27FC236}">
                <a16:creationId xmlns:a16="http://schemas.microsoft.com/office/drawing/2014/main" id="{998E2DC2-D404-B44A-8FD3-23B5B11B8607}"/>
              </a:ext>
            </a:extLst>
          </p:cNvPr>
          <p:cNvSpPr txBox="1"/>
          <p:nvPr/>
        </p:nvSpPr>
        <p:spPr>
          <a:xfrm>
            <a:off x="9146718" y="5754362"/>
            <a:ext cx="2782460" cy="338554"/>
          </a:xfrm>
          <a:prstGeom prst="rect">
            <a:avLst/>
          </a:prstGeom>
          <a:noFill/>
        </p:spPr>
        <p:txBody>
          <a:bodyPr wrap="square" rtlCol="0">
            <a:spAutoFit/>
          </a:bodyPr>
          <a:lstStyle/>
          <a:p>
            <a:r>
              <a:rPr lang="en-US" altLang="zh-CN" sz="1600" b="1" dirty="0">
                <a:solidFill>
                  <a:srgbClr val="00B0F0"/>
                </a:solidFill>
                <a:latin typeface="TencentSans W7" panose="020C04030202040F0204" pitchFamily="34" charset="-122"/>
                <a:ea typeface="TencentSans W7" panose="020C04030202040F0204" pitchFamily="34" charset="-122"/>
                <a:cs typeface="+mn-ea"/>
                <a:sym typeface="+mn-lt"/>
              </a:rPr>
              <a:t>Manufacturing</a:t>
            </a:r>
            <a:endParaRPr lang="en-CN" sz="1600" b="1" dirty="0">
              <a:solidFill>
                <a:srgbClr val="00B0F0"/>
              </a:solidFill>
              <a:latin typeface="TencentSans W7" panose="020C04030202040F0204" pitchFamily="34" charset="-122"/>
              <a:ea typeface="TencentSans W7" panose="020C04030202040F0204" pitchFamily="34" charset="-122"/>
              <a:cs typeface="+mn-ea"/>
              <a:sym typeface="+mn-lt"/>
            </a:endParaRPr>
          </a:p>
        </p:txBody>
      </p:sp>
      <p:sp>
        <p:nvSpPr>
          <p:cNvPr id="88" name="Rectangle 42">
            <a:extLst>
              <a:ext uri="{FF2B5EF4-FFF2-40B4-BE49-F238E27FC236}">
                <a16:creationId xmlns:a16="http://schemas.microsoft.com/office/drawing/2014/main" id="{B9724E6E-3033-A645-A763-C1C3A2C275A2}"/>
              </a:ext>
            </a:extLst>
          </p:cNvPr>
          <p:cNvSpPr/>
          <p:nvPr/>
        </p:nvSpPr>
        <p:spPr>
          <a:xfrm>
            <a:off x="4783997" y="4628645"/>
            <a:ext cx="2628427" cy="430489"/>
          </a:xfrm>
          <a:prstGeom prst="rect">
            <a:avLst/>
          </a:prstGeom>
          <a:solidFill>
            <a:srgbClr val="29AF8C">
              <a:lumMod val="20000"/>
              <a:lumOff val="80000"/>
            </a:srgbClr>
          </a:solidFill>
          <a:ln w="12700" cap="flat" cmpd="sng" algn="ctr">
            <a:noFill/>
            <a:prstDash val="solid"/>
            <a:miter lim="800000"/>
          </a:ln>
          <a:effectLst/>
        </p:spPr>
        <p:txBody>
          <a:bodyPr rtlCol="0" anchor="ctr"/>
          <a:lstStyle/>
          <a:p>
            <a:pPr algn="ctr" defTabSz="608990">
              <a:defRPr/>
            </a:pPr>
            <a:r>
              <a:rPr lang="en-US" altLang="zh-CN" sz="1865" b="1" kern="0" dirty="0">
                <a:latin typeface="TencentSans W7" panose="020C04030202040F0204" pitchFamily="34" charset="-122"/>
                <a:ea typeface="TencentSans W7" panose="020C04030202040F0204" pitchFamily="34" charset="-122"/>
                <a:cs typeface="+mn-ea"/>
                <a:sym typeface="+mn-lt"/>
              </a:rPr>
              <a:t>API</a:t>
            </a:r>
            <a:endParaRPr lang="en-CN" sz="1865" b="1" kern="0" dirty="0">
              <a:latin typeface="TencentSans W7" panose="020C04030202040F0204" pitchFamily="34" charset="-122"/>
              <a:ea typeface="TencentSans W7" panose="020C04030202040F0204" pitchFamily="34" charset="-122"/>
              <a:cs typeface="+mn-ea"/>
              <a:sym typeface="+mn-lt"/>
            </a:endParaRPr>
          </a:p>
        </p:txBody>
      </p:sp>
      <p:sp>
        <p:nvSpPr>
          <p:cNvPr id="89" name="Rectangle 110">
            <a:extLst>
              <a:ext uri="{FF2B5EF4-FFF2-40B4-BE49-F238E27FC236}">
                <a16:creationId xmlns:a16="http://schemas.microsoft.com/office/drawing/2014/main" id="{64DFEF9E-71AF-4F44-993E-00C8A7CC19F2}"/>
              </a:ext>
            </a:extLst>
          </p:cNvPr>
          <p:cNvSpPr/>
          <p:nvPr/>
        </p:nvSpPr>
        <p:spPr>
          <a:xfrm>
            <a:off x="4789969" y="5170303"/>
            <a:ext cx="2628427" cy="430489"/>
          </a:xfrm>
          <a:prstGeom prst="rect">
            <a:avLst/>
          </a:prstGeom>
          <a:solidFill>
            <a:srgbClr val="29AF8C">
              <a:lumMod val="40000"/>
              <a:lumOff val="60000"/>
            </a:srgbClr>
          </a:solidFill>
          <a:ln w="12700" cap="flat" cmpd="sng" algn="ctr">
            <a:noFill/>
            <a:prstDash val="solid"/>
            <a:miter lim="800000"/>
          </a:ln>
          <a:effectLst/>
        </p:spPr>
        <p:txBody>
          <a:bodyPr rtlCol="0" anchor="ctr"/>
          <a:lstStyle/>
          <a:p>
            <a:pPr algn="ctr" defTabSz="608990">
              <a:defRPr/>
            </a:pPr>
            <a:r>
              <a:rPr lang="en-US" altLang="zh-CN" sz="1865" b="1" kern="0" dirty="0">
                <a:latin typeface="TencentSans W7" panose="020C04030202040F0204" pitchFamily="34" charset="-122"/>
                <a:ea typeface="TencentSans W7" panose="020C04030202040F0204" pitchFamily="34" charset="-122"/>
                <a:cs typeface="+mn-ea"/>
                <a:sym typeface="+mn-lt"/>
              </a:rPr>
              <a:t>SDK</a:t>
            </a:r>
            <a:endParaRPr lang="en-CN" sz="1865" b="1" kern="0" dirty="0">
              <a:latin typeface="TencentSans W7" panose="020C04030202040F0204" pitchFamily="34" charset="-122"/>
              <a:ea typeface="TencentSans W7" panose="020C04030202040F0204" pitchFamily="34" charset="-122"/>
              <a:cs typeface="+mn-ea"/>
              <a:sym typeface="+mn-lt"/>
            </a:endParaRPr>
          </a:p>
        </p:txBody>
      </p:sp>
      <p:sp>
        <p:nvSpPr>
          <p:cNvPr id="90" name="Rectangle 111">
            <a:extLst>
              <a:ext uri="{FF2B5EF4-FFF2-40B4-BE49-F238E27FC236}">
                <a16:creationId xmlns:a16="http://schemas.microsoft.com/office/drawing/2014/main" id="{700CA007-AD03-BC45-B2F3-AA1827526E31}"/>
              </a:ext>
            </a:extLst>
          </p:cNvPr>
          <p:cNvSpPr/>
          <p:nvPr/>
        </p:nvSpPr>
        <p:spPr>
          <a:xfrm>
            <a:off x="4783998" y="5711961"/>
            <a:ext cx="2628427" cy="430489"/>
          </a:xfrm>
          <a:prstGeom prst="rect">
            <a:avLst/>
          </a:prstGeom>
          <a:solidFill>
            <a:srgbClr val="29AF8C">
              <a:lumMod val="60000"/>
              <a:lumOff val="40000"/>
            </a:srgbClr>
          </a:solidFill>
          <a:ln w="12700" cap="flat" cmpd="sng" algn="ctr">
            <a:noFill/>
            <a:prstDash val="solid"/>
            <a:miter lim="800000"/>
          </a:ln>
          <a:effectLst/>
        </p:spPr>
        <p:txBody>
          <a:bodyPr rtlCol="0" anchor="ctr"/>
          <a:lstStyle/>
          <a:p>
            <a:pPr algn="ctr" defTabSz="608990">
              <a:defRPr/>
            </a:pPr>
            <a:r>
              <a:rPr lang="en-US" altLang="zh-CN" sz="1865" b="1" kern="0" dirty="0">
                <a:latin typeface="TencentSans W7" panose="020C04030202040F0204" pitchFamily="34" charset="-122"/>
                <a:ea typeface="TencentSans W7" panose="020C04030202040F0204" pitchFamily="34" charset="-122"/>
                <a:cs typeface="+mn-ea"/>
                <a:sym typeface="+mn-lt"/>
              </a:rPr>
              <a:t>ISV</a:t>
            </a:r>
            <a:endParaRPr lang="en-CN" sz="1865" b="1" kern="0" dirty="0">
              <a:latin typeface="TencentSans W7" panose="020C04030202040F0204" pitchFamily="34" charset="-122"/>
              <a:ea typeface="TencentSans W7" panose="020C04030202040F0204" pitchFamily="34" charset="-122"/>
              <a:cs typeface="+mn-ea"/>
              <a:sym typeface="+mn-lt"/>
            </a:endParaRPr>
          </a:p>
        </p:txBody>
      </p:sp>
      <p:sp>
        <p:nvSpPr>
          <p:cNvPr id="91" name="Rectangle 112">
            <a:extLst>
              <a:ext uri="{FF2B5EF4-FFF2-40B4-BE49-F238E27FC236}">
                <a16:creationId xmlns:a16="http://schemas.microsoft.com/office/drawing/2014/main" id="{28F93A92-0E6A-044E-83D1-A35E33B60BE6}"/>
              </a:ext>
            </a:extLst>
          </p:cNvPr>
          <p:cNvSpPr/>
          <p:nvPr/>
        </p:nvSpPr>
        <p:spPr>
          <a:xfrm>
            <a:off x="4789970" y="1215922"/>
            <a:ext cx="2628428" cy="430489"/>
          </a:xfrm>
          <a:prstGeom prst="rect">
            <a:avLst/>
          </a:prstGeom>
          <a:solidFill>
            <a:srgbClr val="3D9CCC">
              <a:lumMod val="20000"/>
              <a:lumOff val="80000"/>
            </a:srgbClr>
          </a:solidFill>
          <a:ln w="12700" cap="flat" cmpd="sng" algn="ctr">
            <a:noFill/>
            <a:prstDash val="solid"/>
            <a:miter lim="800000"/>
          </a:ln>
          <a:effectLst/>
        </p:spPr>
        <p:txBody>
          <a:bodyPr rtlCol="0" anchor="ctr"/>
          <a:lstStyle/>
          <a:p>
            <a:pPr algn="ctr" defTabSz="608990">
              <a:defRPr/>
            </a:pPr>
            <a:r>
              <a:rPr lang="en-US" altLang="zh-CN" sz="1865" b="1" kern="0" dirty="0">
                <a:latin typeface="TencentSans W7" panose="020C04030202040F0204" pitchFamily="34" charset="-122"/>
                <a:ea typeface="TencentSans W7" panose="020C04030202040F0204" pitchFamily="34" charset="-122"/>
                <a:cs typeface="+mn-ea"/>
                <a:sym typeface="+mn-lt"/>
              </a:rPr>
              <a:t>Personal Edition</a:t>
            </a:r>
            <a:endParaRPr lang="en-CN" sz="1865" b="1" kern="0" dirty="0">
              <a:latin typeface="TencentSans W7" panose="020C04030202040F0204" pitchFamily="34" charset="-122"/>
              <a:ea typeface="TencentSans W7" panose="020C04030202040F0204" pitchFamily="34" charset="-122"/>
              <a:cs typeface="+mn-ea"/>
              <a:sym typeface="+mn-lt"/>
            </a:endParaRPr>
          </a:p>
        </p:txBody>
      </p:sp>
      <p:sp>
        <p:nvSpPr>
          <p:cNvPr id="92" name="Rectangle 113">
            <a:extLst>
              <a:ext uri="{FF2B5EF4-FFF2-40B4-BE49-F238E27FC236}">
                <a16:creationId xmlns:a16="http://schemas.microsoft.com/office/drawing/2014/main" id="{33270E02-DBE0-F24B-BDDE-2F92320D759C}"/>
              </a:ext>
            </a:extLst>
          </p:cNvPr>
          <p:cNvSpPr/>
          <p:nvPr/>
        </p:nvSpPr>
        <p:spPr>
          <a:xfrm>
            <a:off x="4783998" y="1740142"/>
            <a:ext cx="2628428" cy="430489"/>
          </a:xfrm>
          <a:prstGeom prst="rect">
            <a:avLst/>
          </a:prstGeom>
          <a:solidFill>
            <a:srgbClr val="3D9CCC">
              <a:lumMod val="40000"/>
              <a:lumOff val="60000"/>
            </a:srgbClr>
          </a:solidFill>
          <a:ln w="12700" cap="flat" cmpd="sng" algn="ctr">
            <a:noFill/>
            <a:prstDash val="solid"/>
            <a:miter lim="800000"/>
          </a:ln>
          <a:effectLst/>
        </p:spPr>
        <p:txBody>
          <a:bodyPr rtlCol="0" anchor="ctr"/>
          <a:lstStyle/>
          <a:p>
            <a:pPr algn="ctr" defTabSz="608990">
              <a:defRPr/>
            </a:pPr>
            <a:r>
              <a:rPr lang="en-US" altLang="zh-CN" sz="1865" b="1" kern="0" dirty="0">
                <a:latin typeface="TencentSans W7" panose="020C04030202040F0204" pitchFamily="34" charset="-122"/>
                <a:ea typeface="TencentSans W7" panose="020C04030202040F0204" pitchFamily="34" charset="-122"/>
                <a:cs typeface="+mn-ea"/>
                <a:sym typeface="+mn-lt"/>
              </a:rPr>
              <a:t>Business Edition</a:t>
            </a:r>
            <a:endParaRPr lang="en-CN" sz="1865" b="1" kern="0" dirty="0">
              <a:latin typeface="TencentSans W7" panose="020C04030202040F0204" pitchFamily="34" charset="-122"/>
              <a:ea typeface="TencentSans W7" panose="020C04030202040F0204" pitchFamily="34" charset="-122"/>
              <a:cs typeface="+mn-ea"/>
              <a:sym typeface="+mn-lt"/>
            </a:endParaRPr>
          </a:p>
        </p:txBody>
      </p:sp>
      <p:sp>
        <p:nvSpPr>
          <p:cNvPr id="93" name="Rectangle 114">
            <a:extLst>
              <a:ext uri="{FF2B5EF4-FFF2-40B4-BE49-F238E27FC236}">
                <a16:creationId xmlns:a16="http://schemas.microsoft.com/office/drawing/2014/main" id="{13DAED68-DF41-8041-A753-48B07C348965}"/>
              </a:ext>
            </a:extLst>
          </p:cNvPr>
          <p:cNvSpPr/>
          <p:nvPr/>
        </p:nvSpPr>
        <p:spPr>
          <a:xfrm>
            <a:off x="4789969" y="2264360"/>
            <a:ext cx="2628428" cy="430489"/>
          </a:xfrm>
          <a:prstGeom prst="rect">
            <a:avLst/>
          </a:prstGeom>
          <a:solidFill>
            <a:srgbClr val="3D9CCC">
              <a:lumMod val="60000"/>
              <a:lumOff val="40000"/>
            </a:srgbClr>
          </a:solidFill>
          <a:ln w="12700" cap="flat" cmpd="sng" algn="ctr">
            <a:noFill/>
            <a:prstDash val="solid"/>
            <a:miter lim="800000"/>
          </a:ln>
          <a:effectLst/>
        </p:spPr>
        <p:txBody>
          <a:bodyPr rtlCol="0" anchor="ctr"/>
          <a:lstStyle/>
          <a:p>
            <a:pPr algn="ctr" defTabSz="608990">
              <a:defRPr/>
            </a:pPr>
            <a:r>
              <a:rPr lang="en-US" altLang="zh-CN" sz="1865" b="1" kern="0" dirty="0">
                <a:latin typeface="TencentSans W7" panose="020C04030202040F0204" pitchFamily="34" charset="-122"/>
                <a:ea typeface="TencentSans W7" panose="020C04030202040F0204" pitchFamily="34" charset="-122"/>
                <a:cs typeface="+mn-ea"/>
                <a:sym typeface="+mn-lt"/>
              </a:rPr>
              <a:t>Enterprise Edition</a:t>
            </a:r>
            <a:endParaRPr lang="en-CN" sz="1865" b="1" kern="0" dirty="0">
              <a:latin typeface="TencentSans W7" panose="020C04030202040F0204" pitchFamily="34" charset="-122"/>
              <a:ea typeface="TencentSans W7" panose="020C04030202040F0204" pitchFamily="34" charset="-122"/>
              <a:cs typeface="+mn-ea"/>
              <a:sym typeface="+mn-lt"/>
            </a:endParaRPr>
          </a:p>
        </p:txBody>
      </p:sp>
      <p:sp>
        <p:nvSpPr>
          <p:cNvPr id="94" name="Rectangle 115">
            <a:extLst>
              <a:ext uri="{FF2B5EF4-FFF2-40B4-BE49-F238E27FC236}">
                <a16:creationId xmlns:a16="http://schemas.microsoft.com/office/drawing/2014/main" id="{499220ED-6032-A14B-9316-1857A005566A}"/>
              </a:ext>
            </a:extLst>
          </p:cNvPr>
          <p:cNvSpPr/>
          <p:nvPr/>
        </p:nvSpPr>
        <p:spPr>
          <a:xfrm>
            <a:off x="4789969" y="3186712"/>
            <a:ext cx="2654212" cy="430489"/>
          </a:xfrm>
          <a:prstGeom prst="rect">
            <a:avLst/>
          </a:prstGeom>
          <a:solidFill>
            <a:srgbClr val="7C60C6">
              <a:lumMod val="40000"/>
              <a:lumOff val="60000"/>
            </a:srgbClr>
          </a:solidFill>
          <a:ln w="12700" cap="flat" cmpd="sng" algn="ctr">
            <a:noFill/>
            <a:prstDash val="solid"/>
            <a:miter lim="800000"/>
          </a:ln>
          <a:effectLst/>
        </p:spPr>
        <p:txBody>
          <a:bodyPr rtlCol="0" anchor="ctr"/>
          <a:lstStyle/>
          <a:p>
            <a:pPr algn="ctr" defTabSz="608990">
              <a:defRPr/>
            </a:pPr>
            <a:r>
              <a:rPr lang="en-US" altLang="zh-CN" sz="1598" b="1" kern="0" dirty="0">
                <a:latin typeface="TencentSans W7" panose="020C04030202040F0204" pitchFamily="34" charset="-122"/>
                <a:ea typeface="TencentSans W7" panose="020C04030202040F0204" pitchFamily="34" charset="-122"/>
                <a:cs typeface="+mn-ea"/>
                <a:sym typeface="+mn-lt"/>
              </a:rPr>
              <a:t>Tencent </a:t>
            </a:r>
            <a:r>
              <a:rPr lang="en-US" altLang="zh-CN" sz="1598" b="1" kern="0" dirty="0" err="1">
                <a:latin typeface="TencentSans W7" panose="020C04030202040F0204" pitchFamily="34" charset="-122"/>
                <a:ea typeface="TencentSans W7" panose="020C04030202040F0204" pitchFamily="34" charset="-122"/>
                <a:cs typeface="+mn-ea"/>
                <a:sym typeface="+mn-lt"/>
              </a:rPr>
              <a:t>MeetingRooms</a:t>
            </a:r>
            <a:endParaRPr lang="en-CN" sz="1598" b="1" kern="0" dirty="0">
              <a:latin typeface="TencentSans W7" panose="020C04030202040F0204" pitchFamily="34" charset="-122"/>
              <a:ea typeface="TencentSans W7" panose="020C04030202040F0204" pitchFamily="34" charset="-122"/>
              <a:cs typeface="+mn-ea"/>
              <a:sym typeface="+mn-lt"/>
            </a:endParaRPr>
          </a:p>
        </p:txBody>
      </p:sp>
      <p:sp>
        <p:nvSpPr>
          <p:cNvPr id="95" name="Rectangle 116">
            <a:extLst>
              <a:ext uri="{FF2B5EF4-FFF2-40B4-BE49-F238E27FC236}">
                <a16:creationId xmlns:a16="http://schemas.microsoft.com/office/drawing/2014/main" id="{43145344-08B3-CE45-A848-8364B2B5CA88}"/>
              </a:ext>
            </a:extLst>
          </p:cNvPr>
          <p:cNvSpPr/>
          <p:nvPr/>
        </p:nvSpPr>
        <p:spPr>
          <a:xfrm>
            <a:off x="4789969" y="3760574"/>
            <a:ext cx="2654212" cy="430489"/>
          </a:xfrm>
          <a:prstGeom prst="rect">
            <a:avLst/>
          </a:prstGeom>
          <a:solidFill>
            <a:srgbClr val="7C60C6">
              <a:lumMod val="60000"/>
              <a:lumOff val="40000"/>
            </a:srgbClr>
          </a:solidFill>
          <a:ln w="12700" cap="flat" cmpd="sng" algn="ctr">
            <a:noFill/>
            <a:prstDash val="solid"/>
            <a:miter lim="800000"/>
          </a:ln>
          <a:effectLst/>
        </p:spPr>
        <p:txBody>
          <a:bodyPr rtlCol="0" anchor="ctr"/>
          <a:lstStyle/>
          <a:p>
            <a:pPr algn="ctr" defTabSz="608990">
              <a:defRPr/>
            </a:pPr>
            <a:r>
              <a:rPr lang="en-US" altLang="zh-CN" sz="1598" b="1" kern="0" dirty="0">
                <a:latin typeface="TencentSans W7" panose="020C04030202040F0204" pitchFamily="34" charset="-122"/>
                <a:ea typeface="TencentSans W7" panose="020C04030202040F0204" pitchFamily="34" charset="-122"/>
                <a:cs typeface="+mn-ea"/>
                <a:sym typeface="+mn-lt"/>
              </a:rPr>
              <a:t>Conference Room</a:t>
            </a:r>
          </a:p>
          <a:p>
            <a:pPr algn="ctr" defTabSz="608990">
              <a:defRPr/>
            </a:pPr>
            <a:r>
              <a:rPr lang="en-US" altLang="zh-CN" sz="1598" b="1" kern="0" dirty="0">
                <a:latin typeface="TencentSans W7" panose="020C04030202040F0204" pitchFamily="34" charset="-122"/>
                <a:ea typeface="TencentSans W7" panose="020C04030202040F0204" pitchFamily="34" charset="-122"/>
                <a:cs typeface="+mn-ea"/>
                <a:sym typeface="+mn-lt"/>
              </a:rPr>
              <a:t>Connector</a:t>
            </a:r>
            <a:endParaRPr lang="en-CN" sz="1598" b="1" kern="0" dirty="0">
              <a:latin typeface="TencentSans W7" panose="020C04030202040F0204" pitchFamily="34" charset="-122"/>
              <a:ea typeface="TencentSans W7" panose="020C04030202040F0204" pitchFamily="34" charset="-122"/>
              <a:cs typeface="+mn-ea"/>
              <a:sym typeface="+mn-lt"/>
            </a:endParaRPr>
          </a:p>
        </p:txBody>
      </p:sp>
      <p:pic>
        <p:nvPicPr>
          <p:cNvPr id="96" name="Picture 135" descr="https://gimg2.baidu.com/image_search/src=http%3A%2F%2Ftm-image.tianyancha.com%2Ftm%2Fd55948749d0b84af821bb85bf8708e68.jpg&amp;refer=http%3A%2F%2Ftm-image.tianyancha.com&amp;app=2002&amp;size=f9999,10000&amp;q=a80&amp;n=0&amp;g=0n&amp;fmt=jpeg?sec=1620384258&amp;t=f87a2c748da14b70e4f47e6036908721">
            <a:extLst>
              <a:ext uri="{FF2B5EF4-FFF2-40B4-BE49-F238E27FC236}">
                <a16:creationId xmlns:a16="http://schemas.microsoft.com/office/drawing/2014/main" id="{C24E8F33-60F4-764E-AB22-51B1707CEF8B}"/>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b="34651"/>
          <a:stretch/>
        </p:blipFill>
        <p:spPr bwMode="auto">
          <a:xfrm>
            <a:off x="1773512" y="5558726"/>
            <a:ext cx="1110217" cy="248180"/>
          </a:xfrm>
          <a:prstGeom prst="rect">
            <a:avLst/>
          </a:prstGeom>
          <a:noFill/>
          <a:extLst>
            <a:ext uri="{909E8E84-426E-40DD-AFC4-6F175D3DCCD1}">
              <a14:hiddenFill xmlns:a14="http://schemas.microsoft.com/office/drawing/2010/main">
                <a:solidFill>
                  <a:srgbClr val="FFFFFF"/>
                </a:solidFill>
              </a14:hiddenFill>
            </a:ext>
          </a:extLst>
        </p:spPr>
      </p:pic>
      <p:pic>
        <p:nvPicPr>
          <p:cNvPr id="97" name="图片 96">
            <a:extLst>
              <a:ext uri="{FF2B5EF4-FFF2-40B4-BE49-F238E27FC236}">
                <a16:creationId xmlns:a16="http://schemas.microsoft.com/office/drawing/2014/main" id="{0123717E-2762-6941-A01F-20DB440FCB6E}"/>
              </a:ext>
            </a:extLst>
          </p:cNvPr>
          <p:cNvPicPr>
            <a:picLocks noChangeAspect="1"/>
          </p:cNvPicPr>
          <p:nvPr/>
        </p:nvPicPr>
        <p:blipFill>
          <a:blip r:embed="rId23"/>
          <a:stretch>
            <a:fillRect/>
          </a:stretch>
        </p:blipFill>
        <p:spPr>
          <a:xfrm>
            <a:off x="3052941" y="5452329"/>
            <a:ext cx="1025908" cy="361768"/>
          </a:xfrm>
          <a:prstGeom prst="rect">
            <a:avLst/>
          </a:prstGeom>
        </p:spPr>
      </p:pic>
      <p:pic>
        <p:nvPicPr>
          <p:cNvPr id="98" name="Picture 2" descr="https://dn-coding-net-production-pp.codehub.cn/3561610c-0908-49fa-8da2-846777015db1.png">
            <a:extLst>
              <a:ext uri="{FF2B5EF4-FFF2-40B4-BE49-F238E27FC236}">
                <a16:creationId xmlns:a16="http://schemas.microsoft.com/office/drawing/2014/main" id="{41FFA693-F477-0749-88E7-DCF3E9F5598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55338" y="2219756"/>
            <a:ext cx="1317057" cy="407514"/>
          </a:xfrm>
          <a:prstGeom prst="rect">
            <a:avLst/>
          </a:prstGeom>
          <a:noFill/>
          <a:extLst>
            <a:ext uri="{909E8E84-426E-40DD-AFC4-6F175D3DCCD1}">
              <a14:hiddenFill xmlns:a14="http://schemas.microsoft.com/office/drawing/2010/main">
                <a:solidFill>
                  <a:srgbClr val="FFFFFF"/>
                </a:solidFill>
              </a14:hiddenFill>
            </a:ext>
          </a:extLst>
        </p:spPr>
      </p:pic>
      <p:pic>
        <p:nvPicPr>
          <p:cNvPr id="99" name="图片 98">
            <a:extLst>
              <a:ext uri="{FF2B5EF4-FFF2-40B4-BE49-F238E27FC236}">
                <a16:creationId xmlns:a16="http://schemas.microsoft.com/office/drawing/2014/main" id="{23AA51A8-3A42-604A-BF29-AE9DEC042BE3}"/>
              </a:ext>
            </a:extLst>
          </p:cNvPr>
          <p:cNvPicPr>
            <a:picLocks noChangeAspect="1"/>
          </p:cNvPicPr>
          <p:nvPr/>
        </p:nvPicPr>
        <p:blipFill>
          <a:blip r:embed="rId25"/>
          <a:stretch>
            <a:fillRect/>
          </a:stretch>
        </p:blipFill>
        <p:spPr>
          <a:xfrm>
            <a:off x="2530250" y="2182020"/>
            <a:ext cx="1316160" cy="407514"/>
          </a:xfrm>
          <a:prstGeom prst="rect">
            <a:avLst/>
          </a:prstGeom>
        </p:spPr>
      </p:pic>
      <p:pic>
        <p:nvPicPr>
          <p:cNvPr id="100" name="图片 99">
            <a:extLst>
              <a:ext uri="{FF2B5EF4-FFF2-40B4-BE49-F238E27FC236}">
                <a16:creationId xmlns:a16="http://schemas.microsoft.com/office/drawing/2014/main" id="{FF826D36-74CC-424D-B9CB-424BEDF6A554}"/>
              </a:ext>
            </a:extLst>
          </p:cNvPr>
          <p:cNvPicPr>
            <a:picLocks noChangeAspect="1"/>
          </p:cNvPicPr>
          <p:nvPr/>
        </p:nvPicPr>
        <p:blipFill>
          <a:blip r:embed="rId26"/>
          <a:stretch>
            <a:fillRect/>
          </a:stretch>
        </p:blipFill>
        <p:spPr>
          <a:xfrm>
            <a:off x="801764" y="2632242"/>
            <a:ext cx="1214446" cy="455417"/>
          </a:xfrm>
          <a:prstGeom prst="rect">
            <a:avLst/>
          </a:prstGeom>
        </p:spPr>
      </p:pic>
      <p:pic>
        <p:nvPicPr>
          <p:cNvPr id="101" name="图片 100">
            <a:extLst>
              <a:ext uri="{FF2B5EF4-FFF2-40B4-BE49-F238E27FC236}">
                <a16:creationId xmlns:a16="http://schemas.microsoft.com/office/drawing/2014/main" id="{3B495F53-359A-7C49-91CE-F27BBDD8592B}"/>
              </a:ext>
            </a:extLst>
          </p:cNvPr>
          <p:cNvPicPr>
            <a:picLocks noChangeAspect="1"/>
          </p:cNvPicPr>
          <p:nvPr/>
        </p:nvPicPr>
        <p:blipFill>
          <a:blip r:embed="rId27"/>
          <a:stretch>
            <a:fillRect/>
          </a:stretch>
        </p:blipFill>
        <p:spPr>
          <a:xfrm>
            <a:off x="2545331" y="3087710"/>
            <a:ext cx="1498022" cy="407514"/>
          </a:xfrm>
          <a:prstGeom prst="rect">
            <a:avLst/>
          </a:prstGeom>
        </p:spPr>
      </p:pic>
      <p:pic>
        <p:nvPicPr>
          <p:cNvPr id="2" name="Picture 1" descr="Shape&#10;&#10;Description automatically generated with medium confidence">
            <a:extLst>
              <a:ext uri="{FF2B5EF4-FFF2-40B4-BE49-F238E27FC236}">
                <a16:creationId xmlns:a16="http://schemas.microsoft.com/office/drawing/2014/main" id="{BD88B0EC-F9D8-82ED-538C-B0B3325953A4}"/>
              </a:ext>
            </a:extLst>
          </p:cNvPr>
          <p:cNvPicPr>
            <a:picLocks noChangeAspect="1"/>
          </p:cNvPicPr>
          <p:nvPr/>
        </p:nvPicPr>
        <p:blipFill>
          <a:blip r:embed="rId28"/>
          <a:stretch>
            <a:fillRect/>
          </a:stretch>
        </p:blipFill>
        <p:spPr>
          <a:xfrm>
            <a:off x="10063251" y="378095"/>
            <a:ext cx="1595298" cy="237745"/>
          </a:xfrm>
          <a:prstGeom prst="rect">
            <a:avLst/>
          </a:prstGeom>
        </p:spPr>
      </p:pic>
    </p:spTree>
    <p:extLst>
      <p:ext uri="{BB962C8B-B14F-4D97-AF65-F5344CB8AC3E}">
        <p14:creationId xmlns:p14="http://schemas.microsoft.com/office/powerpoint/2010/main" val="3880637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文本框 42">
            <a:extLst>
              <a:ext uri="{FF2B5EF4-FFF2-40B4-BE49-F238E27FC236}">
                <a16:creationId xmlns:a16="http://schemas.microsoft.com/office/drawing/2014/main" id="{9A631F25-BB29-374D-8713-8F99AF766905}"/>
              </a:ext>
            </a:extLst>
          </p:cNvPr>
          <p:cNvSpPr txBox="1"/>
          <p:nvPr/>
        </p:nvSpPr>
        <p:spPr>
          <a:xfrm>
            <a:off x="472946" y="369663"/>
            <a:ext cx="5838754" cy="553998"/>
          </a:xfrm>
          <a:prstGeom prst="rect">
            <a:avLst/>
          </a:prstGeom>
          <a:noFill/>
        </p:spPr>
        <p:txBody>
          <a:bodyPr wrap="square" rtlCol="0">
            <a:spAutoFit/>
          </a:bodyPr>
          <a:lstStyle/>
          <a:p>
            <a:r>
              <a:rPr lang="en-US" altLang="zh-CN" sz="3000" b="1" dirty="0">
                <a:latin typeface="TencentSans W7" panose="020C04030202040F0204" pitchFamily="34" charset="-122"/>
                <a:ea typeface="TencentSans W7" panose="020C04030202040F0204" pitchFamily="34" charset="-122"/>
                <a:sym typeface="+mn-lt"/>
              </a:rPr>
              <a:t>Application Scenarios</a:t>
            </a:r>
          </a:p>
        </p:txBody>
      </p:sp>
      <p:pic>
        <p:nvPicPr>
          <p:cNvPr id="2" name="图片 1">
            <a:extLst>
              <a:ext uri="{FF2B5EF4-FFF2-40B4-BE49-F238E27FC236}">
                <a16:creationId xmlns:a16="http://schemas.microsoft.com/office/drawing/2014/main" id="{4AD3BF67-098C-FE48-BA73-E484A8EA01E7}"/>
              </a:ext>
            </a:extLst>
          </p:cNvPr>
          <p:cNvPicPr>
            <a:picLocks noChangeAspect="1"/>
          </p:cNvPicPr>
          <p:nvPr/>
        </p:nvPicPr>
        <p:blipFill>
          <a:blip r:embed="rId2"/>
          <a:stretch>
            <a:fillRect/>
          </a:stretch>
        </p:blipFill>
        <p:spPr>
          <a:xfrm>
            <a:off x="886953" y="1306020"/>
            <a:ext cx="10418094" cy="5173885"/>
          </a:xfrm>
          <a:prstGeom prst="rect">
            <a:avLst/>
          </a:prstGeom>
          <a:ln>
            <a:noFill/>
          </a:ln>
          <a:effectLst/>
        </p:spPr>
      </p:pic>
      <p:sp>
        <p:nvSpPr>
          <p:cNvPr id="8" name="Rectangle 7">
            <a:extLst>
              <a:ext uri="{FF2B5EF4-FFF2-40B4-BE49-F238E27FC236}">
                <a16:creationId xmlns:a16="http://schemas.microsoft.com/office/drawing/2014/main" id="{39B2D3B3-5B6D-4F28-9953-4B8C9D0D3521}"/>
              </a:ext>
            </a:extLst>
          </p:cNvPr>
          <p:cNvSpPr/>
          <p:nvPr/>
        </p:nvSpPr>
        <p:spPr>
          <a:xfrm>
            <a:off x="963932" y="5396722"/>
            <a:ext cx="708097" cy="808811"/>
          </a:xfrm>
          <a:prstGeom prst="rect">
            <a:avLst/>
          </a:prstGeom>
          <a:solidFill>
            <a:schemeClr val="bg1"/>
          </a:solidFill>
        </p:spPr>
        <p:txBody>
          <a:bodyPr wrap="square">
            <a:spAutoFit/>
          </a:bodyPr>
          <a:lstStyle/>
          <a:p>
            <a:pPr algn="ctr">
              <a:lnSpc>
                <a:spcPct val="150000"/>
              </a:lnSpc>
            </a:pPr>
            <a:endParaRPr lang="en-US" sz="800" dirty="0">
              <a:solidFill>
                <a:srgbClr val="014DFF"/>
              </a:solidFill>
              <a:latin typeface="Microsoft YaHei UI" panose="020B0503020204020204" pitchFamily="34" charset="-122"/>
              <a:ea typeface="Microsoft YaHei UI" panose="020B0503020204020204" pitchFamily="34" charset="-122"/>
            </a:endParaRPr>
          </a:p>
          <a:p>
            <a:pPr algn="ctr">
              <a:lnSpc>
                <a:spcPct val="150000"/>
              </a:lnSpc>
            </a:pPr>
            <a:endParaRPr lang="en-US" sz="800" dirty="0">
              <a:solidFill>
                <a:srgbClr val="014DFF"/>
              </a:solidFill>
              <a:latin typeface="Microsoft YaHei UI" panose="020B0503020204020204" pitchFamily="34" charset="-122"/>
              <a:ea typeface="Microsoft YaHei UI" panose="020B0503020204020204" pitchFamily="34" charset="-122"/>
            </a:endParaRPr>
          </a:p>
          <a:p>
            <a:pPr algn="ctr">
              <a:lnSpc>
                <a:spcPct val="150000"/>
              </a:lnSpc>
            </a:pPr>
            <a:r>
              <a:rPr lang="en-US" sz="800" dirty="0">
                <a:solidFill>
                  <a:srgbClr val="014DFF"/>
                </a:solidFill>
                <a:latin typeface="Microsoft YaHei UI" panose="020B0503020204020204" pitchFamily="34" charset="-122"/>
                <a:ea typeface="Microsoft YaHei UI" panose="020B0503020204020204" pitchFamily="34" charset="-122"/>
              </a:rPr>
              <a:t>Capabilities</a:t>
            </a:r>
          </a:p>
        </p:txBody>
      </p:sp>
      <p:sp>
        <p:nvSpPr>
          <p:cNvPr id="10" name="Rectangle 9">
            <a:extLst>
              <a:ext uri="{FF2B5EF4-FFF2-40B4-BE49-F238E27FC236}">
                <a16:creationId xmlns:a16="http://schemas.microsoft.com/office/drawing/2014/main" id="{E344980A-77B2-4B87-887F-2E6B263684C5}"/>
              </a:ext>
            </a:extLst>
          </p:cNvPr>
          <p:cNvSpPr/>
          <p:nvPr/>
        </p:nvSpPr>
        <p:spPr>
          <a:xfrm rot="5400000">
            <a:off x="8583357" y="3750304"/>
            <a:ext cx="4935372" cy="282450"/>
          </a:xfrm>
          <a:prstGeom prst="rect">
            <a:avLst/>
          </a:prstGeom>
          <a:solidFill>
            <a:schemeClr val="bg1"/>
          </a:solidFill>
        </p:spPr>
        <p:txBody>
          <a:bodyPr wrap="square">
            <a:spAutoFit/>
          </a:bodyPr>
          <a:lstStyle/>
          <a:p>
            <a:pPr algn="ctr">
              <a:lnSpc>
                <a:spcPct val="150000"/>
              </a:lnSpc>
            </a:pPr>
            <a:r>
              <a:rPr lang="en-US" sz="932" b="1" dirty="0">
                <a:solidFill>
                  <a:srgbClr val="014DFF"/>
                </a:solidFill>
                <a:latin typeface="TencentSans W7" panose="020C04030202040F0204" pitchFamily="34" charset="-122"/>
                <a:ea typeface="TencentSans W7" panose="020C04030202040F0204" pitchFamily="34" charset="-122"/>
              </a:rPr>
              <a:t>Security Protection Provided By Tencent Cloud’s 7 World-class Security Labs</a:t>
            </a:r>
          </a:p>
        </p:txBody>
      </p:sp>
      <p:sp>
        <p:nvSpPr>
          <p:cNvPr id="12" name="Rectangle 11">
            <a:extLst>
              <a:ext uri="{FF2B5EF4-FFF2-40B4-BE49-F238E27FC236}">
                <a16:creationId xmlns:a16="http://schemas.microsoft.com/office/drawing/2014/main" id="{9A453490-C695-4CEF-A3BB-6152A5837D7E}"/>
              </a:ext>
            </a:extLst>
          </p:cNvPr>
          <p:cNvSpPr/>
          <p:nvPr/>
        </p:nvSpPr>
        <p:spPr>
          <a:xfrm>
            <a:off x="8515950" y="3752110"/>
            <a:ext cx="1392782" cy="309700"/>
          </a:xfrm>
          <a:prstGeom prst="rect">
            <a:avLst/>
          </a:prstGeom>
          <a:solidFill>
            <a:schemeClr val="bg1"/>
          </a:solidFill>
        </p:spPr>
        <p:txBody>
          <a:bodyPr wrap="square">
            <a:spAutoFit/>
          </a:bodyPr>
          <a:lstStyle/>
          <a:p>
            <a:pPr algn="ctr">
              <a:lnSpc>
                <a:spcPct val="150000"/>
              </a:lnSpc>
            </a:pPr>
            <a:r>
              <a:rPr lang="en-US" sz="1066" dirty="0">
                <a:solidFill>
                  <a:srgbClr val="014DFF"/>
                </a:solidFill>
                <a:latin typeface="Microsoft YaHei UI" panose="020B0503020204020204" pitchFamily="34" charset="-122"/>
                <a:ea typeface="Microsoft YaHei UI" panose="020B0503020204020204" pitchFamily="34" charset="-122"/>
              </a:rPr>
              <a:t>Hardware End</a:t>
            </a:r>
          </a:p>
        </p:txBody>
      </p:sp>
      <p:sp>
        <p:nvSpPr>
          <p:cNvPr id="13" name="Rectangle 12">
            <a:extLst>
              <a:ext uri="{FF2B5EF4-FFF2-40B4-BE49-F238E27FC236}">
                <a16:creationId xmlns:a16="http://schemas.microsoft.com/office/drawing/2014/main" id="{0FE603BA-FECE-4F62-83E2-DB2423873311}"/>
              </a:ext>
            </a:extLst>
          </p:cNvPr>
          <p:cNvSpPr/>
          <p:nvPr/>
        </p:nvSpPr>
        <p:spPr>
          <a:xfrm>
            <a:off x="4145630" y="3752110"/>
            <a:ext cx="1392782" cy="309700"/>
          </a:xfrm>
          <a:prstGeom prst="rect">
            <a:avLst/>
          </a:prstGeom>
          <a:solidFill>
            <a:schemeClr val="bg1"/>
          </a:solidFill>
        </p:spPr>
        <p:txBody>
          <a:bodyPr wrap="square">
            <a:spAutoFit/>
          </a:bodyPr>
          <a:lstStyle/>
          <a:p>
            <a:pPr algn="ctr">
              <a:lnSpc>
                <a:spcPct val="150000"/>
              </a:lnSpc>
            </a:pPr>
            <a:r>
              <a:rPr lang="en-US" sz="1066" dirty="0">
                <a:solidFill>
                  <a:srgbClr val="014DFF"/>
                </a:solidFill>
                <a:latin typeface="Microsoft YaHei UI" panose="020B0503020204020204" pitchFamily="34" charset="-122"/>
                <a:ea typeface="Microsoft YaHei UI" panose="020B0503020204020204" pitchFamily="34" charset="-122"/>
              </a:rPr>
              <a:t>Mobile End</a:t>
            </a:r>
          </a:p>
        </p:txBody>
      </p:sp>
      <p:sp>
        <p:nvSpPr>
          <p:cNvPr id="14" name="Rectangle 13">
            <a:extLst>
              <a:ext uri="{FF2B5EF4-FFF2-40B4-BE49-F238E27FC236}">
                <a16:creationId xmlns:a16="http://schemas.microsoft.com/office/drawing/2014/main" id="{F05DD6FD-BC21-4CC5-B0FD-C445D540B608}"/>
              </a:ext>
            </a:extLst>
          </p:cNvPr>
          <p:cNvSpPr/>
          <p:nvPr/>
        </p:nvSpPr>
        <p:spPr>
          <a:xfrm>
            <a:off x="5622300" y="3483544"/>
            <a:ext cx="947399" cy="584391"/>
          </a:xfrm>
          <a:prstGeom prst="rect">
            <a:avLst/>
          </a:prstGeom>
          <a:solidFill>
            <a:schemeClr val="bg1"/>
          </a:solidFill>
        </p:spPr>
        <p:txBody>
          <a:bodyPr wrap="square">
            <a:spAutoFit/>
          </a:bodyPr>
          <a:lstStyle/>
          <a:p>
            <a:pPr algn="ctr"/>
            <a:r>
              <a:rPr lang="en-US" sz="1066" dirty="0">
                <a:latin typeface="Microsoft YaHei UI" panose="020B0503020204020204" pitchFamily="34" charset="-122"/>
                <a:ea typeface="Microsoft YaHei UI" panose="020B0503020204020204" pitchFamily="34" charset="-122"/>
              </a:rPr>
              <a:t>WeChat Mini Programs</a:t>
            </a:r>
          </a:p>
        </p:txBody>
      </p:sp>
      <p:sp>
        <p:nvSpPr>
          <p:cNvPr id="15" name="Rectangle 14">
            <a:extLst>
              <a:ext uri="{FF2B5EF4-FFF2-40B4-BE49-F238E27FC236}">
                <a16:creationId xmlns:a16="http://schemas.microsoft.com/office/drawing/2014/main" id="{E4F566ED-5CC8-4466-B1F1-B58A37C7694E}"/>
              </a:ext>
            </a:extLst>
          </p:cNvPr>
          <p:cNvSpPr/>
          <p:nvPr/>
        </p:nvSpPr>
        <p:spPr>
          <a:xfrm>
            <a:off x="6426411" y="3578967"/>
            <a:ext cx="795094" cy="256352"/>
          </a:xfrm>
          <a:prstGeom prst="rect">
            <a:avLst/>
          </a:prstGeom>
          <a:solidFill>
            <a:schemeClr val="bg1"/>
          </a:solidFill>
        </p:spPr>
        <p:txBody>
          <a:bodyPr wrap="square">
            <a:spAutoFit/>
          </a:bodyPr>
          <a:lstStyle/>
          <a:p>
            <a:pPr algn="ctr"/>
            <a:r>
              <a:rPr lang="en-US" sz="1066" dirty="0">
                <a:latin typeface="Microsoft YaHei UI" panose="020B0503020204020204" pitchFamily="34" charset="-122"/>
                <a:ea typeface="Microsoft YaHei UI" panose="020B0503020204020204" pitchFamily="34" charset="-122"/>
              </a:rPr>
              <a:t>Phones</a:t>
            </a:r>
          </a:p>
        </p:txBody>
      </p:sp>
      <p:sp>
        <p:nvSpPr>
          <p:cNvPr id="16" name="Rectangle 15">
            <a:extLst>
              <a:ext uri="{FF2B5EF4-FFF2-40B4-BE49-F238E27FC236}">
                <a16:creationId xmlns:a16="http://schemas.microsoft.com/office/drawing/2014/main" id="{D747A1C7-0BCA-4859-9703-253C2FBD2049}"/>
              </a:ext>
            </a:extLst>
          </p:cNvPr>
          <p:cNvSpPr/>
          <p:nvPr/>
        </p:nvSpPr>
        <p:spPr>
          <a:xfrm>
            <a:off x="7819608" y="3438469"/>
            <a:ext cx="1392782" cy="420371"/>
          </a:xfrm>
          <a:prstGeom prst="rect">
            <a:avLst/>
          </a:prstGeom>
          <a:solidFill>
            <a:schemeClr val="bg1"/>
          </a:solidFill>
        </p:spPr>
        <p:txBody>
          <a:bodyPr wrap="square">
            <a:spAutoFit/>
          </a:bodyPr>
          <a:lstStyle/>
          <a:p>
            <a:pPr algn="ctr"/>
            <a:r>
              <a:rPr lang="en-US" altLang="zh-CN" sz="1066" dirty="0">
                <a:latin typeface="Microsoft YaHei UI" panose="020B0503020204020204" pitchFamily="34" charset="-122"/>
                <a:ea typeface="Microsoft YaHei UI" panose="020B0503020204020204" pitchFamily="34" charset="-122"/>
              </a:rPr>
              <a:t>Tencent</a:t>
            </a:r>
            <a:r>
              <a:rPr lang="en-US" sz="1066" dirty="0">
                <a:latin typeface="Microsoft YaHei UI" panose="020B0503020204020204" pitchFamily="34" charset="-122"/>
                <a:ea typeface="Microsoft YaHei UI" panose="020B0503020204020204" pitchFamily="34" charset="-122"/>
              </a:rPr>
              <a:t> Meeting’s Rooms Feature</a:t>
            </a:r>
          </a:p>
        </p:txBody>
      </p:sp>
      <p:sp>
        <p:nvSpPr>
          <p:cNvPr id="17" name="Rectangle 16">
            <a:extLst>
              <a:ext uri="{FF2B5EF4-FFF2-40B4-BE49-F238E27FC236}">
                <a16:creationId xmlns:a16="http://schemas.microsoft.com/office/drawing/2014/main" id="{E7B4CB58-5379-4BB4-9B32-B127B4F96790}"/>
              </a:ext>
            </a:extLst>
          </p:cNvPr>
          <p:cNvSpPr/>
          <p:nvPr/>
        </p:nvSpPr>
        <p:spPr>
          <a:xfrm>
            <a:off x="9090279" y="3479467"/>
            <a:ext cx="1392782" cy="379206"/>
          </a:xfrm>
          <a:prstGeom prst="rect">
            <a:avLst/>
          </a:prstGeom>
          <a:solidFill>
            <a:schemeClr val="bg1"/>
          </a:solidFill>
        </p:spPr>
        <p:txBody>
          <a:bodyPr wrap="square">
            <a:spAutoFit/>
          </a:bodyPr>
          <a:lstStyle/>
          <a:p>
            <a:pPr algn="ctr"/>
            <a:r>
              <a:rPr lang="en-US" sz="932" dirty="0">
                <a:latin typeface="Microsoft YaHei UI" panose="020B0503020204020204" pitchFamily="34" charset="-122"/>
                <a:ea typeface="Microsoft YaHei UI" panose="020B0503020204020204" pitchFamily="34" charset="-122"/>
              </a:rPr>
              <a:t>Video Conference Room Hardware</a:t>
            </a:r>
          </a:p>
        </p:txBody>
      </p:sp>
      <p:sp>
        <p:nvSpPr>
          <p:cNvPr id="18" name="Rectangle 17">
            <a:extLst>
              <a:ext uri="{FF2B5EF4-FFF2-40B4-BE49-F238E27FC236}">
                <a16:creationId xmlns:a16="http://schemas.microsoft.com/office/drawing/2014/main" id="{D0850DD6-FF6A-4F9F-B816-9F6613E286E7}"/>
              </a:ext>
            </a:extLst>
          </p:cNvPr>
          <p:cNvSpPr/>
          <p:nvPr/>
        </p:nvSpPr>
        <p:spPr>
          <a:xfrm>
            <a:off x="2187641" y="5966962"/>
            <a:ext cx="767836" cy="379206"/>
          </a:xfrm>
          <a:prstGeom prst="rect">
            <a:avLst/>
          </a:prstGeom>
          <a:solidFill>
            <a:schemeClr val="bg1"/>
          </a:solidFill>
        </p:spPr>
        <p:txBody>
          <a:bodyPr wrap="square">
            <a:spAutoFit/>
          </a:bodyPr>
          <a:lstStyle/>
          <a:p>
            <a:pPr algn="ctr"/>
            <a:r>
              <a:rPr lang="en-US" sz="932" dirty="0">
                <a:latin typeface="Microsoft YaHei UI" panose="020B0503020204020204" pitchFamily="34" charset="-122"/>
                <a:ea typeface="Microsoft YaHei UI" panose="020B0503020204020204" pitchFamily="34" charset="-122"/>
              </a:rPr>
              <a:t>Video Engine</a:t>
            </a:r>
          </a:p>
        </p:txBody>
      </p:sp>
      <p:sp>
        <p:nvSpPr>
          <p:cNvPr id="19" name="Rectangle 18">
            <a:extLst>
              <a:ext uri="{FF2B5EF4-FFF2-40B4-BE49-F238E27FC236}">
                <a16:creationId xmlns:a16="http://schemas.microsoft.com/office/drawing/2014/main" id="{463D6CBB-C20E-4183-9B77-E01BDD444EA4}"/>
              </a:ext>
            </a:extLst>
          </p:cNvPr>
          <p:cNvSpPr/>
          <p:nvPr/>
        </p:nvSpPr>
        <p:spPr>
          <a:xfrm>
            <a:off x="2881498" y="5965233"/>
            <a:ext cx="767836" cy="379206"/>
          </a:xfrm>
          <a:prstGeom prst="rect">
            <a:avLst/>
          </a:prstGeom>
          <a:solidFill>
            <a:schemeClr val="bg1"/>
          </a:solidFill>
        </p:spPr>
        <p:txBody>
          <a:bodyPr wrap="square">
            <a:spAutoFit/>
          </a:bodyPr>
          <a:lstStyle/>
          <a:p>
            <a:pPr algn="ctr"/>
            <a:r>
              <a:rPr lang="en-US" sz="932" dirty="0">
                <a:latin typeface="Microsoft YaHei UI" panose="020B0503020204020204" pitchFamily="34" charset="-122"/>
                <a:ea typeface="Microsoft YaHei UI" panose="020B0503020204020204" pitchFamily="34" charset="-122"/>
              </a:rPr>
              <a:t>Audio Engine</a:t>
            </a:r>
          </a:p>
        </p:txBody>
      </p:sp>
      <p:sp>
        <p:nvSpPr>
          <p:cNvPr id="20" name="Rectangle 19">
            <a:extLst>
              <a:ext uri="{FF2B5EF4-FFF2-40B4-BE49-F238E27FC236}">
                <a16:creationId xmlns:a16="http://schemas.microsoft.com/office/drawing/2014/main" id="{B379A2CB-85C3-4447-819E-964CFCE6195B}"/>
              </a:ext>
            </a:extLst>
          </p:cNvPr>
          <p:cNvSpPr/>
          <p:nvPr/>
        </p:nvSpPr>
        <p:spPr>
          <a:xfrm>
            <a:off x="4275747" y="5979672"/>
            <a:ext cx="767836" cy="379206"/>
          </a:xfrm>
          <a:prstGeom prst="rect">
            <a:avLst/>
          </a:prstGeom>
          <a:solidFill>
            <a:schemeClr val="bg1"/>
          </a:solidFill>
        </p:spPr>
        <p:txBody>
          <a:bodyPr wrap="square">
            <a:spAutoFit/>
          </a:bodyPr>
          <a:lstStyle/>
          <a:p>
            <a:pPr algn="ctr"/>
            <a:r>
              <a:rPr lang="en-US" sz="932" dirty="0">
                <a:latin typeface="Microsoft YaHei UI" panose="020B0503020204020204" pitchFamily="34" charset="-122"/>
                <a:ea typeface="Microsoft YaHei UI" panose="020B0503020204020204" pitchFamily="34" charset="-122"/>
              </a:rPr>
              <a:t>Online Docs</a:t>
            </a:r>
          </a:p>
        </p:txBody>
      </p:sp>
      <p:sp>
        <p:nvSpPr>
          <p:cNvPr id="21" name="Rectangle 20">
            <a:extLst>
              <a:ext uri="{FF2B5EF4-FFF2-40B4-BE49-F238E27FC236}">
                <a16:creationId xmlns:a16="http://schemas.microsoft.com/office/drawing/2014/main" id="{555AD9D6-2D8C-41C2-B0F0-E654A9AEEC0B}"/>
              </a:ext>
            </a:extLst>
          </p:cNvPr>
          <p:cNvSpPr/>
          <p:nvPr/>
        </p:nvSpPr>
        <p:spPr>
          <a:xfrm>
            <a:off x="4864919" y="5981063"/>
            <a:ext cx="947400" cy="338298"/>
          </a:xfrm>
          <a:prstGeom prst="rect">
            <a:avLst/>
          </a:prstGeom>
          <a:solidFill>
            <a:schemeClr val="bg1"/>
          </a:solidFill>
        </p:spPr>
        <p:txBody>
          <a:bodyPr wrap="square">
            <a:spAutoFit/>
          </a:bodyPr>
          <a:lstStyle/>
          <a:p>
            <a:pPr algn="ctr"/>
            <a:r>
              <a:rPr lang="en-US" sz="799" dirty="0">
                <a:latin typeface="Microsoft YaHei UI" panose="020B0503020204020204" pitchFamily="34" charset="-122"/>
                <a:ea typeface="Microsoft YaHei UI" panose="020B0503020204020204" pitchFamily="34" charset="-122"/>
              </a:rPr>
              <a:t>Simultaneous Interpretation</a:t>
            </a:r>
          </a:p>
        </p:txBody>
      </p:sp>
      <p:sp>
        <p:nvSpPr>
          <p:cNvPr id="22" name="Rectangle 21">
            <a:extLst>
              <a:ext uri="{FF2B5EF4-FFF2-40B4-BE49-F238E27FC236}">
                <a16:creationId xmlns:a16="http://schemas.microsoft.com/office/drawing/2014/main" id="{06A2CD85-65DA-4874-B8B6-ACBC80BBB797}"/>
              </a:ext>
            </a:extLst>
          </p:cNvPr>
          <p:cNvSpPr/>
          <p:nvPr/>
        </p:nvSpPr>
        <p:spPr>
          <a:xfrm>
            <a:off x="5706007" y="5996020"/>
            <a:ext cx="708097" cy="461280"/>
          </a:xfrm>
          <a:prstGeom prst="rect">
            <a:avLst/>
          </a:prstGeom>
          <a:solidFill>
            <a:schemeClr val="bg1"/>
          </a:solidFill>
        </p:spPr>
        <p:txBody>
          <a:bodyPr wrap="square">
            <a:spAutoFit/>
          </a:bodyPr>
          <a:lstStyle/>
          <a:p>
            <a:pPr algn="ctr"/>
            <a:r>
              <a:rPr lang="en-US" sz="799" dirty="0">
                <a:latin typeface="Microsoft YaHei UI" panose="020B0503020204020204" pitchFamily="34" charset="-122"/>
                <a:ea typeface="Microsoft YaHei UI" panose="020B0503020204020204" pitchFamily="34" charset="-122"/>
              </a:rPr>
              <a:t>Conference Room Connector</a:t>
            </a:r>
          </a:p>
        </p:txBody>
      </p:sp>
      <p:sp>
        <p:nvSpPr>
          <p:cNvPr id="23" name="Rectangle 22">
            <a:extLst>
              <a:ext uri="{FF2B5EF4-FFF2-40B4-BE49-F238E27FC236}">
                <a16:creationId xmlns:a16="http://schemas.microsoft.com/office/drawing/2014/main" id="{3CB787DF-E07C-43B7-9C8E-195F73BDC66E}"/>
              </a:ext>
            </a:extLst>
          </p:cNvPr>
          <p:cNvSpPr/>
          <p:nvPr/>
        </p:nvSpPr>
        <p:spPr>
          <a:xfrm>
            <a:off x="6345681" y="5996020"/>
            <a:ext cx="795094" cy="338298"/>
          </a:xfrm>
          <a:prstGeom prst="rect">
            <a:avLst/>
          </a:prstGeom>
          <a:solidFill>
            <a:schemeClr val="bg1"/>
          </a:solidFill>
        </p:spPr>
        <p:txBody>
          <a:bodyPr wrap="square">
            <a:spAutoFit/>
          </a:bodyPr>
          <a:lstStyle/>
          <a:p>
            <a:pPr algn="ctr"/>
            <a:r>
              <a:rPr lang="en-US" sz="799" dirty="0">
                <a:latin typeface="Microsoft YaHei UI" panose="020B0503020204020204" pitchFamily="34" charset="-122"/>
                <a:ea typeface="Microsoft YaHei UI" panose="020B0503020204020204" pitchFamily="34" charset="-122"/>
              </a:rPr>
              <a:t>Management Platform</a:t>
            </a:r>
          </a:p>
        </p:txBody>
      </p:sp>
      <p:sp>
        <p:nvSpPr>
          <p:cNvPr id="24" name="Rectangle 23">
            <a:extLst>
              <a:ext uri="{FF2B5EF4-FFF2-40B4-BE49-F238E27FC236}">
                <a16:creationId xmlns:a16="http://schemas.microsoft.com/office/drawing/2014/main" id="{8996238B-EA72-4489-A623-1DD01F7A1080}"/>
              </a:ext>
            </a:extLst>
          </p:cNvPr>
          <p:cNvSpPr/>
          <p:nvPr/>
        </p:nvSpPr>
        <p:spPr>
          <a:xfrm>
            <a:off x="1820986" y="4929479"/>
            <a:ext cx="1620719" cy="276871"/>
          </a:xfrm>
          <a:prstGeom prst="rect">
            <a:avLst/>
          </a:prstGeom>
          <a:solidFill>
            <a:srgbClr val="F2F3F3"/>
          </a:solidFill>
        </p:spPr>
        <p:txBody>
          <a:bodyPr wrap="square">
            <a:spAutoFit/>
          </a:bodyPr>
          <a:lstStyle/>
          <a:p>
            <a:pPr algn="ctr"/>
            <a:r>
              <a:rPr lang="en-US" sz="1199" dirty="0">
                <a:latin typeface="Microsoft YaHei UI" panose="020B0503020204020204" pitchFamily="34" charset="-122"/>
                <a:ea typeface="Microsoft YaHei UI" panose="020B0503020204020204" pitchFamily="34" charset="-122"/>
              </a:rPr>
              <a:t>Video</a:t>
            </a:r>
            <a:r>
              <a:rPr lang="zh-CN" altLang="en-US" sz="1199" dirty="0">
                <a:latin typeface="Microsoft YaHei UI" panose="020B0503020204020204" pitchFamily="34" charset="-122"/>
                <a:ea typeface="Microsoft YaHei UI" panose="020B0503020204020204" pitchFamily="34" charset="-122"/>
              </a:rPr>
              <a:t> </a:t>
            </a:r>
            <a:r>
              <a:rPr lang="en-US" sz="1199" dirty="0">
                <a:latin typeface="Microsoft YaHei UI" panose="020B0503020204020204" pitchFamily="34" charset="-122"/>
                <a:ea typeface="Microsoft YaHei UI" panose="020B0503020204020204" pitchFamily="34" charset="-122"/>
              </a:rPr>
              <a:t>Meetings</a:t>
            </a:r>
          </a:p>
        </p:txBody>
      </p:sp>
      <p:sp>
        <p:nvSpPr>
          <p:cNvPr id="25" name="Rectangle 24">
            <a:extLst>
              <a:ext uri="{FF2B5EF4-FFF2-40B4-BE49-F238E27FC236}">
                <a16:creationId xmlns:a16="http://schemas.microsoft.com/office/drawing/2014/main" id="{F556D0A4-B47E-4B7D-901A-A1256C3F6E70}"/>
              </a:ext>
            </a:extLst>
          </p:cNvPr>
          <p:cNvSpPr/>
          <p:nvPr/>
        </p:nvSpPr>
        <p:spPr>
          <a:xfrm>
            <a:off x="4209444" y="4929479"/>
            <a:ext cx="1392782" cy="276871"/>
          </a:xfrm>
          <a:prstGeom prst="rect">
            <a:avLst/>
          </a:prstGeom>
          <a:solidFill>
            <a:srgbClr val="F2F3F3"/>
          </a:solidFill>
        </p:spPr>
        <p:txBody>
          <a:bodyPr wrap="square">
            <a:spAutoFit/>
          </a:bodyPr>
          <a:lstStyle/>
          <a:p>
            <a:pPr algn="ctr"/>
            <a:r>
              <a:rPr lang="en-US" sz="1199" dirty="0">
                <a:latin typeface="Microsoft YaHei UI" panose="020B0503020204020204" pitchFamily="34" charset="-122"/>
                <a:ea typeface="Microsoft YaHei UI" panose="020B0503020204020204" pitchFamily="34" charset="-122"/>
              </a:rPr>
              <a:t>Audio Meetings</a:t>
            </a:r>
          </a:p>
        </p:txBody>
      </p:sp>
      <p:sp>
        <p:nvSpPr>
          <p:cNvPr id="26" name="Rectangle 25">
            <a:extLst>
              <a:ext uri="{FF2B5EF4-FFF2-40B4-BE49-F238E27FC236}">
                <a16:creationId xmlns:a16="http://schemas.microsoft.com/office/drawing/2014/main" id="{9CD09AFF-60C0-4657-BCD9-7DB2B1CA05AF}"/>
              </a:ext>
            </a:extLst>
          </p:cNvPr>
          <p:cNvSpPr/>
          <p:nvPr/>
        </p:nvSpPr>
        <p:spPr>
          <a:xfrm>
            <a:off x="6199277" y="4929479"/>
            <a:ext cx="1882996" cy="276871"/>
          </a:xfrm>
          <a:prstGeom prst="rect">
            <a:avLst/>
          </a:prstGeom>
          <a:solidFill>
            <a:srgbClr val="F2F3F3"/>
          </a:solidFill>
        </p:spPr>
        <p:txBody>
          <a:bodyPr wrap="square">
            <a:spAutoFit/>
          </a:bodyPr>
          <a:lstStyle/>
          <a:p>
            <a:pPr algn="ctr"/>
            <a:r>
              <a:rPr lang="en-US" sz="1199" dirty="0">
                <a:latin typeface="Microsoft YaHei UI" panose="020B0503020204020204" pitchFamily="34" charset="-122"/>
                <a:ea typeface="Microsoft YaHei UI" panose="020B0503020204020204" pitchFamily="34" charset="-122"/>
              </a:rPr>
              <a:t>Collaborative Meetings</a:t>
            </a:r>
          </a:p>
        </p:txBody>
      </p:sp>
      <p:sp>
        <p:nvSpPr>
          <p:cNvPr id="27" name="Rectangle 26">
            <a:extLst>
              <a:ext uri="{FF2B5EF4-FFF2-40B4-BE49-F238E27FC236}">
                <a16:creationId xmlns:a16="http://schemas.microsoft.com/office/drawing/2014/main" id="{6FE2D8EC-97E7-4953-9B0C-9A3597BB94A7}"/>
              </a:ext>
            </a:extLst>
          </p:cNvPr>
          <p:cNvSpPr/>
          <p:nvPr/>
        </p:nvSpPr>
        <p:spPr>
          <a:xfrm>
            <a:off x="8343087" y="4929479"/>
            <a:ext cx="2081188" cy="276871"/>
          </a:xfrm>
          <a:prstGeom prst="rect">
            <a:avLst/>
          </a:prstGeom>
          <a:solidFill>
            <a:srgbClr val="F2F3F3"/>
          </a:solidFill>
        </p:spPr>
        <p:txBody>
          <a:bodyPr wrap="square">
            <a:spAutoFit/>
          </a:bodyPr>
          <a:lstStyle/>
          <a:p>
            <a:pPr algn="ctr"/>
            <a:r>
              <a:rPr lang="en-US" sz="1199" dirty="0">
                <a:latin typeface="Microsoft YaHei UI" panose="020B0503020204020204" pitchFamily="34" charset="-122"/>
                <a:ea typeface="Microsoft YaHei UI" panose="020B0503020204020204" pitchFamily="34" charset="-122"/>
              </a:rPr>
              <a:t>Live Broadcasting</a:t>
            </a:r>
          </a:p>
        </p:txBody>
      </p:sp>
      <p:sp>
        <p:nvSpPr>
          <p:cNvPr id="28" name="Rectangle 27">
            <a:extLst>
              <a:ext uri="{FF2B5EF4-FFF2-40B4-BE49-F238E27FC236}">
                <a16:creationId xmlns:a16="http://schemas.microsoft.com/office/drawing/2014/main" id="{50A95770-F8AA-438A-BB38-186EC7DCFA83}"/>
              </a:ext>
            </a:extLst>
          </p:cNvPr>
          <p:cNvSpPr/>
          <p:nvPr/>
        </p:nvSpPr>
        <p:spPr>
          <a:xfrm>
            <a:off x="1991674" y="2194666"/>
            <a:ext cx="1156822" cy="276871"/>
          </a:xfrm>
          <a:prstGeom prst="rect">
            <a:avLst/>
          </a:prstGeom>
          <a:solidFill>
            <a:srgbClr val="F2F3F3"/>
          </a:solidFill>
        </p:spPr>
        <p:txBody>
          <a:bodyPr wrap="square">
            <a:spAutoFit/>
          </a:bodyPr>
          <a:lstStyle/>
          <a:p>
            <a:pPr algn="ctr"/>
            <a:r>
              <a:rPr lang="en-US" sz="1199" dirty="0">
                <a:latin typeface="Microsoft YaHei UI" panose="020B0503020204020204" pitchFamily="34" charset="-122"/>
                <a:ea typeface="Microsoft YaHei UI" panose="020B0503020204020204" pitchFamily="34" charset="-122"/>
              </a:rPr>
              <a:t>Government</a:t>
            </a:r>
          </a:p>
        </p:txBody>
      </p:sp>
      <p:sp>
        <p:nvSpPr>
          <p:cNvPr id="29" name="Rectangle 28">
            <a:extLst>
              <a:ext uri="{FF2B5EF4-FFF2-40B4-BE49-F238E27FC236}">
                <a16:creationId xmlns:a16="http://schemas.microsoft.com/office/drawing/2014/main" id="{9DEB57C3-B3A2-43A1-B712-755FF1C428D9}"/>
              </a:ext>
            </a:extLst>
          </p:cNvPr>
          <p:cNvSpPr/>
          <p:nvPr/>
        </p:nvSpPr>
        <p:spPr>
          <a:xfrm>
            <a:off x="3265415" y="2197135"/>
            <a:ext cx="1156822" cy="276871"/>
          </a:xfrm>
          <a:prstGeom prst="rect">
            <a:avLst/>
          </a:prstGeom>
          <a:solidFill>
            <a:srgbClr val="F2F3F3"/>
          </a:solidFill>
        </p:spPr>
        <p:txBody>
          <a:bodyPr wrap="square">
            <a:spAutoFit/>
          </a:bodyPr>
          <a:lstStyle/>
          <a:p>
            <a:pPr algn="ctr"/>
            <a:r>
              <a:rPr lang="en-US" sz="1199" dirty="0">
                <a:latin typeface="Microsoft YaHei UI" panose="020B0503020204020204" pitchFamily="34" charset="-122"/>
                <a:ea typeface="Microsoft YaHei UI" panose="020B0503020204020204" pitchFamily="34" charset="-122"/>
              </a:rPr>
              <a:t>Education</a:t>
            </a:r>
          </a:p>
        </p:txBody>
      </p:sp>
      <p:sp>
        <p:nvSpPr>
          <p:cNvPr id="30" name="Rectangle 29">
            <a:extLst>
              <a:ext uri="{FF2B5EF4-FFF2-40B4-BE49-F238E27FC236}">
                <a16:creationId xmlns:a16="http://schemas.microsoft.com/office/drawing/2014/main" id="{88D41FA7-25AF-4D76-BDA3-353538F4EAEC}"/>
              </a:ext>
            </a:extLst>
          </p:cNvPr>
          <p:cNvSpPr/>
          <p:nvPr/>
        </p:nvSpPr>
        <p:spPr>
          <a:xfrm>
            <a:off x="4648279" y="2197135"/>
            <a:ext cx="1156822" cy="276871"/>
          </a:xfrm>
          <a:prstGeom prst="rect">
            <a:avLst/>
          </a:prstGeom>
          <a:solidFill>
            <a:srgbClr val="F2F3F3"/>
          </a:solidFill>
        </p:spPr>
        <p:txBody>
          <a:bodyPr wrap="square">
            <a:spAutoFit/>
          </a:bodyPr>
          <a:lstStyle/>
          <a:p>
            <a:pPr algn="ctr"/>
            <a:r>
              <a:rPr lang="en-US" sz="1199" dirty="0">
                <a:latin typeface="Microsoft YaHei UI" panose="020B0503020204020204" pitchFamily="34" charset="-122"/>
                <a:ea typeface="Microsoft YaHei UI" panose="020B0503020204020204" pitchFamily="34" charset="-122"/>
              </a:rPr>
              <a:t>Medicine</a:t>
            </a:r>
          </a:p>
        </p:txBody>
      </p:sp>
      <p:sp>
        <p:nvSpPr>
          <p:cNvPr id="31" name="Rectangle 30">
            <a:extLst>
              <a:ext uri="{FF2B5EF4-FFF2-40B4-BE49-F238E27FC236}">
                <a16:creationId xmlns:a16="http://schemas.microsoft.com/office/drawing/2014/main" id="{E0065D5A-3B85-49CD-A74F-E4CDC3F36772}"/>
              </a:ext>
            </a:extLst>
          </p:cNvPr>
          <p:cNvSpPr/>
          <p:nvPr/>
        </p:nvSpPr>
        <p:spPr>
          <a:xfrm>
            <a:off x="6101321" y="2194666"/>
            <a:ext cx="1156822" cy="276871"/>
          </a:xfrm>
          <a:prstGeom prst="rect">
            <a:avLst/>
          </a:prstGeom>
          <a:solidFill>
            <a:srgbClr val="F2F3F3"/>
          </a:solidFill>
        </p:spPr>
        <p:txBody>
          <a:bodyPr wrap="square">
            <a:spAutoFit/>
          </a:bodyPr>
          <a:lstStyle/>
          <a:p>
            <a:pPr algn="ctr"/>
            <a:r>
              <a:rPr lang="en-US" sz="1199" dirty="0">
                <a:latin typeface="Microsoft YaHei UI" panose="020B0503020204020204" pitchFamily="34" charset="-122"/>
                <a:ea typeface="Microsoft YaHei UI" panose="020B0503020204020204" pitchFamily="34" charset="-122"/>
              </a:rPr>
              <a:t>Finance</a:t>
            </a:r>
          </a:p>
        </p:txBody>
      </p:sp>
      <p:sp>
        <p:nvSpPr>
          <p:cNvPr id="32" name="Rectangle 31">
            <a:extLst>
              <a:ext uri="{FF2B5EF4-FFF2-40B4-BE49-F238E27FC236}">
                <a16:creationId xmlns:a16="http://schemas.microsoft.com/office/drawing/2014/main" id="{660AE392-CEDA-42AD-8462-394A50BFD589}"/>
              </a:ext>
            </a:extLst>
          </p:cNvPr>
          <p:cNvSpPr/>
          <p:nvPr/>
        </p:nvSpPr>
        <p:spPr>
          <a:xfrm>
            <a:off x="7441493" y="2197135"/>
            <a:ext cx="1281358" cy="276871"/>
          </a:xfrm>
          <a:prstGeom prst="rect">
            <a:avLst/>
          </a:prstGeom>
          <a:solidFill>
            <a:srgbClr val="F2F3F3"/>
          </a:solidFill>
        </p:spPr>
        <p:txBody>
          <a:bodyPr wrap="square">
            <a:spAutoFit/>
          </a:bodyPr>
          <a:lstStyle/>
          <a:p>
            <a:pPr algn="ctr"/>
            <a:r>
              <a:rPr lang="en-US" sz="1199" dirty="0">
                <a:latin typeface="Microsoft YaHei UI" panose="020B0503020204020204" pitchFamily="34" charset="-122"/>
                <a:ea typeface="Microsoft YaHei UI" panose="020B0503020204020204" pitchFamily="34" charset="-122"/>
              </a:rPr>
              <a:t>Manufacturing</a:t>
            </a:r>
          </a:p>
        </p:txBody>
      </p:sp>
      <p:sp>
        <p:nvSpPr>
          <p:cNvPr id="33" name="Rectangle 32">
            <a:extLst>
              <a:ext uri="{FF2B5EF4-FFF2-40B4-BE49-F238E27FC236}">
                <a16:creationId xmlns:a16="http://schemas.microsoft.com/office/drawing/2014/main" id="{39576A98-5726-48EB-8C2A-EE5A43DE1353}"/>
              </a:ext>
            </a:extLst>
          </p:cNvPr>
          <p:cNvSpPr/>
          <p:nvPr/>
        </p:nvSpPr>
        <p:spPr>
          <a:xfrm>
            <a:off x="8688819" y="2199716"/>
            <a:ext cx="1281358" cy="276871"/>
          </a:xfrm>
          <a:prstGeom prst="rect">
            <a:avLst/>
          </a:prstGeom>
          <a:solidFill>
            <a:srgbClr val="F2F3F3"/>
          </a:solidFill>
        </p:spPr>
        <p:txBody>
          <a:bodyPr wrap="square">
            <a:spAutoFit/>
          </a:bodyPr>
          <a:lstStyle/>
          <a:p>
            <a:pPr algn="ctr"/>
            <a:r>
              <a:rPr lang="en-US" sz="1199" dirty="0">
                <a:latin typeface="Microsoft YaHei UI" panose="020B0503020204020204" pitchFamily="34" charset="-122"/>
                <a:ea typeface="Microsoft YaHei UI" panose="020B0503020204020204" pitchFamily="34" charset="-122"/>
              </a:rPr>
              <a:t>Internet</a:t>
            </a:r>
          </a:p>
        </p:txBody>
      </p:sp>
      <p:pic>
        <p:nvPicPr>
          <p:cNvPr id="3" name="Picture 2" descr="Shape&#10;&#10;Description automatically generated with medium confidence">
            <a:extLst>
              <a:ext uri="{FF2B5EF4-FFF2-40B4-BE49-F238E27FC236}">
                <a16:creationId xmlns:a16="http://schemas.microsoft.com/office/drawing/2014/main" id="{8429AAB6-6C8D-8BB5-F820-A634AE720CB2}"/>
              </a:ext>
            </a:extLst>
          </p:cNvPr>
          <p:cNvPicPr>
            <a:picLocks noChangeAspect="1"/>
          </p:cNvPicPr>
          <p:nvPr/>
        </p:nvPicPr>
        <p:blipFill>
          <a:blip r:embed="rId3"/>
          <a:stretch>
            <a:fillRect/>
          </a:stretch>
        </p:blipFill>
        <p:spPr>
          <a:xfrm>
            <a:off x="10063251" y="378095"/>
            <a:ext cx="1595298" cy="237745"/>
          </a:xfrm>
          <a:prstGeom prst="rect">
            <a:avLst/>
          </a:prstGeom>
        </p:spPr>
      </p:pic>
      <p:sp>
        <p:nvSpPr>
          <p:cNvPr id="5" name="Rectangle 4">
            <a:extLst>
              <a:ext uri="{FF2B5EF4-FFF2-40B4-BE49-F238E27FC236}">
                <a16:creationId xmlns:a16="http://schemas.microsoft.com/office/drawing/2014/main" id="{3AC370F9-AD7E-7281-964A-2DB2AAE67A29}"/>
              </a:ext>
            </a:extLst>
          </p:cNvPr>
          <p:cNvSpPr/>
          <p:nvPr/>
        </p:nvSpPr>
        <p:spPr>
          <a:xfrm>
            <a:off x="943881" y="1341872"/>
            <a:ext cx="899683" cy="1234551"/>
          </a:xfrm>
          <a:prstGeom prst="rect">
            <a:avLst/>
          </a:prstGeom>
          <a:solidFill>
            <a:srgbClr val="F2F2F2"/>
          </a:solidFill>
          <a:ln w="28575">
            <a:solidFill>
              <a:srgbClr val="006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014DFF"/>
                </a:solidFill>
                <a:latin typeface="TencentSans W7" panose="020C04030202040F0204" pitchFamily="34" charset="-122"/>
                <a:ea typeface="TencentSans W7" panose="020C04030202040F0204" pitchFamily="34" charset="-122"/>
              </a:rPr>
              <a:t>Wide Industry Applications</a:t>
            </a:r>
          </a:p>
        </p:txBody>
      </p:sp>
      <p:sp>
        <p:nvSpPr>
          <p:cNvPr id="6" name="Rectangle 5">
            <a:extLst>
              <a:ext uri="{FF2B5EF4-FFF2-40B4-BE49-F238E27FC236}">
                <a16:creationId xmlns:a16="http://schemas.microsoft.com/office/drawing/2014/main" id="{683D1A0D-8D0D-4EC4-F9C0-4001DF12B439}"/>
              </a:ext>
            </a:extLst>
          </p:cNvPr>
          <p:cNvSpPr/>
          <p:nvPr/>
        </p:nvSpPr>
        <p:spPr>
          <a:xfrm>
            <a:off x="943881" y="2651867"/>
            <a:ext cx="899683" cy="1426716"/>
          </a:xfrm>
          <a:prstGeom prst="rect">
            <a:avLst/>
          </a:prstGeom>
          <a:solidFill>
            <a:schemeClr val="bg1"/>
          </a:solidFill>
          <a:ln w="28575">
            <a:solidFill>
              <a:srgbClr val="006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800" b="1" dirty="0">
                <a:solidFill>
                  <a:srgbClr val="014DFF"/>
                </a:solidFill>
                <a:latin typeface="TencentSans W7" panose="020C04030202040F0204" pitchFamily="34" charset="-122"/>
                <a:ea typeface="TencentSans W7" panose="020C04030202040F0204" pitchFamily="34" charset="-122"/>
              </a:rPr>
              <a:t>Full-platform Integration</a:t>
            </a:r>
          </a:p>
        </p:txBody>
      </p:sp>
      <p:sp>
        <p:nvSpPr>
          <p:cNvPr id="34" name="Rectangle 33">
            <a:extLst>
              <a:ext uri="{FF2B5EF4-FFF2-40B4-BE49-F238E27FC236}">
                <a16:creationId xmlns:a16="http://schemas.microsoft.com/office/drawing/2014/main" id="{A8771A2D-DBC8-6B40-8949-E179651ADD96}"/>
              </a:ext>
            </a:extLst>
          </p:cNvPr>
          <p:cNvSpPr/>
          <p:nvPr/>
        </p:nvSpPr>
        <p:spPr>
          <a:xfrm>
            <a:off x="943881" y="4165622"/>
            <a:ext cx="899683" cy="1040728"/>
          </a:xfrm>
          <a:prstGeom prst="rect">
            <a:avLst/>
          </a:prstGeom>
          <a:solidFill>
            <a:srgbClr val="F2F2F2"/>
          </a:solidFill>
          <a:ln w="28575">
            <a:solidFill>
              <a:srgbClr val="006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800" b="1" dirty="0">
                <a:solidFill>
                  <a:srgbClr val="014DFF"/>
                </a:solidFill>
                <a:latin typeface="TencentSans W7" panose="020C04030202040F0204" pitchFamily="34" charset="-122"/>
                <a:ea typeface="TencentSans W7" panose="020C04030202040F0204" pitchFamily="34" charset="-122"/>
              </a:rPr>
              <a:t>Multiple Meeting Scenarios</a:t>
            </a:r>
          </a:p>
        </p:txBody>
      </p:sp>
      <p:sp>
        <p:nvSpPr>
          <p:cNvPr id="37" name="Rectangle 36">
            <a:extLst>
              <a:ext uri="{FF2B5EF4-FFF2-40B4-BE49-F238E27FC236}">
                <a16:creationId xmlns:a16="http://schemas.microsoft.com/office/drawing/2014/main" id="{2EE2579A-E7A9-C5E5-654B-4E712A56EDD7}"/>
              </a:ext>
            </a:extLst>
          </p:cNvPr>
          <p:cNvSpPr/>
          <p:nvPr/>
        </p:nvSpPr>
        <p:spPr>
          <a:xfrm>
            <a:off x="943881" y="5310542"/>
            <a:ext cx="899683" cy="1121097"/>
          </a:xfrm>
          <a:prstGeom prst="rect">
            <a:avLst/>
          </a:prstGeom>
          <a:solidFill>
            <a:schemeClr val="bg1"/>
          </a:solidFill>
          <a:ln w="28575">
            <a:solidFill>
              <a:srgbClr val="006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800" b="1" dirty="0">
                <a:solidFill>
                  <a:srgbClr val="014DFF"/>
                </a:solidFill>
                <a:latin typeface="TencentSans W7" panose="020C04030202040F0204" pitchFamily="34" charset="-122"/>
                <a:ea typeface="TencentSans W7" panose="020C04030202040F0204" pitchFamily="34" charset="-122"/>
              </a:rPr>
              <a:t>Capabilities</a:t>
            </a:r>
          </a:p>
        </p:txBody>
      </p:sp>
      <p:sp>
        <p:nvSpPr>
          <p:cNvPr id="38" name="Rectangle 37">
            <a:extLst>
              <a:ext uri="{FF2B5EF4-FFF2-40B4-BE49-F238E27FC236}">
                <a16:creationId xmlns:a16="http://schemas.microsoft.com/office/drawing/2014/main" id="{F34D6638-F703-9BD5-7A2A-25C425AB5A5A}"/>
              </a:ext>
            </a:extLst>
          </p:cNvPr>
          <p:cNvSpPr/>
          <p:nvPr/>
        </p:nvSpPr>
        <p:spPr>
          <a:xfrm>
            <a:off x="7914525" y="5310542"/>
            <a:ext cx="780733" cy="1121097"/>
          </a:xfrm>
          <a:prstGeom prst="rect">
            <a:avLst/>
          </a:prstGeom>
          <a:solidFill>
            <a:schemeClr val="bg1"/>
          </a:solidFill>
          <a:ln w="28575">
            <a:solidFill>
              <a:srgbClr val="006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799" b="1" dirty="0">
                <a:solidFill>
                  <a:srgbClr val="014DFF"/>
                </a:solidFill>
                <a:latin typeface="TencentSans W7" panose="020C04030202040F0204" pitchFamily="34" charset="-122"/>
                <a:ea typeface="TencentSans W7" panose="020C04030202040F0204" pitchFamily="34" charset="-122"/>
              </a:rPr>
              <a:t>Developer Platform</a:t>
            </a:r>
          </a:p>
          <a:p>
            <a:pPr algn="ctr">
              <a:lnSpc>
                <a:spcPct val="150000"/>
              </a:lnSpc>
            </a:pPr>
            <a:endParaRPr lang="en-US" sz="400" b="1" dirty="0">
              <a:solidFill>
                <a:srgbClr val="014DFF"/>
              </a:solidFill>
              <a:latin typeface="TencentSans W7" panose="020C04030202040F0204" pitchFamily="34" charset="-122"/>
              <a:ea typeface="TencentSans W7" panose="020C04030202040F0204" pitchFamily="34" charset="-122"/>
            </a:endParaRPr>
          </a:p>
        </p:txBody>
      </p:sp>
    </p:spTree>
    <p:extLst>
      <p:ext uri="{BB962C8B-B14F-4D97-AF65-F5344CB8AC3E}">
        <p14:creationId xmlns:p14="http://schemas.microsoft.com/office/powerpoint/2010/main" val="3012457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 name="矩形 58">
            <a:extLst>
              <a:ext uri="{FF2B5EF4-FFF2-40B4-BE49-F238E27FC236}">
                <a16:creationId xmlns:a16="http://schemas.microsoft.com/office/drawing/2014/main" id="{6D586B34-FC0C-684B-B4EC-60D611CECBD6}"/>
              </a:ext>
            </a:extLst>
          </p:cNvPr>
          <p:cNvSpPr/>
          <p:nvPr/>
        </p:nvSpPr>
        <p:spPr>
          <a:xfrm>
            <a:off x="1429628" y="2795105"/>
            <a:ext cx="2569934" cy="276871"/>
          </a:xfrm>
          <a:prstGeom prst="rect">
            <a:avLst/>
          </a:prstGeom>
        </p:spPr>
        <p:txBody>
          <a:bodyPr wrap="none">
            <a:spAutoFit/>
          </a:bodyPr>
          <a:lstStyle/>
          <a:p>
            <a:pPr algn="ctr" defTabSz="609173">
              <a:spcAft>
                <a:spcPts val="3996"/>
              </a:spcAft>
              <a:defRPr/>
            </a:pPr>
            <a:r>
              <a:rPr lang="en-GB" altLang="zh-CN" sz="1199" dirty="0">
                <a:solidFill>
                  <a:prstClr val="black"/>
                </a:solidFill>
                <a:latin typeface="TencentSans W3" panose="020C04030202040F0204" pitchFamily="34" charset="-122"/>
                <a:ea typeface="TencentSans W3" panose="020C04030202040F0204" pitchFamily="34" charset="-122"/>
              </a:rPr>
              <a:t>H.323/Sip Video Meeting System</a:t>
            </a:r>
            <a:endParaRPr lang="zh-CN" altLang="en-US" sz="1199" dirty="0">
              <a:solidFill>
                <a:prstClr val="black"/>
              </a:solidFill>
              <a:latin typeface="TencentSans W3" panose="020C04030202040F0204" pitchFamily="34" charset="-122"/>
              <a:ea typeface="TencentSans W3" panose="020C04030202040F0204" pitchFamily="34" charset="-122"/>
            </a:endParaRPr>
          </a:p>
        </p:txBody>
      </p:sp>
      <p:sp>
        <p:nvSpPr>
          <p:cNvPr id="61" name="矩形 60">
            <a:extLst>
              <a:ext uri="{FF2B5EF4-FFF2-40B4-BE49-F238E27FC236}">
                <a16:creationId xmlns:a16="http://schemas.microsoft.com/office/drawing/2014/main" id="{8BD41B9A-01A4-7242-9851-A55580C31B30}"/>
              </a:ext>
            </a:extLst>
          </p:cNvPr>
          <p:cNvSpPr/>
          <p:nvPr/>
        </p:nvSpPr>
        <p:spPr>
          <a:xfrm>
            <a:off x="8202186" y="2795105"/>
            <a:ext cx="2569934" cy="276871"/>
          </a:xfrm>
          <a:prstGeom prst="rect">
            <a:avLst/>
          </a:prstGeom>
        </p:spPr>
        <p:txBody>
          <a:bodyPr wrap="none">
            <a:spAutoFit/>
          </a:bodyPr>
          <a:lstStyle/>
          <a:p>
            <a:pPr algn="ctr" defTabSz="609173">
              <a:spcAft>
                <a:spcPts val="3996"/>
              </a:spcAft>
              <a:defRPr/>
            </a:pPr>
            <a:r>
              <a:rPr lang="en-GB" altLang="zh-CN" sz="1199" dirty="0">
                <a:solidFill>
                  <a:prstClr val="black"/>
                </a:solidFill>
                <a:latin typeface="TencentSans W3" panose="020C04030202040F0204" pitchFamily="34" charset="-122"/>
                <a:ea typeface="TencentSans W3" panose="020C04030202040F0204" pitchFamily="34" charset="-122"/>
              </a:rPr>
              <a:t>H.323/Sip Video Meeting System</a:t>
            </a:r>
            <a:endParaRPr lang="zh-CN" altLang="en-US" sz="1199" dirty="0">
              <a:solidFill>
                <a:prstClr val="black"/>
              </a:solidFill>
              <a:latin typeface="TencentSans W3" panose="020C04030202040F0204" pitchFamily="34" charset="-122"/>
              <a:ea typeface="TencentSans W3" panose="020C04030202040F0204" pitchFamily="34" charset="-122"/>
            </a:endParaRPr>
          </a:p>
        </p:txBody>
      </p:sp>
      <p:pic>
        <p:nvPicPr>
          <p:cNvPr id="64" name="图片 63">
            <a:extLst>
              <a:ext uri="{FF2B5EF4-FFF2-40B4-BE49-F238E27FC236}">
                <a16:creationId xmlns:a16="http://schemas.microsoft.com/office/drawing/2014/main" id="{D4C20026-EB86-EF4D-8725-8227D5F9412F}"/>
              </a:ext>
            </a:extLst>
          </p:cNvPr>
          <p:cNvPicPr>
            <a:picLocks noChangeAspect="1"/>
          </p:cNvPicPr>
          <p:nvPr/>
        </p:nvPicPr>
        <p:blipFill>
          <a:blip r:embed="rId3"/>
          <a:stretch>
            <a:fillRect/>
          </a:stretch>
        </p:blipFill>
        <p:spPr>
          <a:xfrm>
            <a:off x="2064375" y="1458190"/>
            <a:ext cx="8063251" cy="3446190"/>
          </a:xfrm>
          <a:prstGeom prst="rect">
            <a:avLst/>
          </a:prstGeom>
        </p:spPr>
      </p:pic>
      <p:sp>
        <p:nvSpPr>
          <p:cNvPr id="14" name="文本框 13">
            <a:extLst>
              <a:ext uri="{FF2B5EF4-FFF2-40B4-BE49-F238E27FC236}">
                <a16:creationId xmlns:a16="http://schemas.microsoft.com/office/drawing/2014/main" id="{429131E0-F885-4AC3-B19F-9322A6AB2E52}"/>
              </a:ext>
            </a:extLst>
          </p:cNvPr>
          <p:cNvSpPr txBox="1"/>
          <p:nvPr/>
        </p:nvSpPr>
        <p:spPr>
          <a:xfrm>
            <a:off x="472946" y="404320"/>
            <a:ext cx="9214393" cy="830997"/>
          </a:xfrm>
          <a:prstGeom prst="rect">
            <a:avLst/>
          </a:prstGeom>
          <a:noFill/>
        </p:spPr>
        <p:txBody>
          <a:bodyPr wrap="square" rtlCol="0">
            <a:spAutoFit/>
          </a:bodyPr>
          <a:lstStyle/>
          <a:p>
            <a:pPr defTabSz="913729">
              <a:defRPr/>
            </a:pPr>
            <a:r>
              <a:rPr lang="en-US" altLang="zh-CN" sz="2400" b="1" dirty="0">
                <a:latin typeface="TencentSans W7" panose="020C04030202040F0204" pitchFamily="34" charset="-122"/>
                <a:ea typeface="TencentSans W7" panose="020C04030202040F0204" pitchFamily="34" charset="-122"/>
                <a:sym typeface="+mn-lt"/>
              </a:rPr>
              <a:t>The Meeting Room Connector Links Traditional Video Conference Hardware with Tencent Meeting</a:t>
            </a:r>
            <a:endParaRPr lang="zh-CN" altLang="en-US" sz="2400" b="1" dirty="0">
              <a:latin typeface="TencentSans W7" panose="020C04030202040F0204" pitchFamily="34" charset="-122"/>
              <a:ea typeface="TencentSans W7" panose="020C04030202040F0204" pitchFamily="34" charset="-122"/>
              <a:sym typeface="+mn-lt"/>
            </a:endParaRPr>
          </a:p>
        </p:txBody>
      </p:sp>
      <p:sp>
        <p:nvSpPr>
          <p:cNvPr id="3" name="矩形 2">
            <a:extLst>
              <a:ext uri="{FF2B5EF4-FFF2-40B4-BE49-F238E27FC236}">
                <a16:creationId xmlns:a16="http://schemas.microsoft.com/office/drawing/2014/main" id="{F900B8F6-F547-A542-8A28-0A2EC0393183}"/>
              </a:ext>
            </a:extLst>
          </p:cNvPr>
          <p:cNvSpPr/>
          <p:nvPr/>
        </p:nvSpPr>
        <p:spPr>
          <a:xfrm>
            <a:off x="1268230" y="5449046"/>
            <a:ext cx="9655539" cy="672492"/>
          </a:xfrm>
          <a:prstGeom prst="rect">
            <a:avLst/>
          </a:prstGeom>
        </p:spPr>
        <p:txBody>
          <a:bodyPr wrap="square">
            <a:spAutoFit/>
          </a:bodyPr>
          <a:lstStyle/>
          <a:p>
            <a:pPr algn="ctr">
              <a:lnSpc>
                <a:spcPct val="150000"/>
              </a:lnSpc>
            </a:pPr>
            <a:r>
              <a:rPr lang="en-US" altLang="zh-CN" sz="1332" dirty="0">
                <a:solidFill>
                  <a:srgbClr val="000000"/>
                </a:solidFill>
                <a:latin typeface="Microsoft YaHei Light" panose="020B0503020204020204" pitchFamily="34" charset="-122"/>
                <a:ea typeface="Microsoft YaHei Light" panose="020B0503020204020204" pitchFamily="34" charset="-122"/>
              </a:rPr>
              <a:t>Thanks to the conference room connector, conference rooms of different enterprises that previously could not be interconnected can join the same Tencent Meeting to communicate efficiently</a:t>
            </a:r>
            <a:endParaRPr lang="zh-CN" altLang="en-US" sz="1332" dirty="0">
              <a:solidFill>
                <a:srgbClr val="000000"/>
              </a:solidFill>
              <a:latin typeface="Microsoft YaHei Light" panose="020B0503020204020204" pitchFamily="34" charset="-122"/>
              <a:ea typeface="Microsoft YaHei Light" panose="020B0503020204020204" pitchFamily="34" charset="-122"/>
            </a:endParaRPr>
          </a:p>
        </p:txBody>
      </p:sp>
      <p:sp>
        <p:nvSpPr>
          <p:cNvPr id="2" name="矩形 1">
            <a:extLst>
              <a:ext uri="{FF2B5EF4-FFF2-40B4-BE49-F238E27FC236}">
                <a16:creationId xmlns:a16="http://schemas.microsoft.com/office/drawing/2014/main" id="{072B44AC-E904-FF4A-8BAD-020BD3930A6B}"/>
              </a:ext>
            </a:extLst>
          </p:cNvPr>
          <p:cNvSpPr/>
          <p:nvPr/>
        </p:nvSpPr>
        <p:spPr>
          <a:xfrm>
            <a:off x="472946" y="5047870"/>
            <a:ext cx="11290185" cy="338234"/>
          </a:xfrm>
          <a:prstGeom prst="rect">
            <a:avLst/>
          </a:prstGeom>
        </p:spPr>
        <p:txBody>
          <a:bodyPr wrap="square">
            <a:spAutoFit/>
          </a:bodyPr>
          <a:lstStyle/>
          <a:p>
            <a:pPr algn="ctr"/>
            <a:r>
              <a:rPr lang="en-US" altLang="zh-CN" sz="1598" b="1" dirty="0">
                <a:solidFill>
                  <a:srgbClr val="333333"/>
                </a:solidFill>
                <a:latin typeface="TencentSans W7" panose="020C04030202040F0204" pitchFamily="34" charset="-122"/>
                <a:ea typeface="TencentSans W7" panose="020C04030202040F0204" pitchFamily="34" charset="-122"/>
              </a:rPr>
              <a:t>Tencent Meeting expands cross-enterprise and cross-terminal conference capabilities for conference rooms</a:t>
            </a:r>
            <a:endParaRPr lang="zh-CN" altLang="en-US" sz="1598" b="1" dirty="0">
              <a:latin typeface="TencentSans W7" panose="020C04030202040F0204" pitchFamily="34" charset="-122"/>
              <a:ea typeface="TencentSans W7" panose="020C04030202040F0204" pitchFamily="34" charset="-122"/>
            </a:endParaRPr>
          </a:p>
        </p:txBody>
      </p:sp>
      <p:sp>
        <p:nvSpPr>
          <p:cNvPr id="5" name="Rectangle 4">
            <a:extLst>
              <a:ext uri="{FF2B5EF4-FFF2-40B4-BE49-F238E27FC236}">
                <a16:creationId xmlns:a16="http://schemas.microsoft.com/office/drawing/2014/main" id="{1C760B93-E50C-4376-A083-C022ED0BE26F}"/>
              </a:ext>
            </a:extLst>
          </p:cNvPr>
          <p:cNvSpPr/>
          <p:nvPr/>
        </p:nvSpPr>
        <p:spPr>
          <a:xfrm>
            <a:off x="3742371" y="2019297"/>
            <a:ext cx="891943" cy="522644"/>
          </a:xfrm>
          <a:prstGeom prst="rect">
            <a:avLst/>
          </a:prstGeom>
          <a:solidFill>
            <a:srgbClr val="014DFF"/>
          </a:solidFill>
        </p:spPr>
        <p:txBody>
          <a:bodyPr wrap="square">
            <a:spAutoFit/>
          </a:bodyPr>
          <a:lstStyle/>
          <a:p>
            <a:pPr algn="ctr" defTabSz="608990">
              <a:defRPr/>
            </a:pPr>
            <a:r>
              <a:rPr lang="en-US" altLang="zh-CN" sz="932" kern="0" dirty="0">
                <a:solidFill>
                  <a:schemeClr val="bg1"/>
                </a:solidFill>
                <a:latin typeface="Microsoft YaHei UI" panose="020B0503020204020204" pitchFamily="34" charset="-122"/>
                <a:ea typeface="Microsoft YaHei UI" panose="020B0503020204020204" pitchFamily="34" charset="-122"/>
                <a:cs typeface="+mn-ea"/>
                <a:sym typeface="+mn-lt"/>
              </a:rPr>
              <a:t>Conference Room Connector</a:t>
            </a:r>
            <a:endParaRPr lang="en-CN" sz="932" kern="0" dirty="0">
              <a:solidFill>
                <a:schemeClr val="bg1"/>
              </a:solidFill>
              <a:latin typeface="Microsoft YaHei UI" panose="020B0503020204020204" pitchFamily="34" charset="-122"/>
              <a:ea typeface="Microsoft YaHei UI" panose="020B0503020204020204" pitchFamily="34" charset="-122"/>
              <a:cs typeface="+mn-ea"/>
              <a:sym typeface="+mn-lt"/>
            </a:endParaRPr>
          </a:p>
        </p:txBody>
      </p:sp>
      <p:sp>
        <p:nvSpPr>
          <p:cNvPr id="12" name="Rectangle 11">
            <a:extLst>
              <a:ext uri="{FF2B5EF4-FFF2-40B4-BE49-F238E27FC236}">
                <a16:creationId xmlns:a16="http://schemas.microsoft.com/office/drawing/2014/main" id="{9B1434DE-CBD6-45FD-A352-4BBE977E6EB2}"/>
              </a:ext>
            </a:extLst>
          </p:cNvPr>
          <p:cNvSpPr/>
          <p:nvPr/>
        </p:nvSpPr>
        <p:spPr>
          <a:xfrm>
            <a:off x="7557685" y="2019297"/>
            <a:ext cx="891943" cy="522644"/>
          </a:xfrm>
          <a:prstGeom prst="rect">
            <a:avLst/>
          </a:prstGeom>
          <a:solidFill>
            <a:srgbClr val="014DFF"/>
          </a:solidFill>
        </p:spPr>
        <p:txBody>
          <a:bodyPr wrap="square">
            <a:spAutoFit/>
          </a:bodyPr>
          <a:lstStyle/>
          <a:p>
            <a:pPr algn="ctr" defTabSz="608990">
              <a:defRPr/>
            </a:pPr>
            <a:r>
              <a:rPr lang="en-US" altLang="zh-CN" sz="932" kern="0" dirty="0">
                <a:solidFill>
                  <a:schemeClr val="bg1"/>
                </a:solidFill>
                <a:latin typeface="Microsoft YaHei UI" panose="020B0503020204020204" pitchFamily="34" charset="-122"/>
                <a:ea typeface="Microsoft YaHei UI" panose="020B0503020204020204" pitchFamily="34" charset="-122"/>
                <a:cs typeface="+mn-ea"/>
                <a:sym typeface="+mn-lt"/>
              </a:rPr>
              <a:t>Conference Room Connector</a:t>
            </a:r>
            <a:endParaRPr lang="en-CN" sz="932" kern="0" dirty="0">
              <a:solidFill>
                <a:schemeClr val="bg1"/>
              </a:solidFill>
              <a:latin typeface="Microsoft YaHei UI" panose="020B0503020204020204" pitchFamily="34" charset="-122"/>
              <a:ea typeface="Microsoft YaHei UI" panose="020B0503020204020204" pitchFamily="34" charset="-122"/>
              <a:cs typeface="+mn-ea"/>
              <a:sym typeface="+mn-lt"/>
            </a:endParaRPr>
          </a:p>
        </p:txBody>
      </p:sp>
      <p:pic>
        <p:nvPicPr>
          <p:cNvPr id="2050" name="Picture 2">
            <a:extLst>
              <a:ext uri="{FF2B5EF4-FFF2-40B4-BE49-F238E27FC236}">
                <a16:creationId xmlns:a16="http://schemas.microsoft.com/office/drawing/2014/main" id="{DD66BA13-65D1-D146-8065-567010985D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5185" y="2019297"/>
            <a:ext cx="2221630" cy="491987"/>
          </a:xfrm>
          <a:prstGeom prst="rect">
            <a:avLst/>
          </a:prstGeom>
          <a:solidFill>
            <a:schemeClr val="bg1"/>
          </a:solidFill>
        </p:spPr>
      </p:pic>
      <p:pic>
        <p:nvPicPr>
          <p:cNvPr id="4" name="Picture 3" descr="Shape&#10;&#10;Description automatically generated with medium confidence">
            <a:extLst>
              <a:ext uri="{FF2B5EF4-FFF2-40B4-BE49-F238E27FC236}">
                <a16:creationId xmlns:a16="http://schemas.microsoft.com/office/drawing/2014/main" id="{3DBA3BDF-7054-D94F-D149-1514D2A36A05}"/>
              </a:ext>
            </a:extLst>
          </p:cNvPr>
          <p:cNvPicPr>
            <a:picLocks noChangeAspect="1"/>
          </p:cNvPicPr>
          <p:nvPr/>
        </p:nvPicPr>
        <p:blipFill>
          <a:blip r:embed="rId5"/>
          <a:stretch>
            <a:fillRect/>
          </a:stretch>
        </p:blipFill>
        <p:spPr>
          <a:xfrm>
            <a:off x="10063251" y="378095"/>
            <a:ext cx="1595298" cy="237745"/>
          </a:xfrm>
          <a:prstGeom prst="rect">
            <a:avLst/>
          </a:prstGeom>
        </p:spPr>
      </p:pic>
    </p:spTree>
    <p:extLst>
      <p:ext uri="{BB962C8B-B14F-4D97-AF65-F5344CB8AC3E}">
        <p14:creationId xmlns:p14="http://schemas.microsoft.com/office/powerpoint/2010/main" val="521828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 name="布告板">
            <a:extLst>
              <a:ext uri="{FF2B5EF4-FFF2-40B4-BE49-F238E27FC236}">
                <a16:creationId xmlns:a16="http://schemas.microsoft.com/office/drawing/2014/main" id="{DFBF158F-D342-A443-BBE0-ED9524729EB5}"/>
              </a:ext>
            </a:extLst>
          </p:cNvPr>
          <p:cNvSpPr/>
          <p:nvPr/>
        </p:nvSpPr>
        <p:spPr>
          <a:xfrm>
            <a:off x="447973" y="9915763"/>
            <a:ext cx="459134" cy="448319"/>
          </a:xfrm>
          <a:custGeom>
            <a:avLst/>
            <a:gdLst/>
            <a:ahLst/>
            <a:cxnLst>
              <a:cxn ang="0">
                <a:pos x="wd2" y="hd2"/>
              </a:cxn>
              <a:cxn ang="5400000">
                <a:pos x="wd2" y="hd2"/>
              </a:cxn>
              <a:cxn ang="10800000">
                <a:pos x="wd2" y="hd2"/>
              </a:cxn>
              <a:cxn ang="16200000">
                <a:pos x="wd2" y="hd2"/>
              </a:cxn>
            </a:cxnLst>
            <a:rect l="0" t="0" r="r" b="b"/>
            <a:pathLst>
              <a:path w="21600" h="21600" extrusionOk="0">
                <a:moveTo>
                  <a:pt x="965" y="0"/>
                </a:moveTo>
                <a:cubicBezTo>
                  <a:pt x="433" y="0"/>
                  <a:pt x="0" y="443"/>
                  <a:pt x="0" y="988"/>
                </a:cubicBezTo>
                <a:lnTo>
                  <a:pt x="0" y="10504"/>
                </a:lnTo>
                <a:cubicBezTo>
                  <a:pt x="0" y="11049"/>
                  <a:pt x="433" y="11494"/>
                  <a:pt x="965" y="11494"/>
                </a:cubicBezTo>
                <a:lnTo>
                  <a:pt x="20635" y="11494"/>
                </a:lnTo>
                <a:cubicBezTo>
                  <a:pt x="21167" y="11494"/>
                  <a:pt x="21600" y="11055"/>
                  <a:pt x="21600" y="10504"/>
                </a:cubicBezTo>
                <a:lnTo>
                  <a:pt x="21600" y="988"/>
                </a:lnTo>
                <a:cubicBezTo>
                  <a:pt x="21600" y="443"/>
                  <a:pt x="21167" y="0"/>
                  <a:pt x="20635" y="0"/>
                </a:cubicBezTo>
                <a:lnTo>
                  <a:pt x="965" y="0"/>
                </a:lnTo>
                <a:close/>
                <a:moveTo>
                  <a:pt x="965" y="658"/>
                </a:moveTo>
                <a:lnTo>
                  <a:pt x="20635" y="658"/>
                </a:lnTo>
                <a:cubicBezTo>
                  <a:pt x="20816" y="658"/>
                  <a:pt x="20958" y="808"/>
                  <a:pt x="20958" y="988"/>
                </a:cubicBezTo>
                <a:lnTo>
                  <a:pt x="20958" y="10511"/>
                </a:lnTo>
                <a:cubicBezTo>
                  <a:pt x="20958" y="10697"/>
                  <a:pt x="20811" y="10841"/>
                  <a:pt x="20635" y="10841"/>
                </a:cubicBezTo>
                <a:lnTo>
                  <a:pt x="965" y="10841"/>
                </a:lnTo>
                <a:cubicBezTo>
                  <a:pt x="784" y="10841"/>
                  <a:pt x="641" y="10691"/>
                  <a:pt x="641" y="10511"/>
                </a:cubicBezTo>
                <a:lnTo>
                  <a:pt x="641" y="995"/>
                </a:lnTo>
                <a:cubicBezTo>
                  <a:pt x="641" y="810"/>
                  <a:pt x="789" y="663"/>
                  <a:pt x="965" y="663"/>
                </a:cubicBezTo>
                <a:lnTo>
                  <a:pt x="965" y="658"/>
                </a:lnTo>
                <a:close/>
                <a:moveTo>
                  <a:pt x="1682" y="1432"/>
                </a:moveTo>
                <a:cubicBezTo>
                  <a:pt x="1529" y="1432"/>
                  <a:pt x="1398" y="1567"/>
                  <a:pt x="1398" y="1725"/>
                </a:cubicBezTo>
                <a:lnTo>
                  <a:pt x="1398" y="9792"/>
                </a:lnTo>
                <a:cubicBezTo>
                  <a:pt x="1398" y="9955"/>
                  <a:pt x="1523" y="10083"/>
                  <a:pt x="1682" y="10083"/>
                </a:cubicBezTo>
                <a:lnTo>
                  <a:pt x="19895" y="10083"/>
                </a:lnTo>
                <a:cubicBezTo>
                  <a:pt x="20054" y="10083"/>
                  <a:pt x="20180" y="9955"/>
                  <a:pt x="20180" y="9792"/>
                </a:cubicBezTo>
                <a:lnTo>
                  <a:pt x="20180" y="1725"/>
                </a:lnTo>
                <a:cubicBezTo>
                  <a:pt x="20180" y="1562"/>
                  <a:pt x="20054" y="1432"/>
                  <a:pt x="19895" y="1432"/>
                </a:cubicBezTo>
                <a:lnTo>
                  <a:pt x="1682" y="1432"/>
                </a:lnTo>
                <a:close/>
                <a:moveTo>
                  <a:pt x="324" y="11673"/>
                </a:moveTo>
                <a:cubicBezTo>
                  <a:pt x="143" y="11673"/>
                  <a:pt x="0" y="11819"/>
                  <a:pt x="0" y="12004"/>
                </a:cubicBezTo>
                <a:lnTo>
                  <a:pt x="0" y="12561"/>
                </a:lnTo>
                <a:cubicBezTo>
                  <a:pt x="0" y="12679"/>
                  <a:pt x="59" y="12780"/>
                  <a:pt x="152" y="12841"/>
                </a:cubicBezTo>
                <a:cubicBezTo>
                  <a:pt x="213" y="12903"/>
                  <a:pt x="296" y="12941"/>
                  <a:pt x="384" y="12941"/>
                </a:cubicBezTo>
                <a:lnTo>
                  <a:pt x="9243" y="12941"/>
                </a:lnTo>
                <a:lnTo>
                  <a:pt x="9243" y="20610"/>
                </a:lnTo>
                <a:cubicBezTo>
                  <a:pt x="9243" y="21155"/>
                  <a:pt x="9615" y="21600"/>
                  <a:pt x="10075" y="21600"/>
                </a:cubicBezTo>
                <a:lnTo>
                  <a:pt x="11518" y="21600"/>
                </a:lnTo>
                <a:cubicBezTo>
                  <a:pt x="11978" y="21600"/>
                  <a:pt x="12350" y="21155"/>
                  <a:pt x="12350" y="20610"/>
                </a:cubicBezTo>
                <a:lnTo>
                  <a:pt x="12350" y="12941"/>
                </a:lnTo>
                <a:lnTo>
                  <a:pt x="21271" y="12941"/>
                </a:lnTo>
                <a:cubicBezTo>
                  <a:pt x="21446" y="12941"/>
                  <a:pt x="21595" y="12795"/>
                  <a:pt x="21595" y="12610"/>
                </a:cubicBezTo>
                <a:cubicBezTo>
                  <a:pt x="21595" y="12599"/>
                  <a:pt x="21595" y="12593"/>
                  <a:pt x="21595" y="12582"/>
                </a:cubicBezTo>
                <a:cubicBezTo>
                  <a:pt x="21595" y="12570"/>
                  <a:pt x="21595" y="12565"/>
                  <a:pt x="21595" y="12554"/>
                </a:cubicBezTo>
                <a:lnTo>
                  <a:pt x="21595" y="12004"/>
                </a:lnTo>
                <a:lnTo>
                  <a:pt x="21600" y="12004"/>
                </a:lnTo>
                <a:cubicBezTo>
                  <a:pt x="21600" y="11825"/>
                  <a:pt x="21457" y="11673"/>
                  <a:pt x="21276" y="11673"/>
                </a:cubicBezTo>
                <a:cubicBezTo>
                  <a:pt x="21095" y="11673"/>
                  <a:pt x="20952" y="11819"/>
                  <a:pt x="20952" y="12004"/>
                </a:cubicBezTo>
                <a:lnTo>
                  <a:pt x="20952" y="12285"/>
                </a:lnTo>
                <a:lnTo>
                  <a:pt x="14615" y="12285"/>
                </a:lnTo>
                <a:lnTo>
                  <a:pt x="14615" y="12004"/>
                </a:lnTo>
                <a:cubicBezTo>
                  <a:pt x="14615" y="11825"/>
                  <a:pt x="14472" y="11673"/>
                  <a:pt x="14291" y="11673"/>
                </a:cubicBezTo>
                <a:cubicBezTo>
                  <a:pt x="14111" y="11673"/>
                  <a:pt x="13968" y="11819"/>
                  <a:pt x="13968" y="12004"/>
                </a:cubicBezTo>
                <a:lnTo>
                  <a:pt x="13968" y="12285"/>
                </a:lnTo>
                <a:lnTo>
                  <a:pt x="7631" y="12285"/>
                </a:lnTo>
                <a:lnTo>
                  <a:pt x="7631" y="12004"/>
                </a:lnTo>
                <a:cubicBezTo>
                  <a:pt x="7631" y="11825"/>
                  <a:pt x="7488" y="11673"/>
                  <a:pt x="7307" y="11673"/>
                </a:cubicBezTo>
                <a:cubicBezTo>
                  <a:pt x="7126" y="11673"/>
                  <a:pt x="6985" y="11819"/>
                  <a:pt x="6985" y="12004"/>
                </a:cubicBezTo>
                <a:lnTo>
                  <a:pt x="6985" y="12285"/>
                </a:lnTo>
                <a:lnTo>
                  <a:pt x="646" y="12285"/>
                </a:lnTo>
                <a:lnTo>
                  <a:pt x="646" y="12004"/>
                </a:lnTo>
                <a:cubicBezTo>
                  <a:pt x="646" y="11825"/>
                  <a:pt x="505" y="11673"/>
                  <a:pt x="324" y="11673"/>
                </a:cubicBezTo>
                <a:close/>
                <a:moveTo>
                  <a:pt x="9890" y="12941"/>
                </a:moveTo>
                <a:lnTo>
                  <a:pt x="11720" y="12941"/>
                </a:lnTo>
                <a:lnTo>
                  <a:pt x="11720" y="20610"/>
                </a:lnTo>
                <a:lnTo>
                  <a:pt x="11715" y="20610"/>
                </a:lnTo>
                <a:cubicBezTo>
                  <a:pt x="11715" y="20796"/>
                  <a:pt x="11611" y="20942"/>
                  <a:pt x="11523" y="20942"/>
                </a:cubicBezTo>
                <a:lnTo>
                  <a:pt x="10082" y="20942"/>
                </a:lnTo>
                <a:cubicBezTo>
                  <a:pt x="9994" y="20942"/>
                  <a:pt x="9890" y="20796"/>
                  <a:pt x="9890" y="20610"/>
                </a:cubicBezTo>
                <a:lnTo>
                  <a:pt x="9890" y="12941"/>
                </a:lnTo>
                <a:close/>
              </a:path>
            </a:pathLst>
          </a:custGeom>
          <a:solidFill>
            <a:srgbClr val="FFFFFF"/>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pic>
        <p:nvPicPr>
          <p:cNvPr id="2" name="Picture 1" descr="Shape&#10;&#10;Description automatically generated with medium confidence">
            <a:extLst>
              <a:ext uri="{FF2B5EF4-FFF2-40B4-BE49-F238E27FC236}">
                <a16:creationId xmlns:a16="http://schemas.microsoft.com/office/drawing/2014/main" id="{649C6A55-EFF4-9362-F1E9-7674BB40CAE6}"/>
              </a:ext>
            </a:extLst>
          </p:cNvPr>
          <p:cNvPicPr>
            <a:picLocks noChangeAspect="1"/>
          </p:cNvPicPr>
          <p:nvPr/>
        </p:nvPicPr>
        <p:blipFill>
          <a:blip r:embed="rId2"/>
          <a:stretch>
            <a:fillRect/>
          </a:stretch>
        </p:blipFill>
        <p:spPr>
          <a:xfrm>
            <a:off x="10063251" y="378095"/>
            <a:ext cx="1595298" cy="237745"/>
          </a:xfrm>
          <a:prstGeom prst="rect">
            <a:avLst/>
          </a:prstGeom>
        </p:spPr>
      </p:pic>
      <p:pic>
        <p:nvPicPr>
          <p:cNvPr id="4" name="Picture 7">
            <a:extLst>
              <a:ext uri="{FF2B5EF4-FFF2-40B4-BE49-F238E27FC236}">
                <a16:creationId xmlns:a16="http://schemas.microsoft.com/office/drawing/2014/main" id="{0F0566A1-F519-9C09-9112-86CDB9C23AD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484"/>
          <a:stretch/>
        </p:blipFill>
        <p:spPr>
          <a:xfrm>
            <a:off x="5523067" y="1498030"/>
            <a:ext cx="7928190" cy="4682016"/>
          </a:xfrm>
          <a:prstGeom prst="rect">
            <a:avLst/>
          </a:prstGeom>
          <a:effectLst/>
        </p:spPr>
      </p:pic>
      <p:pic>
        <p:nvPicPr>
          <p:cNvPr id="7" name="会中_缩略图视图_多人效果.jpg" descr="会中_缩略图视图_多人效果.jpg">
            <a:extLst>
              <a:ext uri="{FF2B5EF4-FFF2-40B4-BE49-F238E27FC236}">
                <a16:creationId xmlns:a16="http://schemas.microsoft.com/office/drawing/2014/main" id="{9EAD6830-98BC-8C73-E246-05DE29DA4BC6}"/>
              </a:ext>
            </a:extLst>
          </p:cNvPr>
          <p:cNvPicPr>
            <a:picLocks noChangeAspect="1"/>
          </p:cNvPicPr>
          <p:nvPr/>
        </p:nvPicPr>
        <p:blipFill>
          <a:blip r:embed="rId4"/>
          <a:stretch>
            <a:fillRect/>
          </a:stretch>
        </p:blipFill>
        <p:spPr>
          <a:xfrm>
            <a:off x="6459445" y="1712885"/>
            <a:ext cx="6673401" cy="3912732"/>
          </a:xfrm>
          <a:prstGeom prst="rect">
            <a:avLst/>
          </a:prstGeom>
          <a:ln w="12700">
            <a:miter lim="400000"/>
          </a:ln>
          <a:effectLst/>
        </p:spPr>
      </p:pic>
      <p:sp>
        <p:nvSpPr>
          <p:cNvPr id="9" name="Rectangle 8">
            <a:extLst>
              <a:ext uri="{FF2B5EF4-FFF2-40B4-BE49-F238E27FC236}">
                <a16:creationId xmlns:a16="http://schemas.microsoft.com/office/drawing/2014/main" id="{E50721F9-CC0D-060F-9EE1-4B293D4EA5A1}"/>
              </a:ext>
            </a:extLst>
          </p:cNvPr>
          <p:cNvSpPr/>
          <p:nvPr/>
        </p:nvSpPr>
        <p:spPr>
          <a:xfrm>
            <a:off x="0" y="0"/>
            <a:ext cx="5346899" cy="6858000"/>
          </a:xfrm>
          <a:prstGeom prst="rect">
            <a:avLst/>
          </a:prstGeom>
          <a:solidFill>
            <a:srgbClr val="006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文本框 4">
            <a:extLst>
              <a:ext uri="{FF2B5EF4-FFF2-40B4-BE49-F238E27FC236}">
                <a16:creationId xmlns:a16="http://schemas.microsoft.com/office/drawing/2014/main" id="{62FDD7F0-AB06-5198-B777-F6670858397B}"/>
              </a:ext>
            </a:extLst>
          </p:cNvPr>
          <p:cNvSpPr txBox="1"/>
          <p:nvPr/>
        </p:nvSpPr>
        <p:spPr>
          <a:xfrm>
            <a:off x="257465" y="376479"/>
            <a:ext cx="5623053" cy="415498"/>
          </a:xfrm>
          <a:prstGeom prst="rect">
            <a:avLst/>
          </a:prstGeom>
          <a:noFill/>
        </p:spPr>
        <p:txBody>
          <a:bodyPr wrap="square" rtlCol="0">
            <a:spAutoFit/>
          </a:bodyPr>
          <a:lstStyle/>
          <a:p>
            <a:pPr defTabSz="913729">
              <a:defRPr/>
            </a:pPr>
            <a:r>
              <a:rPr lang="en-US" altLang="zh-CN" sz="2100" b="1" dirty="0">
                <a:solidFill>
                  <a:schemeClr val="bg1"/>
                </a:solidFill>
                <a:latin typeface="TencentSans W7" panose="020C04030202040F0204" pitchFamily="34" charset="-122"/>
                <a:ea typeface="TencentSans W7" panose="020C04030202040F0204" pitchFamily="34" charset="-122"/>
                <a:cs typeface="Microsoft YaHei Light" charset="-122"/>
                <a:sym typeface="+mn-lt"/>
              </a:rPr>
              <a:t>Tencent Meeting’s Rooms Feature</a:t>
            </a:r>
          </a:p>
        </p:txBody>
      </p:sp>
      <p:grpSp>
        <p:nvGrpSpPr>
          <p:cNvPr id="63" name="Group 62">
            <a:extLst>
              <a:ext uri="{FF2B5EF4-FFF2-40B4-BE49-F238E27FC236}">
                <a16:creationId xmlns:a16="http://schemas.microsoft.com/office/drawing/2014/main" id="{A8F39FBC-3863-19AC-03FD-4340069699FA}"/>
              </a:ext>
            </a:extLst>
          </p:cNvPr>
          <p:cNvGrpSpPr/>
          <p:nvPr/>
        </p:nvGrpSpPr>
        <p:grpSpPr>
          <a:xfrm>
            <a:off x="447973" y="1168456"/>
            <a:ext cx="4028617" cy="3749787"/>
            <a:chOff x="670383" y="1473171"/>
            <a:chExt cx="4028617" cy="3749787"/>
          </a:xfrm>
        </p:grpSpPr>
        <p:grpSp>
          <p:nvGrpSpPr>
            <p:cNvPr id="11" name="成组">
              <a:extLst>
                <a:ext uri="{FF2B5EF4-FFF2-40B4-BE49-F238E27FC236}">
                  <a16:creationId xmlns:a16="http://schemas.microsoft.com/office/drawing/2014/main" id="{8D28C23F-1BB8-C099-EF84-8A60EA067147}"/>
                </a:ext>
              </a:extLst>
            </p:cNvPr>
            <p:cNvGrpSpPr/>
            <p:nvPr/>
          </p:nvGrpSpPr>
          <p:grpSpPr>
            <a:xfrm>
              <a:off x="670383" y="1537733"/>
              <a:ext cx="565070" cy="479992"/>
              <a:chOff x="0" y="0"/>
              <a:chExt cx="841398" cy="714714"/>
            </a:xfrm>
          </p:grpSpPr>
          <p:sp>
            <p:nvSpPr>
              <p:cNvPr id="12" name="矩形">
                <a:extLst>
                  <a:ext uri="{FF2B5EF4-FFF2-40B4-BE49-F238E27FC236}">
                    <a16:creationId xmlns:a16="http://schemas.microsoft.com/office/drawing/2014/main" id="{869072DA-154D-3AEA-FA63-2E1FB45EAE3B}"/>
                  </a:ext>
                </a:extLst>
              </p:cNvPr>
              <p:cNvSpPr/>
              <p:nvPr/>
            </p:nvSpPr>
            <p:spPr>
              <a:xfrm>
                <a:off x="0" y="0"/>
                <a:ext cx="841399" cy="475471"/>
              </a:xfrm>
              <a:prstGeom prst="rect">
                <a:avLst/>
              </a:prstGeom>
              <a:solidFill>
                <a:srgbClr val="FFFFFF"/>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grpSp>
            <p:nvGrpSpPr>
              <p:cNvPr id="13" name="成组">
                <a:extLst>
                  <a:ext uri="{FF2B5EF4-FFF2-40B4-BE49-F238E27FC236}">
                    <a16:creationId xmlns:a16="http://schemas.microsoft.com/office/drawing/2014/main" id="{E2945EB7-1407-B30A-F9CF-9C1B94C7B87B}"/>
                  </a:ext>
                </a:extLst>
              </p:cNvPr>
              <p:cNvGrpSpPr/>
              <p:nvPr/>
            </p:nvGrpSpPr>
            <p:grpSpPr>
              <a:xfrm>
                <a:off x="246528" y="94557"/>
                <a:ext cx="348342" cy="373597"/>
                <a:chOff x="0" y="0"/>
                <a:chExt cx="348340" cy="373595"/>
              </a:xfrm>
            </p:grpSpPr>
            <p:grpSp>
              <p:nvGrpSpPr>
                <p:cNvPr id="38" name="成组">
                  <a:extLst>
                    <a:ext uri="{FF2B5EF4-FFF2-40B4-BE49-F238E27FC236}">
                      <a16:creationId xmlns:a16="http://schemas.microsoft.com/office/drawing/2014/main" id="{8D966BC8-2295-5CCC-EE31-B05231CB59FC}"/>
                    </a:ext>
                  </a:extLst>
                </p:cNvPr>
                <p:cNvGrpSpPr/>
                <p:nvPr/>
              </p:nvGrpSpPr>
              <p:grpSpPr>
                <a:xfrm>
                  <a:off x="60647" y="0"/>
                  <a:ext cx="225855" cy="201778"/>
                  <a:chOff x="0" y="0"/>
                  <a:chExt cx="225853" cy="201777"/>
                </a:xfrm>
              </p:grpSpPr>
              <p:sp>
                <p:nvSpPr>
                  <p:cNvPr id="42" name="椭圆形">
                    <a:extLst>
                      <a:ext uri="{FF2B5EF4-FFF2-40B4-BE49-F238E27FC236}">
                        <a16:creationId xmlns:a16="http://schemas.microsoft.com/office/drawing/2014/main" id="{B265E1D1-FD1F-0DEB-6EDD-84DA3ADAB755}"/>
                      </a:ext>
                    </a:extLst>
                  </p:cNvPr>
                  <p:cNvSpPr/>
                  <p:nvPr/>
                </p:nvSpPr>
                <p:spPr>
                  <a:xfrm>
                    <a:off x="18718" y="0"/>
                    <a:ext cx="189609" cy="201778"/>
                  </a:xfrm>
                  <a:prstGeom prst="ellipse">
                    <a:avLst/>
                  </a:prstGeom>
                  <a:solidFill>
                    <a:srgbClr val="0020FE"/>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sp>
                <p:nvSpPr>
                  <p:cNvPr id="43" name="形状">
                    <a:extLst>
                      <a:ext uri="{FF2B5EF4-FFF2-40B4-BE49-F238E27FC236}">
                        <a16:creationId xmlns:a16="http://schemas.microsoft.com/office/drawing/2014/main" id="{BDA9960F-ACD9-052F-E45A-206034F2B2C2}"/>
                      </a:ext>
                    </a:extLst>
                  </p:cNvPr>
                  <p:cNvSpPr/>
                  <p:nvPr/>
                </p:nvSpPr>
                <p:spPr>
                  <a:xfrm rot="527816">
                    <a:off x="199661" y="82731"/>
                    <a:ext cx="21135" cy="67778"/>
                  </a:xfrm>
                  <a:custGeom>
                    <a:avLst/>
                    <a:gdLst/>
                    <a:ahLst/>
                    <a:cxnLst>
                      <a:cxn ang="0">
                        <a:pos x="wd2" y="hd2"/>
                      </a:cxn>
                      <a:cxn ang="5400000">
                        <a:pos x="wd2" y="hd2"/>
                      </a:cxn>
                      <a:cxn ang="10800000">
                        <a:pos x="wd2" y="hd2"/>
                      </a:cxn>
                      <a:cxn ang="16200000">
                        <a:pos x="wd2" y="hd2"/>
                      </a:cxn>
                    </a:cxnLst>
                    <a:rect l="0" t="0" r="r" b="b"/>
                    <a:pathLst>
                      <a:path w="19396" h="19651" extrusionOk="0">
                        <a:moveTo>
                          <a:pt x="16929" y="2844"/>
                        </a:moveTo>
                        <a:cubicBezTo>
                          <a:pt x="20498" y="6663"/>
                          <a:pt x="20154" y="12884"/>
                          <a:pt x="16160" y="16740"/>
                        </a:cubicBezTo>
                        <a:cubicBezTo>
                          <a:pt x="12167" y="20596"/>
                          <a:pt x="6036" y="20626"/>
                          <a:pt x="2467" y="16808"/>
                        </a:cubicBezTo>
                        <a:cubicBezTo>
                          <a:pt x="-1102" y="12989"/>
                          <a:pt x="-758" y="6768"/>
                          <a:pt x="3236" y="2912"/>
                        </a:cubicBezTo>
                        <a:cubicBezTo>
                          <a:pt x="7229" y="-944"/>
                          <a:pt x="13360" y="-974"/>
                          <a:pt x="16929" y="2844"/>
                        </a:cubicBezTo>
                        <a:close/>
                      </a:path>
                    </a:pathLst>
                  </a:custGeom>
                  <a:solidFill>
                    <a:srgbClr val="0020FE"/>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sp>
                <p:nvSpPr>
                  <p:cNvPr id="44" name="形状">
                    <a:extLst>
                      <a:ext uri="{FF2B5EF4-FFF2-40B4-BE49-F238E27FC236}">
                        <a16:creationId xmlns:a16="http://schemas.microsoft.com/office/drawing/2014/main" id="{1659BBC3-CC08-CE39-C993-A40995A0CD50}"/>
                      </a:ext>
                    </a:extLst>
                  </p:cNvPr>
                  <p:cNvSpPr/>
                  <p:nvPr/>
                </p:nvSpPr>
                <p:spPr>
                  <a:xfrm rot="20942961">
                    <a:off x="6254" y="82681"/>
                    <a:ext cx="21125" cy="67878"/>
                  </a:xfrm>
                  <a:custGeom>
                    <a:avLst/>
                    <a:gdLst/>
                    <a:ahLst/>
                    <a:cxnLst>
                      <a:cxn ang="0">
                        <a:pos x="wd2" y="hd2"/>
                      </a:cxn>
                      <a:cxn ang="5400000">
                        <a:pos x="wd2" y="hd2"/>
                      </a:cxn>
                      <a:cxn ang="10800000">
                        <a:pos x="wd2" y="hd2"/>
                      </a:cxn>
                      <a:cxn ang="16200000">
                        <a:pos x="wd2" y="hd2"/>
                      </a:cxn>
                    </a:cxnLst>
                    <a:rect l="0" t="0" r="r" b="b"/>
                    <a:pathLst>
                      <a:path w="19339" h="19645" extrusionOk="0">
                        <a:moveTo>
                          <a:pt x="16018" y="2919"/>
                        </a:moveTo>
                        <a:cubicBezTo>
                          <a:pt x="20046" y="6778"/>
                          <a:pt x="20470" y="12997"/>
                          <a:pt x="16964" y="16809"/>
                        </a:cubicBezTo>
                        <a:cubicBezTo>
                          <a:pt x="13458" y="20622"/>
                          <a:pt x="7350" y="20584"/>
                          <a:pt x="3322" y="16725"/>
                        </a:cubicBezTo>
                        <a:cubicBezTo>
                          <a:pt x="-706" y="12866"/>
                          <a:pt x="-1130" y="6647"/>
                          <a:pt x="2376" y="2835"/>
                        </a:cubicBezTo>
                        <a:cubicBezTo>
                          <a:pt x="5882" y="-978"/>
                          <a:pt x="11990" y="-940"/>
                          <a:pt x="16018" y="2919"/>
                        </a:cubicBezTo>
                        <a:close/>
                      </a:path>
                    </a:pathLst>
                  </a:custGeom>
                  <a:solidFill>
                    <a:srgbClr val="0020FE"/>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grpSp>
            <p:grpSp>
              <p:nvGrpSpPr>
                <p:cNvPr id="39" name="成组">
                  <a:extLst>
                    <a:ext uri="{FF2B5EF4-FFF2-40B4-BE49-F238E27FC236}">
                      <a16:creationId xmlns:a16="http://schemas.microsoft.com/office/drawing/2014/main" id="{0891FEDE-C1F6-31EE-D94B-B10903CAFC9E}"/>
                    </a:ext>
                  </a:extLst>
                </p:cNvPr>
                <p:cNvGrpSpPr/>
                <p:nvPr/>
              </p:nvGrpSpPr>
              <p:grpSpPr>
                <a:xfrm>
                  <a:off x="-1" y="207743"/>
                  <a:ext cx="348342" cy="165853"/>
                  <a:chOff x="0" y="0"/>
                  <a:chExt cx="348340" cy="165851"/>
                </a:xfrm>
              </p:grpSpPr>
              <p:sp>
                <p:nvSpPr>
                  <p:cNvPr id="40" name="矩形">
                    <a:extLst>
                      <a:ext uri="{FF2B5EF4-FFF2-40B4-BE49-F238E27FC236}">
                        <a16:creationId xmlns:a16="http://schemas.microsoft.com/office/drawing/2014/main" id="{C94CDBBA-132A-40F8-54B7-1CAE81D27E43}"/>
                      </a:ext>
                    </a:extLst>
                  </p:cNvPr>
                  <p:cNvSpPr/>
                  <p:nvPr/>
                </p:nvSpPr>
                <p:spPr>
                  <a:xfrm>
                    <a:off x="0" y="63892"/>
                    <a:ext cx="348341" cy="101960"/>
                  </a:xfrm>
                  <a:prstGeom prst="rect">
                    <a:avLst/>
                  </a:prstGeom>
                  <a:solidFill>
                    <a:srgbClr val="0020FE"/>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sp>
                <p:nvSpPr>
                  <p:cNvPr id="41" name="椭圆形">
                    <a:extLst>
                      <a:ext uri="{FF2B5EF4-FFF2-40B4-BE49-F238E27FC236}">
                        <a16:creationId xmlns:a16="http://schemas.microsoft.com/office/drawing/2014/main" id="{FAF15C40-AB50-EBE9-F6DC-BE0C3C493C47}"/>
                      </a:ext>
                    </a:extLst>
                  </p:cNvPr>
                  <p:cNvSpPr/>
                  <p:nvPr/>
                </p:nvSpPr>
                <p:spPr>
                  <a:xfrm>
                    <a:off x="-1" y="0"/>
                    <a:ext cx="348342" cy="149652"/>
                  </a:xfrm>
                  <a:prstGeom prst="ellipse">
                    <a:avLst/>
                  </a:prstGeom>
                  <a:solidFill>
                    <a:srgbClr val="0020FE"/>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grpSp>
          </p:grpSp>
          <p:grpSp>
            <p:nvGrpSpPr>
              <p:cNvPr id="14" name="成组">
                <a:extLst>
                  <a:ext uri="{FF2B5EF4-FFF2-40B4-BE49-F238E27FC236}">
                    <a16:creationId xmlns:a16="http://schemas.microsoft.com/office/drawing/2014/main" id="{0AAA03A9-A053-6474-57C1-F9176057A727}"/>
                  </a:ext>
                </a:extLst>
              </p:cNvPr>
              <p:cNvGrpSpPr/>
              <p:nvPr/>
            </p:nvGrpSpPr>
            <p:grpSpPr>
              <a:xfrm>
                <a:off x="113921" y="508030"/>
                <a:ext cx="202495" cy="206685"/>
                <a:chOff x="0" y="0"/>
                <a:chExt cx="202493" cy="206684"/>
              </a:xfrm>
            </p:grpSpPr>
            <p:grpSp>
              <p:nvGrpSpPr>
                <p:cNvPr id="31" name="成组">
                  <a:extLst>
                    <a:ext uri="{FF2B5EF4-FFF2-40B4-BE49-F238E27FC236}">
                      <a16:creationId xmlns:a16="http://schemas.microsoft.com/office/drawing/2014/main" id="{FA53199C-F6CD-DF2B-84C4-34653F025861}"/>
                    </a:ext>
                  </a:extLst>
                </p:cNvPr>
                <p:cNvGrpSpPr/>
                <p:nvPr/>
              </p:nvGrpSpPr>
              <p:grpSpPr>
                <a:xfrm>
                  <a:off x="35423" y="0"/>
                  <a:ext cx="130985" cy="111630"/>
                  <a:chOff x="0" y="0"/>
                  <a:chExt cx="130984" cy="111629"/>
                </a:xfrm>
              </p:grpSpPr>
              <p:sp>
                <p:nvSpPr>
                  <p:cNvPr id="35" name="圆形">
                    <a:extLst>
                      <a:ext uri="{FF2B5EF4-FFF2-40B4-BE49-F238E27FC236}">
                        <a16:creationId xmlns:a16="http://schemas.microsoft.com/office/drawing/2014/main" id="{9C8B6512-7316-B54F-8094-C9F42DABD126}"/>
                      </a:ext>
                    </a:extLst>
                  </p:cNvPr>
                  <p:cNvSpPr/>
                  <p:nvPr/>
                </p:nvSpPr>
                <p:spPr>
                  <a:xfrm>
                    <a:off x="10712" y="0"/>
                    <a:ext cx="110222" cy="111630"/>
                  </a:xfrm>
                  <a:prstGeom prst="ellipse">
                    <a:avLst/>
                  </a:prstGeom>
                  <a:solidFill>
                    <a:srgbClr val="FFFFFF"/>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sp>
                <p:nvSpPr>
                  <p:cNvPr id="36" name="形状">
                    <a:extLst>
                      <a:ext uri="{FF2B5EF4-FFF2-40B4-BE49-F238E27FC236}">
                        <a16:creationId xmlns:a16="http://schemas.microsoft.com/office/drawing/2014/main" id="{C199AFA4-34C8-54A6-8A3E-44C24DD857B1}"/>
                      </a:ext>
                    </a:extLst>
                  </p:cNvPr>
                  <p:cNvSpPr/>
                  <p:nvPr/>
                </p:nvSpPr>
                <p:spPr>
                  <a:xfrm rot="527816">
                    <a:off x="115892" y="45744"/>
                    <a:ext cx="12294" cy="37548"/>
                  </a:xfrm>
                  <a:custGeom>
                    <a:avLst/>
                    <a:gdLst/>
                    <a:ahLst/>
                    <a:cxnLst>
                      <a:cxn ang="0">
                        <a:pos x="wd2" y="hd2"/>
                      </a:cxn>
                      <a:cxn ang="5400000">
                        <a:pos x="wd2" y="hd2"/>
                      </a:cxn>
                      <a:cxn ang="10800000">
                        <a:pos x="wd2" y="hd2"/>
                      </a:cxn>
                      <a:cxn ang="16200000">
                        <a:pos x="wd2" y="hd2"/>
                      </a:cxn>
                    </a:cxnLst>
                    <a:rect l="0" t="0" r="r" b="b"/>
                    <a:pathLst>
                      <a:path w="19298" h="19638" extrusionOk="0">
                        <a:moveTo>
                          <a:pt x="16992" y="2826"/>
                        </a:moveTo>
                        <a:cubicBezTo>
                          <a:pt x="20449" y="6632"/>
                          <a:pt x="19964" y="12849"/>
                          <a:pt x="15909" y="16711"/>
                        </a:cubicBezTo>
                        <a:cubicBezTo>
                          <a:pt x="11854" y="20574"/>
                          <a:pt x="5764" y="20619"/>
                          <a:pt x="2306" y="16812"/>
                        </a:cubicBezTo>
                        <a:cubicBezTo>
                          <a:pt x="-1151" y="13006"/>
                          <a:pt x="-666" y="6789"/>
                          <a:pt x="3389" y="2927"/>
                        </a:cubicBezTo>
                        <a:cubicBezTo>
                          <a:pt x="7444" y="-936"/>
                          <a:pt x="13534" y="-981"/>
                          <a:pt x="16992" y="2826"/>
                        </a:cubicBezTo>
                        <a:close/>
                      </a:path>
                    </a:pathLst>
                  </a:custGeom>
                  <a:solidFill>
                    <a:srgbClr val="FFFFFF"/>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sp>
                <p:nvSpPr>
                  <p:cNvPr id="37" name="形状">
                    <a:extLst>
                      <a:ext uri="{FF2B5EF4-FFF2-40B4-BE49-F238E27FC236}">
                        <a16:creationId xmlns:a16="http://schemas.microsoft.com/office/drawing/2014/main" id="{BCCE01F8-51EA-C634-35AD-59A28BC1975A}"/>
                      </a:ext>
                    </a:extLst>
                  </p:cNvPr>
                  <p:cNvSpPr/>
                  <p:nvPr/>
                </p:nvSpPr>
                <p:spPr>
                  <a:xfrm rot="20942961">
                    <a:off x="3462" y="45703"/>
                    <a:ext cx="12291" cy="37630"/>
                  </a:xfrm>
                  <a:custGeom>
                    <a:avLst/>
                    <a:gdLst/>
                    <a:ahLst/>
                    <a:cxnLst>
                      <a:cxn ang="0">
                        <a:pos x="wd2" y="hd2"/>
                      </a:cxn>
                      <a:cxn ang="5400000">
                        <a:pos x="wd2" y="hd2"/>
                      </a:cxn>
                      <a:cxn ang="10800000">
                        <a:pos x="wd2" y="hd2"/>
                      </a:cxn>
                      <a:cxn ang="16200000">
                        <a:pos x="wd2" y="hd2"/>
                      </a:cxn>
                    </a:cxnLst>
                    <a:rect l="0" t="0" r="r" b="b"/>
                    <a:pathLst>
                      <a:path w="19229" h="19629" extrusionOk="0">
                        <a:moveTo>
                          <a:pt x="15714" y="2937"/>
                        </a:moveTo>
                        <a:cubicBezTo>
                          <a:pt x="19818" y="6804"/>
                          <a:pt x="20414" y="13018"/>
                          <a:pt x="17045" y="16816"/>
                        </a:cubicBezTo>
                        <a:cubicBezTo>
                          <a:pt x="13676" y="20614"/>
                          <a:pt x="7618" y="20558"/>
                          <a:pt x="3514" y="16691"/>
                        </a:cubicBezTo>
                        <a:cubicBezTo>
                          <a:pt x="-590" y="12824"/>
                          <a:pt x="-1186" y="6610"/>
                          <a:pt x="2183" y="2812"/>
                        </a:cubicBezTo>
                        <a:cubicBezTo>
                          <a:pt x="5552" y="-986"/>
                          <a:pt x="11610" y="-930"/>
                          <a:pt x="15714" y="2937"/>
                        </a:cubicBezTo>
                        <a:close/>
                      </a:path>
                    </a:pathLst>
                  </a:custGeom>
                  <a:solidFill>
                    <a:srgbClr val="FFFFFF"/>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grpSp>
            <p:grpSp>
              <p:nvGrpSpPr>
                <p:cNvPr id="32" name="成组">
                  <a:extLst>
                    <a:ext uri="{FF2B5EF4-FFF2-40B4-BE49-F238E27FC236}">
                      <a16:creationId xmlns:a16="http://schemas.microsoft.com/office/drawing/2014/main" id="{3C596D9A-9547-3B8F-85B5-E6F0984953A9}"/>
                    </a:ext>
                  </a:extLst>
                </p:cNvPr>
                <p:cNvGrpSpPr/>
                <p:nvPr/>
              </p:nvGrpSpPr>
              <p:grpSpPr>
                <a:xfrm>
                  <a:off x="0" y="114930"/>
                  <a:ext cx="202494" cy="91755"/>
                  <a:chOff x="0" y="0"/>
                  <a:chExt cx="202493" cy="91754"/>
                </a:xfrm>
              </p:grpSpPr>
              <p:sp>
                <p:nvSpPr>
                  <p:cNvPr id="33" name="矩形">
                    <a:extLst>
                      <a:ext uri="{FF2B5EF4-FFF2-40B4-BE49-F238E27FC236}">
                        <a16:creationId xmlns:a16="http://schemas.microsoft.com/office/drawing/2014/main" id="{BBE21D20-F326-1D10-FCE1-966C466FF7F1}"/>
                      </a:ext>
                    </a:extLst>
                  </p:cNvPr>
                  <p:cNvSpPr/>
                  <p:nvPr/>
                </p:nvSpPr>
                <p:spPr>
                  <a:xfrm>
                    <a:off x="0" y="35347"/>
                    <a:ext cx="202494" cy="56408"/>
                  </a:xfrm>
                  <a:prstGeom prst="rect">
                    <a:avLst/>
                  </a:prstGeom>
                  <a:solidFill>
                    <a:srgbClr val="FFFFFF"/>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sp>
                <p:nvSpPr>
                  <p:cNvPr id="34" name="椭圆形">
                    <a:extLst>
                      <a:ext uri="{FF2B5EF4-FFF2-40B4-BE49-F238E27FC236}">
                        <a16:creationId xmlns:a16="http://schemas.microsoft.com/office/drawing/2014/main" id="{52316858-0815-22DB-F30A-4A16047433F4}"/>
                      </a:ext>
                    </a:extLst>
                  </p:cNvPr>
                  <p:cNvSpPr/>
                  <p:nvPr/>
                </p:nvSpPr>
                <p:spPr>
                  <a:xfrm>
                    <a:off x="0" y="0"/>
                    <a:ext cx="202494" cy="82792"/>
                  </a:xfrm>
                  <a:prstGeom prst="ellipse">
                    <a:avLst/>
                  </a:prstGeom>
                  <a:solidFill>
                    <a:srgbClr val="FFFFFF"/>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grpSp>
          </p:grpSp>
          <p:grpSp>
            <p:nvGrpSpPr>
              <p:cNvPr id="15" name="成组">
                <a:extLst>
                  <a:ext uri="{FF2B5EF4-FFF2-40B4-BE49-F238E27FC236}">
                    <a16:creationId xmlns:a16="http://schemas.microsoft.com/office/drawing/2014/main" id="{135E03D8-F4B7-E4D6-F0E5-570A7E5B2E39}"/>
                  </a:ext>
                </a:extLst>
              </p:cNvPr>
              <p:cNvGrpSpPr/>
              <p:nvPr/>
            </p:nvGrpSpPr>
            <p:grpSpPr>
              <a:xfrm>
                <a:off x="319846" y="508030"/>
                <a:ext cx="202494" cy="206685"/>
                <a:chOff x="0" y="0"/>
                <a:chExt cx="202493" cy="206684"/>
              </a:xfrm>
            </p:grpSpPr>
            <p:grpSp>
              <p:nvGrpSpPr>
                <p:cNvPr id="24" name="成组">
                  <a:extLst>
                    <a:ext uri="{FF2B5EF4-FFF2-40B4-BE49-F238E27FC236}">
                      <a16:creationId xmlns:a16="http://schemas.microsoft.com/office/drawing/2014/main" id="{C41642C2-9F32-C951-8F56-62C904A5A4AB}"/>
                    </a:ext>
                  </a:extLst>
                </p:cNvPr>
                <p:cNvGrpSpPr/>
                <p:nvPr/>
              </p:nvGrpSpPr>
              <p:grpSpPr>
                <a:xfrm>
                  <a:off x="35423" y="0"/>
                  <a:ext cx="130985" cy="111630"/>
                  <a:chOff x="0" y="0"/>
                  <a:chExt cx="130984" cy="111629"/>
                </a:xfrm>
              </p:grpSpPr>
              <p:sp>
                <p:nvSpPr>
                  <p:cNvPr id="28" name="圆形">
                    <a:extLst>
                      <a:ext uri="{FF2B5EF4-FFF2-40B4-BE49-F238E27FC236}">
                        <a16:creationId xmlns:a16="http://schemas.microsoft.com/office/drawing/2014/main" id="{314DC9CA-B3DB-05EA-26A1-B172468EBB0F}"/>
                      </a:ext>
                    </a:extLst>
                  </p:cNvPr>
                  <p:cNvSpPr/>
                  <p:nvPr/>
                </p:nvSpPr>
                <p:spPr>
                  <a:xfrm>
                    <a:off x="10712" y="0"/>
                    <a:ext cx="110222" cy="111630"/>
                  </a:xfrm>
                  <a:prstGeom prst="ellipse">
                    <a:avLst/>
                  </a:prstGeom>
                  <a:solidFill>
                    <a:srgbClr val="FFFFFF"/>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sp>
                <p:nvSpPr>
                  <p:cNvPr id="29" name="形状">
                    <a:extLst>
                      <a:ext uri="{FF2B5EF4-FFF2-40B4-BE49-F238E27FC236}">
                        <a16:creationId xmlns:a16="http://schemas.microsoft.com/office/drawing/2014/main" id="{D70A6557-2552-0EA0-EE6C-3E07B1EADFA1}"/>
                      </a:ext>
                    </a:extLst>
                  </p:cNvPr>
                  <p:cNvSpPr/>
                  <p:nvPr/>
                </p:nvSpPr>
                <p:spPr>
                  <a:xfrm rot="527816">
                    <a:off x="115892" y="45744"/>
                    <a:ext cx="12294" cy="37548"/>
                  </a:xfrm>
                  <a:custGeom>
                    <a:avLst/>
                    <a:gdLst/>
                    <a:ahLst/>
                    <a:cxnLst>
                      <a:cxn ang="0">
                        <a:pos x="wd2" y="hd2"/>
                      </a:cxn>
                      <a:cxn ang="5400000">
                        <a:pos x="wd2" y="hd2"/>
                      </a:cxn>
                      <a:cxn ang="10800000">
                        <a:pos x="wd2" y="hd2"/>
                      </a:cxn>
                      <a:cxn ang="16200000">
                        <a:pos x="wd2" y="hd2"/>
                      </a:cxn>
                    </a:cxnLst>
                    <a:rect l="0" t="0" r="r" b="b"/>
                    <a:pathLst>
                      <a:path w="19298" h="19638" extrusionOk="0">
                        <a:moveTo>
                          <a:pt x="16992" y="2826"/>
                        </a:moveTo>
                        <a:cubicBezTo>
                          <a:pt x="20449" y="6632"/>
                          <a:pt x="19964" y="12849"/>
                          <a:pt x="15909" y="16711"/>
                        </a:cubicBezTo>
                        <a:cubicBezTo>
                          <a:pt x="11854" y="20574"/>
                          <a:pt x="5764" y="20619"/>
                          <a:pt x="2306" y="16812"/>
                        </a:cubicBezTo>
                        <a:cubicBezTo>
                          <a:pt x="-1151" y="13006"/>
                          <a:pt x="-666" y="6789"/>
                          <a:pt x="3389" y="2927"/>
                        </a:cubicBezTo>
                        <a:cubicBezTo>
                          <a:pt x="7444" y="-936"/>
                          <a:pt x="13534" y="-981"/>
                          <a:pt x="16992" y="2826"/>
                        </a:cubicBezTo>
                        <a:close/>
                      </a:path>
                    </a:pathLst>
                  </a:custGeom>
                  <a:solidFill>
                    <a:srgbClr val="FFFFFF"/>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sp>
                <p:nvSpPr>
                  <p:cNvPr id="30" name="形状">
                    <a:extLst>
                      <a:ext uri="{FF2B5EF4-FFF2-40B4-BE49-F238E27FC236}">
                        <a16:creationId xmlns:a16="http://schemas.microsoft.com/office/drawing/2014/main" id="{53680D5A-96E7-473D-E917-A245D61296FB}"/>
                      </a:ext>
                    </a:extLst>
                  </p:cNvPr>
                  <p:cNvSpPr/>
                  <p:nvPr/>
                </p:nvSpPr>
                <p:spPr>
                  <a:xfrm rot="20942961">
                    <a:off x="3462" y="45703"/>
                    <a:ext cx="12291" cy="37630"/>
                  </a:xfrm>
                  <a:custGeom>
                    <a:avLst/>
                    <a:gdLst/>
                    <a:ahLst/>
                    <a:cxnLst>
                      <a:cxn ang="0">
                        <a:pos x="wd2" y="hd2"/>
                      </a:cxn>
                      <a:cxn ang="5400000">
                        <a:pos x="wd2" y="hd2"/>
                      </a:cxn>
                      <a:cxn ang="10800000">
                        <a:pos x="wd2" y="hd2"/>
                      </a:cxn>
                      <a:cxn ang="16200000">
                        <a:pos x="wd2" y="hd2"/>
                      </a:cxn>
                    </a:cxnLst>
                    <a:rect l="0" t="0" r="r" b="b"/>
                    <a:pathLst>
                      <a:path w="19229" h="19629" extrusionOk="0">
                        <a:moveTo>
                          <a:pt x="15714" y="2937"/>
                        </a:moveTo>
                        <a:cubicBezTo>
                          <a:pt x="19818" y="6804"/>
                          <a:pt x="20414" y="13018"/>
                          <a:pt x="17045" y="16816"/>
                        </a:cubicBezTo>
                        <a:cubicBezTo>
                          <a:pt x="13676" y="20614"/>
                          <a:pt x="7618" y="20558"/>
                          <a:pt x="3514" y="16691"/>
                        </a:cubicBezTo>
                        <a:cubicBezTo>
                          <a:pt x="-590" y="12824"/>
                          <a:pt x="-1186" y="6610"/>
                          <a:pt x="2183" y="2812"/>
                        </a:cubicBezTo>
                        <a:cubicBezTo>
                          <a:pt x="5552" y="-986"/>
                          <a:pt x="11610" y="-930"/>
                          <a:pt x="15714" y="2937"/>
                        </a:cubicBezTo>
                        <a:close/>
                      </a:path>
                    </a:pathLst>
                  </a:custGeom>
                  <a:solidFill>
                    <a:srgbClr val="FFFFFF"/>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grpSp>
            <p:grpSp>
              <p:nvGrpSpPr>
                <p:cNvPr id="25" name="成组">
                  <a:extLst>
                    <a:ext uri="{FF2B5EF4-FFF2-40B4-BE49-F238E27FC236}">
                      <a16:creationId xmlns:a16="http://schemas.microsoft.com/office/drawing/2014/main" id="{670059CC-AEA6-BD9A-A671-D4F6B20FFF61}"/>
                    </a:ext>
                  </a:extLst>
                </p:cNvPr>
                <p:cNvGrpSpPr/>
                <p:nvPr/>
              </p:nvGrpSpPr>
              <p:grpSpPr>
                <a:xfrm>
                  <a:off x="0" y="114930"/>
                  <a:ext cx="202494" cy="91755"/>
                  <a:chOff x="0" y="0"/>
                  <a:chExt cx="202493" cy="91754"/>
                </a:xfrm>
              </p:grpSpPr>
              <p:sp>
                <p:nvSpPr>
                  <p:cNvPr id="26" name="矩形">
                    <a:extLst>
                      <a:ext uri="{FF2B5EF4-FFF2-40B4-BE49-F238E27FC236}">
                        <a16:creationId xmlns:a16="http://schemas.microsoft.com/office/drawing/2014/main" id="{3D57CD8F-06F7-C0F8-DAAE-9ADA48684453}"/>
                      </a:ext>
                    </a:extLst>
                  </p:cNvPr>
                  <p:cNvSpPr/>
                  <p:nvPr/>
                </p:nvSpPr>
                <p:spPr>
                  <a:xfrm>
                    <a:off x="0" y="35347"/>
                    <a:ext cx="202494" cy="56408"/>
                  </a:xfrm>
                  <a:prstGeom prst="rect">
                    <a:avLst/>
                  </a:prstGeom>
                  <a:solidFill>
                    <a:srgbClr val="FFFFFF"/>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sp>
                <p:nvSpPr>
                  <p:cNvPr id="27" name="椭圆形">
                    <a:extLst>
                      <a:ext uri="{FF2B5EF4-FFF2-40B4-BE49-F238E27FC236}">
                        <a16:creationId xmlns:a16="http://schemas.microsoft.com/office/drawing/2014/main" id="{AF1F0EF3-5A7C-A4A6-81FC-F83738FDD04F}"/>
                      </a:ext>
                    </a:extLst>
                  </p:cNvPr>
                  <p:cNvSpPr/>
                  <p:nvPr/>
                </p:nvSpPr>
                <p:spPr>
                  <a:xfrm>
                    <a:off x="0" y="0"/>
                    <a:ext cx="202494" cy="82792"/>
                  </a:xfrm>
                  <a:prstGeom prst="ellipse">
                    <a:avLst/>
                  </a:prstGeom>
                  <a:solidFill>
                    <a:srgbClr val="FFFFFF"/>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grpSp>
          </p:grpSp>
          <p:grpSp>
            <p:nvGrpSpPr>
              <p:cNvPr id="16" name="成组">
                <a:extLst>
                  <a:ext uri="{FF2B5EF4-FFF2-40B4-BE49-F238E27FC236}">
                    <a16:creationId xmlns:a16="http://schemas.microsoft.com/office/drawing/2014/main" id="{ACD77775-1531-3CEC-C66B-511A7F6AF830}"/>
                  </a:ext>
                </a:extLst>
              </p:cNvPr>
              <p:cNvGrpSpPr/>
              <p:nvPr/>
            </p:nvGrpSpPr>
            <p:grpSpPr>
              <a:xfrm>
                <a:off x="524982" y="508030"/>
                <a:ext cx="202495" cy="206685"/>
                <a:chOff x="0" y="0"/>
                <a:chExt cx="202493" cy="206684"/>
              </a:xfrm>
            </p:grpSpPr>
            <p:grpSp>
              <p:nvGrpSpPr>
                <p:cNvPr id="17" name="成组">
                  <a:extLst>
                    <a:ext uri="{FF2B5EF4-FFF2-40B4-BE49-F238E27FC236}">
                      <a16:creationId xmlns:a16="http://schemas.microsoft.com/office/drawing/2014/main" id="{03A5F8B3-A01E-6DAE-332B-31ECD1B78B54}"/>
                    </a:ext>
                  </a:extLst>
                </p:cNvPr>
                <p:cNvGrpSpPr/>
                <p:nvPr/>
              </p:nvGrpSpPr>
              <p:grpSpPr>
                <a:xfrm>
                  <a:off x="35423" y="0"/>
                  <a:ext cx="130985" cy="111630"/>
                  <a:chOff x="0" y="0"/>
                  <a:chExt cx="130984" cy="111629"/>
                </a:xfrm>
              </p:grpSpPr>
              <p:sp>
                <p:nvSpPr>
                  <p:cNvPr id="21" name="圆形">
                    <a:extLst>
                      <a:ext uri="{FF2B5EF4-FFF2-40B4-BE49-F238E27FC236}">
                        <a16:creationId xmlns:a16="http://schemas.microsoft.com/office/drawing/2014/main" id="{64740EDA-57CD-353E-868C-0571A61594D1}"/>
                      </a:ext>
                    </a:extLst>
                  </p:cNvPr>
                  <p:cNvSpPr/>
                  <p:nvPr/>
                </p:nvSpPr>
                <p:spPr>
                  <a:xfrm>
                    <a:off x="10712" y="0"/>
                    <a:ext cx="110222" cy="111630"/>
                  </a:xfrm>
                  <a:prstGeom prst="ellipse">
                    <a:avLst/>
                  </a:prstGeom>
                  <a:solidFill>
                    <a:srgbClr val="FFFFFF"/>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sp>
                <p:nvSpPr>
                  <p:cNvPr id="22" name="形状">
                    <a:extLst>
                      <a:ext uri="{FF2B5EF4-FFF2-40B4-BE49-F238E27FC236}">
                        <a16:creationId xmlns:a16="http://schemas.microsoft.com/office/drawing/2014/main" id="{76E294C7-EAFE-FAC2-2371-DAC460B6B62E}"/>
                      </a:ext>
                    </a:extLst>
                  </p:cNvPr>
                  <p:cNvSpPr/>
                  <p:nvPr/>
                </p:nvSpPr>
                <p:spPr>
                  <a:xfrm rot="527816">
                    <a:off x="115892" y="45744"/>
                    <a:ext cx="12294" cy="37548"/>
                  </a:xfrm>
                  <a:custGeom>
                    <a:avLst/>
                    <a:gdLst/>
                    <a:ahLst/>
                    <a:cxnLst>
                      <a:cxn ang="0">
                        <a:pos x="wd2" y="hd2"/>
                      </a:cxn>
                      <a:cxn ang="5400000">
                        <a:pos x="wd2" y="hd2"/>
                      </a:cxn>
                      <a:cxn ang="10800000">
                        <a:pos x="wd2" y="hd2"/>
                      </a:cxn>
                      <a:cxn ang="16200000">
                        <a:pos x="wd2" y="hd2"/>
                      </a:cxn>
                    </a:cxnLst>
                    <a:rect l="0" t="0" r="r" b="b"/>
                    <a:pathLst>
                      <a:path w="19298" h="19638" extrusionOk="0">
                        <a:moveTo>
                          <a:pt x="16992" y="2826"/>
                        </a:moveTo>
                        <a:cubicBezTo>
                          <a:pt x="20449" y="6632"/>
                          <a:pt x="19964" y="12849"/>
                          <a:pt x="15909" y="16711"/>
                        </a:cubicBezTo>
                        <a:cubicBezTo>
                          <a:pt x="11854" y="20574"/>
                          <a:pt x="5764" y="20619"/>
                          <a:pt x="2306" y="16812"/>
                        </a:cubicBezTo>
                        <a:cubicBezTo>
                          <a:pt x="-1151" y="13006"/>
                          <a:pt x="-666" y="6789"/>
                          <a:pt x="3389" y="2927"/>
                        </a:cubicBezTo>
                        <a:cubicBezTo>
                          <a:pt x="7444" y="-936"/>
                          <a:pt x="13534" y="-981"/>
                          <a:pt x="16992" y="2826"/>
                        </a:cubicBezTo>
                        <a:close/>
                      </a:path>
                    </a:pathLst>
                  </a:custGeom>
                  <a:solidFill>
                    <a:srgbClr val="FFFFFF"/>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sp>
                <p:nvSpPr>
                  <p:cNvPr id="23" name="形状">
                    <a:extLst>
                      <a:ext uri="{FF2B5EF4-FFF2-40B4-BE49-F238E27FC236}">
                        <a16:creationId xmlns:a16="http://schemas.microsoft.com/office/drawing/2014/main" id="{DAE9A552-8570-5A6D-1FD7-3A95FAB0441F}"/>
                      </a:ext>
                    </a:extLst>
                  </p:cNvPr>
                  <p:cNvSpPr/>
                  <p:nvPr/>
                </p:nvSpPr>
                <p:spPr>
                  <a:xfrm rot="20942961">
                    <a:off x="3462" y="45703"/>
                    <a:ext cx="12291" cy="37630"/>
                  </a:xfrm>
                  <a:custGeom>
                    <a:avLst/>
                    <a:gdLst/>
                    <a:ahLst/>
                    <a:cxnLst>
                      <a:cxn ang="0">
                        <a:pos x="wd2" y="hd2"/>
                      </a:cxn>
                      <a:cxn ang="5400000">
                        <a:pos x="wd2" y="hd2"/>
                      </a:cxn>
                      <a:cxn ang="10800000">
                        <a:pos x="wd2" y="hd2"/>
                      </a:cxn>
                      <a:cxn ang="16200000">
                        <a:pos x="wd2" y="hd2"/>
                      </a:cxn>
                    </a:cxnLst>
                    <a:rect l="0" t="0" r="r" b="b"/>
                    <a:pathLst>
                      <a:path w="19229" h="19629" extrusionOk="0">
                        <a:moveTo>
                          <a:pt x="15714" y="2937"/>
                        </a:moveTo>
                        <a:cubicBezTo>
                          <a:pt x="19818" y="6804"/>
                          <a:pt x="20414" y="13018"/>
                          <a:pt x="17045" y="16816"/>
                        </a:cubicBezTo>
                        <a:cubicBezTo>
                          <a:pt x="13676" y="20614"/>
                          <a:pt x="7618" y="20558"/>
                          <a:pt x="3514" y="16691"/>
                        </a:cubicBezTo>
                        <a:cubicBezTo>
                          <a:pt x="-590" y="12824"/>
                          <a:pt x="-1186" y="6610"/>
                          <a:pt x="2183" y="2812"/>
                        </a:cubicBezTo>
                        <a:cubicBezTo>
                          <a:pt x="5552" y="-986"/>
                          <a:pt x="11610" y="-930"/>
                          <a:pt x="15714" y="2937"/>
                        </a:cubicBezTo>
                        <a:close/>
                      </a:path>
                    </a:pathLst>
                  </a:custGeom>
                  <a:solidFill>
                    <a:srgbClr val="FFFFFF"/>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grpSp>
            <p:grpSp>
              <p:nvGrpSpPr>
                <p:cNvPr id="18" name="成组">
                  <a:extLst>
                    <a:ext uri="{FF2B5EF4-FFF2-40B4-BE49-F238E27FC236}">
                      <a16:creationId xmlns:a16="http://schemas.microsoft.com/office/drawing/2014/main" id="{2A38ABBA-5770-0E48-C0FD-5BA10EEEC6A0}"/>
                    </a:ext>
                  </a:extLst>
                </p:cNvPr>
                <p:cNvGrpSpPr/>
                <p:nvPr/>
              </p:nvGrpSpPr>
              <p:grpSpPr>
                <a:xfrm>
                  <a:off x="0" y="114930"/>
                  <a:ext cx="202494" cy="91755"/>
                  <a:chOff x="0" y="0"/>
                  <a:chExt cx="202493" cy="91754"/>
                </a:xfrm>
              </p:grpSpPr>
              <p:sp>
                <p:nvSpPr>
                  <p:cNvPr id="19" name="矩形">
                    <a:extLst>
                      <a:ext uri="{FF2B5EF4-FFF2-40B4-BE49-F238E27FC236}">
                        <a16:creationId xmlns:a16="http://schemas.microsoft.com/office/drawing/2014/main" id="{7C36CE8B-95B3-BBDB-AFAA-C235B29927A0}"/>
                      </a:ext>
                    </a:extLst>
                  </p:cNvPr>
                  <p:cNvSpPr/>
                  <p:nvPr/>
                </p:nvSpPr>
                <p:spPr>
                  <a:xfrm>
                    <a:off x="0" y="35347"/>
                    <a:ext cx="202494" cy="56408"/>
                  </a:xfrm>
                  <a:prstGeom prst="rect">
                    <a:avLst/>
                  </a:prstGeom>
                  <a:solidFill>
                    <a:srgbClr val="FFFFFF"/>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sp>
                <p:nvSpPr>
                  <p:cNvPr id="20" name="椭圆形">
                    <a:extLst>
                      <a:ext uri="{FF2B5EF4-FFF2-40B4-BE49-F238E27FC236}">
                        <a16:creationId xmlns:a16="http://schemas.microsoft.com/office/drawing/2014/main" id="{CACADB6D-46CD-896A-5395-B144EA66D2F8}"/>
                      </a:ext>
                    </a:extLst>
                  </p:cNvPr>
                  <p:cNvSpPr/>
                  <p:nvPr/>
                </p:nvSpPr>
                <p:spPr>
                  <a:xfrm>
                    <a:off x="0" y="0"/>
                    <a:ext cx="202494" cy="82792"/>
                  </a:xfrm>
                  <a:prstGeom prst="ellipse">
                    <a:avLst/>
                  </a:prstGeom>
                  <a:solidFill>
                    <a:srgbClr val="FFFFFF"/>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grpSp>
          </p:grpSp>
        </p:grpSp>
        <p:sp>
          <p:nvSpPr>
            <p:cNvPr id="45" name="TextBox 44">
              <a:extLst>
                <a:ext uri="{FF2B5EF4-FFF2-40B4-BE49-F238E27FC236}">
                  <a16:creationId xmlns:a16="http://schemas.microsoft.com/office/drawing/2014/main" id="{0FAA0106-6629-502A-8545-C05B5B9B6BD4}"/>
                </a:ext>
              </a:extLst>
            </p:cNvPr>
            <p:cNvSpPr txBox="1"/>
            <p:nvPr/>
          </p:nvSpPr>
          <p:spPr>
            <a:xfrm>
              <a:off x="1366114" y="1473171"/>
              <a:ext cx="1608133" cy="307777"/>
            </a:xfrm>
            <a:prstGeom prst="rect">
              <a:avLst/>
            </a:prstGeom>
            <a:noFill/>
          </p:spPr>
          <p:txBody>
            <a:bodyPr wrap="none" rtlCol="0">
              <a:spAutoFit/>
            </a:bodyPr>
            <a:lstStyle/>
            <a:p>
              <a:r>
                <a:rPr kumimoji="1" lang="en-US" altLang="zh-CN" sz="1400" b="1" dirty="0">
                  <a:solidFill>
                    <a:schemeClr val="bg1"/>
                  </a:solidFill>
                  <a:latin typeface="Microsoft YaHei" panose="020B0503020204020204" pitchFamily="34" charset="-122"/>
                  <a:ea typeface="Microsoft YaHei" panose="020B0503020204020204" pitchFamily="34" charset="-122"/>
                </a:rPr>
                <a:t>Cloud Meetings</a:t>
              </a:r>
              <a:endParaRPr kumimoji="1" lang="zh-CN" altLang="en-US" sz="1400" b="1" dirty="0">
                <a:solidFill>
                  <a:schemeClr val="bg1"/>
                </a:solidFill>
                <a:latin typeface="Microsoft YaHei" panose="020B0503020204020204" pitchFamily="34" charset="-122"/>
                <a:ea typeface="Microsoft YaHei" panose="020B0503020204020204" pitchFamily="34" charset="-122"/>
              </a:endParaRPr>
            </a:p>
          </p:txBody>
        </p:sp>
        <p:sp>
          <p:nvSpPr>
            <p:cNvPr id="47" name="TextBox 46">
              <a:extLst>
                <a:ext uri="{FF2B5EF4-FFF2-40B4-BE49-F238E27FC236}">
                  <a16:creationId xmlns:a16="http://schemas.microsoft.com/office/drawing/2014/main" id="{0FE3D914-3FFF-4AB0-2DBA-420E59D5D0B3}"/>
                </a:ext>
              </a:extLst>
            </p:cNvPr>
            <p:cNvSpPr txBox="1"/>
            <p:nvPr/>
          </p:nvSpPr>
          <p:spPr>
            <a:xfrm>
              <a:off x="1406505" y="1776415"/>
              <a:ext cx="2992285" cy="646331"/>
            </a:xfrm>
            <a:prstGeom prst="rect">
              <a:avLst/>
            </a:prstGeom>
            <a:noFill/>
          </p:spPr>
          <p:txBody>
            <a:bodyPr wrap="square">
              <a:spAutoFit/>
            </a:bodyPr>
            <a:lstStyle/>
            <a:p>
              <a:r>
                <a:rPr kumimoji="1" lang="en-US" altLang="zh-CN" sz="1200" dirty="0">
                  <a:solidFill>
                    <a:schemeClr val="bg1"/>
                  </a:solidFill>
                  <a:latin typeface="Microsoft YaHei UI" panose="020B0503020204020204" pitchFamily="34" charset="-122"/>
                  <a:ea typeface="Microsoft YaHei UI" panose="020B0503020204020204" pitchFamily="34" charset="-122"/>
                </a:rPr>
                <a:t>Multi-end interconnection</a:t>
              </a:r>
            </a:p>
            <a:p>
              <a:r>
                <a:rPr kumimoji="1" lang="en-US" altLang="zh-CN" sz="1200" dirty="0">
                  <a:solidFill>
                    <a:schemeClr val="bg1"/>
                  </a:solidFill>
                  <a:latin typeface="Microsoft YaHei UI" panose="020B0503020204020204" pitchFamily="34" charset="-122"/>
                  <a:ea typeface="Microsoft YaHei UI" panose="020B0503020204020204" pitchFamily="34" charset="-122"/>
                </a:rPr>
                <a:t>Meeting</a:t>
              </a:r>
              <a:r>
                <a:rPr kumimoji="1" lang="zh-CN" altLang="en-US" sz="1200" dirty="0">
                  <a:solidFill>
                    <a:schemeClr val="bg1"/>
                  </a:solidFill>
                  <a:latin typeface="Microsoft YaHei UI" panose="020B0503020204020204" pitchFamily="34" charset="-122"/>
                  <a:ea typeface="Microsoft YaHei UI" panose="020B0503020204020204" pitchFamily="34" charset="-122"/>
                </a:rPr>
                <a:t> </a:t>
              </a:r>
              <a:r>
                <a:rPr kumimoji="1" lang="en-US" altLang="zh-CN" sz="1200" dirty="0">
                  <a:solidFill>
                    <a:schemeClr val="bg1"/>
                  </a:solidFill>
                  <a:latin typeface="Microsoft YaHei UI" panose="020B0503020204020204" pitchFamily="34" charset="-122"/>
                  <a:ea typeface="Microsoft YaHei UI" panose="020B0503020204020204" pitchFamily="34" charset="-122"/>
                </a:rPr>
                <a:t>room scheduling</a:t>
              </a:r>
            </a:p>
            <a:p>
              <a:r>
                <a:rPr kumimoji="1" lang="en-US" altLang="zh-CN" sz="1200" dirty="0">
                  <a:solidFill>
                    <a:schemeClr val="bg1"/>
                  </a:solidFill>
                  <a:latin typeface="Microsoft YaHei UI" panose="020B0503020204020204" pitchFamily="34" charset="-122"/>
                  <a:ea typeface="Microsoft YaHei UI" panose="020B0503020204020204" pitchFamily="34" charset="-122"/>
                </a:rPr>
                <a:t>Initiate meetings via address book</a:t>
              </a:r>
            </a:p>
          </p:txBody>
        </p:sp>
        <p:sp>
          <p:nvSpPr>
            <p:cNvPr id="48" name="TextBox 47">
              <a:extLst>
                <a:ext uri="{FF2B5EF4-FFF2-40B4-BE49-F238E27FC236}">
                  <a16:creationId xmlns:a16="http://schemas.microsoft.com/office/drawing/2014/main" id="{1249C3D3-892D-C006-F1F1-9D940249D214}"/>
                </a:ext>
              </a:extLst>
            </p:cNvPr>
            <p:cNvSpPr txBox="1"/>
            <p:nvPr/>
          </p:nvSpPr>
          <p:spPr>
            <a:xfrm>
              <a:off x="1420125" y="2593906"/>
              <a:ext cx="1915653" cy="307777"/>
            </a:xfrm>
            <a:prstGeom prst="rect">
              <a:avLst/>
            </a:prstGeom>
            <a:noFill/>
          </p:spPr>
          <p:txBody>
            <a:bodyPr wrap="none" rtlCol="0">
              <a:spAutoFit/>
            </a:bodyPr>
            <a:lstStyle/>
            <a:p>
              <a:r>
                <a:rPr kumimoji="1" lang="en-US" altLang="zh-CN" sz="1400" b="1" dirty="0">
                  <a:solidFill>
                    <a:schemeClr val="bg1"/>
                  </a:solidFill>
                  <a:latin typeface="Microsoft YaHei" panose="020B0503020204020204" pitchFamily="34" charset="-122"/>
                  <a:ea typeface="Microsoft YaHei" panose="020B0503020204020204" pitchFamily="34" charset="-122"/>
                </a:rPr>
                <a:t>Wireless Projectors</a:t>
              </a:r>
              <a:endParaRPr kumimoji="1" lang="zh-CN" altLang="en-US" sz="1400" b="1" dirty="0">
                <a:solidFill>
                  <a:schemeClr val="bg1"/>
                </a:solidFill>
                <a:latin typeface="Microsoft YaHei" panose="020B0503020204020204" pitchFamily="34" charset="-122"/>
                <a:ea typeface="Microsoft YaHei" panose="020B0503020204020204" pitchFamily="34" charset="-122"/>
              </a:endParaRPr>
            </a:p>
          </p:txBody>
        </p:sp>
        <p:sp>
          <p:nvSpPr>
            <p:cNvPr id="49" name="TextBox 48">
              <a:extLst>
                <a:ext uri="{FF2B5EF4-FFF2-40B4-BE49-F238E27FC236}">
                  <a16:creationId xmlns:a16="http://schemas.microsoft.com/office/drawing/2014/main" id="{45E20F4D-B2D2-21FE-78CF-24BD92753B15}"/>
                </a:ext>
              </a:extLst>
            </p:cNvPr>
            <p:cNvSpPr txBox="1"/>
            <p:nvPr/>
          </p:nvSpPr>
          <p:spPr>
            <a:xfrm>
              <a:off x="1429552" y="2865451"/>
              <a:ext cx="3109957" cy="276999"/>
            </a:xfrm>
            <a:prstGeom prst="rect">
              <a:avLst/>
            </a:prstGeom>
            <a:noFill/>
          </p:spPr>
          <p:txBody>
            <a:bodyPr wrap="square">
              <a:spAutoFit/>
            </a:bodyPr>
            <a:lstStyle/>
            <a:p>
              <a:r>
                <a:rPr kumimoji="1" lang="en-US" altLang="zh-CN" sz="1200" dirty="0">
                  <a:solidFill>
                    <a:schemeClr val="bg1"/>
                  </a:solidFill>
                  <a:latin typeface="Microsoft YaHei UI" panose="020B0503020204020204" pitchFamily="34" charset="-122"/>
                  <a:ea typeface="Microsoft YaHei UI" panose="020B0503020204020204" pitchFamily="34" charset="-122"/>
                </a:rPr>
                <a:t>Dual monitors for videos and for PPTs</a:t>
              </a:r>
            </a:p>
          </p:txBody>
        </p:sp>
        <p:sp>
          <p:nvSpPr>
            <p:cNvPr id="52" name="TextBox 51">
              <a:extLst>
                <a:ext uri="{FF2B5EF4-FFF2-40B4-BE49-F238E27FC236}">
                  <a16:creationId xmlns:a16="http://schemas.microsoft.com/office/drawing/2014/main" id="{BF215DB9-EEB5-99E3-863D-0B555E6515ED}"/>
                </a:ext>
              </a:extLst>
            </p:cNvPr>
            <p:cNvSpPr txBox="1"/>
            <p:nvPr/>
          </p:nvSpPr>
          <p:spPr>
            <a:xfrm>
              <a:off x="1443498" y="3473989"/>
              <a:ext cx="2281522" cy="307777"/>
            </a:xfrm>
            <a:prstGeom prst="rect">
              <a:avLst/>
            </a:prstGeom>
            <a:noFill/>
          </p:spPr>
          <p:txBody>
            <a:bodyPr wrap="none" rtlCol="0">
              <a:spAutoFit/>
            </a:bodyPr>
            <a:lstStyle/>
            <a:p>
              <a:r>
                <a:rPr kumimoji="1" lang="en-US" altLang="zh-CN" sz="1400" b="1" dirty="0">
                  <a:solidFill>
                    <a:schemeClr val="bg1"/>
                  </a:solidFill>
                  <a:latin typeface="Microsoft YaHei" panose="020B0503020204020204" pitchFamily="34" charset="-122"/>
                  <a:ea typeface="Microsoft YaHei" panose="020B0503020204020204" pitchFamily="34" charset="-122"/>
                </a:rPr>
                <a:t>Electronic Whiteboards</a:t>
              </a:r>
              <a:endParaRPr kumimoji="1" lang="zh-CN" altLang="en-US" sz="1400" b="1" dirty="0">
                <a:solidFill>
                  <a:schemeClr val="bg1"/>
                </a:solidFill>
                <a:latin typeface="Microsoft YaHei" panose="020B0503020204020204" pitchFamily="34" charset="-122"/>
                <a:ea typeface="Microsoft YaHei" panose="020B0503020204020204" pitchFamily="34" charset="-122"/>
              </a:endParaRPr>
            </a:p>
          </p:txBody>
        </p:sp>
        <p:sp>
          <p:nvSpPr>
            <p:cNvPr id="53" name="TextBox 52">
              <a:extLst>
                <a:ext uri="{FF2B5EF4-FFF2-40B4-BE49-F238E27FC236}">
                  <a16:creationId xmlns:a16="http://schemas.microsoft.com/office/drawing/2014/main" id="{5A5F0B76-EA5F-1A33-1EEE-4D395152B754}"/>
                </a:ext>
              </a:extLst>
            </p:cNvPr>
            <p:cNvSpPr txBox="1"/>
            <p:nvPr/>
          </p:nvSpPr>
          <p:spPr>
            <a:xfrm>
              <a:off x="1438984" y="3761525"/>
              <a:ext cx="3260016" cy="461665"/>
            </a:xfrm>
            <a:prstGeom prst="rect">
              <a:avLst/>
            </a:prstGeom>
            <a:noFill/>
          </p:spPr>
          <p:txBody>
            <a:bodyPr wrap="square">
              <a:spAutoFit/>
            </a:bodyPr>
            <a:lstStyle/>
            <a:p>
              <a:r>
                <a:rPr kumimoji="1" lang="en-US" altLang="zh-CN" sz="1200" dirty="0">
                  <a:solidFill>
                    <a:schemeClr val="bg1"/>
                  </a:solidFill>
                  <a:latin typeface="Microsoft YaHei UI" panose="020B0503020204020204" pitchFamily="34" charset="-122"/>
                  <a:ea typeface="Microsoft YaHei UI" panose="020B0503020204020204" pitchFamily="34" charset="-122"/>
                </a:rPr>
                <a:t>Preparatory writing before meetings</a:t>
              </a:r>
            </a:p>
            <a:p>
              <a:r>
                <a:rPr kumimoji="1" lang="en-US" altLang="zh-CN" sz="1200" dirty="0">
                  <a:solidFill>
                    <a:schemeClr val="bg1"/>
                  </a:solidFill>
                  <a:latin typeface="Microsoft YaHei UI" panose="020B0503020204020204" pitchFamily="34" charset="-122"/>
                  <a:ea typeface="Microsoft YaHei UI" panose="020B0503020204020204" pitchFamily="34" charset="-122"/>
                </a:rPr>
                <a:t>Interactive annotations during meetings</a:t>
              </a:r>
            </a:p>
          </p:txBody>
        </p:sp>
        <p:sp>
          <p:nvSpPr>
            <p:cNvPr id="54" name="TextBox 53">
              <a:extLst>
                <a:ext uri="{FF2B5EF4-FFF2-40B4-BE49-F238E27FC236}">
                  <a16:creationId xmlns:a16="http://schemas.microsoft.com/office/drawing/2014/main" id="{4865CEB7-94B1-8469-2A58-2BD6A371CC21}"/>
                </a:ext>
              </a:extLst>
            </p:cNvPr>
            <p:cNvSpPr txBox="1"/>
            <p:nvPr/>
          </p:nvSpPr>
          <p:spPr>
            <a:xfrm>
              <a:off x="1438984" y="4490462"/>
              <a:ext cx="2457724" cy="307777"/>
            </a:xfrm>
            <a:prstGeom prst="rect">
              <a:avLst/>
            </a:prstGeom>
            <a:noFill/>
          </p:spPr>
          <p:txBody>
            <a:bodyPr wrap="none" rtlCol="0">
              <a:spAutoFit/>
            </a:bodyPr>
            <a:lstStyle/>
            <a:p>
              <a:r>
                <a:rPr kumimoji="1" lang="en-US" altLang="zh-CN" sz="1400" b="1" dirty="0">
                  <a:solidFill>
                    <a:schemeClr val="bg1"/>
                  </a:solidFill>
                  <a:latin typeface="Microsoft YaHei" panose="020B0503020204020204" pitchFamily="34" charset="-122"/>
                  <a:ea typeface="Microsoft YaHei" panose="020B0503020204020204" pitchFamily="34" charset="-122"/>
                </a:rPr>
                <a:t>Centralized Management</a:t>
              </a:r>
              <a:endParaRPr kumimoji="1" lang="zh-CN" altLang="en-US" sz="1400" b="1" dirty="0">
                <a:solidFill>
                  <a:schemeClr val="bg1"/>
                </a:solidFill>
                <a:latin typeface="Microsoft YaHei" panose="020B0503020204020204" pitchFamily="34" charset="-122"/>
                <a:ea typeface="Microsoft YaHei" panose="020B0503020204020204" pitchFamily="34" charset="-122"/>
              </a:endParaRPr>
            </a:p>
          </p:txBody>
        </p:sp>
        <p:sp>
          <p:nvSpPr>
            <p:cNvPr id="55" name="TextBox 54">
              <a:extLst>
                <a:ext uri="{FF2B5EF4-FFF2-40B4-BE49-F238E27FC236}">
                  <a16:creationId xmlns:a16="http://schemas.microsoft.com/office/drawing/2014/main" id="{0E9227D4-A06D-F388-2C6A-D9573560A496}"/>
                </a:ext>
              </a:extLst>
            </p:cNvPr>
            <p:cNvSpPr txBox="1"/>
            <p:nvPr/>
          </p:nvSpPr>
          <p:spPr>
            <a:xfrm>
              <a:off x="1427442" y="4761293"/>
              <a:ext cx="2686034" cy="461665"/>
            </a:xfrm>
            <a:prstGeom prst="rect">
              <a:avLst/>
            </a:prstGeom>
            <a:noFill/>
          </p:spPr>
          <p:txBody>
            <a:bodyPr wrap="square">
              <a:spAutoFit/>
            </a:bodyPr>
            <a:lstStyle/>
            <a:p>
              <a:r>
                <a:rPr kumimoji="1" lang="en-US" altLang="zh-CN" sz="1200" dirty="0">
                  <a:solidFill>
                    <a:schemeClr val="bg1"/>
                  </a:solidFill>
                  <a:latin typeface="Microsoft YaHei UI" panose="020B0503020204020204" pitchFamily="34" charset="-122"/>
                  <a:ea typeface="Microsoft YaHei UI" panose="020B0503020204020204" pitchFamily="34" charset="-122"/>
                </a:rPr>
                <a:t>Status overview</a:t>
              </a:r>
            </a:p>
            <a:p>
              <a:r>
                <a:rPr kumimoji="1" lang="en-US" altLang="zh-CN" sz="1200" dirty="0">
                  <a:solidFill>
                    <a:schemeClr val="bg1"/>
                  </a:solidFill>
                  <a:latin typeface="Microsoft YaHei UI" panose="020B0503020204020204" pitchFamily="34" charset="-122"/>
                  <a:ea typeface="Microsoft YaHei UI" panose="020B0503020204020204" pitchFamily="34" charset="-122"/>
                </a:rPr>
                <a:t>Remote batch software upgrades</a:t>
              </a:r>
            </a:p>
          </p:txBody>
        </p:sp>
        <p:pic>
          <p:nvPicPr>
            <p:cNvPr id="56" name="53010-200.png" descr="53010-200.png">
              <a:extLst>
                <a:ext uri="{FF2B5EF4-FFF2-40B4-BE49-F238E27FC236}">
                  <a16:creationId xmlns:a16="http://schemas.microsoft.com/office/drawing/2014/main" id="{98D3FFDE-EF63-F822-2982-C8F6E59657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8313" y="2686564"/>
              <a:ext cx="565071" cy="493052"/>
            </a:xfrm>
            <a:prstGeom prst="rect">
              <a:avLst/>
            </a:prstGeom>
            <a:ln w="12700" cap="flat">
              <a:noFill/>
              <a:miter lim="400000"/>
            </a:ln>
            <a:effectLst/>
          </p:spPr>
        </p:pic>
        <p:sp>
          <p:nvSpPr>
            <p:cNvPr id="57" name="布告板">
              <a:extLst>
                <a:ext uri="{FF2B5EF4-FFF2-40B4-BE49-F238E27FC236}">
                  <a16:creationId xmlns:a16="http://schemas.microsoft.com/office/drawing/2014/main" id="{98BC3122-A545-72B0-CBB9-B0281E62D88A}"/>
                </a:ext>
              </a:extLst>
            </p:cNvPr>
            <p:cNvSpPr/>
            <p:nvPr/>
          </p:nvSpPr>
          <p:spPr>
            <a:xfrm>
              <a:off x="767864" y="3620820"/>
              <a:ext cx="458164" cy="447372"/>
            </a:xfrm>
            <a:custGeom>
              <a:avLst/>
              <a:gdLst/>
              <a:ahLst/>
              <a:cxnLst>
                <a:cxn ang="0">
                  <a:pos x="wd2" y="hd2"/>
                </a:cxn>
                <a:cxn ang="5400000">
                  <a:pos x="wd2" y="hd2"/>
                </a:cxn>
                <a:cxn ang="10800000">
                  <a:pos x="wd2" y="hd2"/>
                </a:cxn>
                <a:cxn ang="16200000">
                  <a:pos x="wd2" y="hd2"/>
                </a:cxn>
              </a:cxnLst>
              <a:rect l="0" t="0" r="r" b="b"/>
              <a:pathLst>
                <a:path w="21600" h="21600" extrusionOk="0">
                  <a:moveTo>
                    <a:pt x="965" y="0"/>
                  </a:moveTo>
                  <a:cubicBezTo>
                    <a:pt x="433" y="0"/>
                    <a:pt x="0" y="443"/>
                    <a:pt x="0" y="988"/>
                  </a:cubicBezTo>
                  <a:lnTo>
                    <a:pt x="0" y="10504"/>
                  </a:lnTo>
                  <a:cubicBezTo>
                    <a:pt x="0" y="11049"/>
                    <a:pt x="433" y="11494"/>
                    <a:pt x="965" y="11494"/>
                  </a:cubicBezTo>
                  <a:lnTo>
                    <a:pt x="20635" y="11494"/>
                  </a:lnTo>
                  <a:cubicBezTo>
                    <a:pt x="21167" y="11494"/>
                    <a:pt x="21600" y="11055"/>
                    <a:pt x="21600" y="10504"/>
                  </a:cubicBezTo>
                  <a:lnTo>
                    <a:pt x="21600" y="988"/>
                  </a:lnTo>
                  <a:cubicBezTo>
                    <a:pt x="21600" y="443"/>
                    <a:pt x="21167" y="0"/>
                    <a:pt x="20635" y="0"/>
                  </a:cubicBezTo>
                  <a:lnTo>
                    <a:pt x="965" y="0"/>
                  </a:lnTo>
                  <a:close/>
                  <a:moveTo>
                    <a:pt x="965" y="658"/>
                  </a:moveTo>
                  <a:lnTo>
                    <a:pt x="20635" y="658"/>
                  </a:lnTo>
                  <a:cubicBezTo>
                    <a:pt x="20816" y="658"/>
                    <a:pt x="20958" y="808"/>
                    <a:pt x="20958" y="988"/>
                  </a:cubicBezTo>
                  <a:lnTo>
                    <a:pt x="20958" y="10511"/>
                  </a:lnTo>
                  <a:cubicBezTo>
                    <a:pt x="20958" y="10697"/>
                    <a:pt x="20811" y="10841"/>
                    <a:pt x="20635" y="10841"/>
                  </a:cubicBezTo>
                  <a:lnTo>
                    <a:pt x="965" y="10841"/>
                  </a:lnTo>
                  <a:cubicBezTo>
                    <a:pt x="784" y="10841"/>
                    <a:pt x="641" y="10691"/>
                    <a:pt x="641" y="10511"/>
                  </a:cubicBezTo>
                  <a:lnTo>
                    <a:pt x="641" y="995"/>
                  </a:lnTo>
                  <a:cubicBezTo>
                    <a:pt x="641" y="810"/>
                    <a:pt x="789" y="663"/>
                    <a:pt x="965" y="663"/>
                  </a:cubicBezTo>
                  <a:lnTo>
                    <a:pt x="965" y="658"/>
                  </a:lnTo>
                  <a:close/>
                  <a:moveTo>
                    <a:pt x="1682" y="1432"/>
                  </a:moveTo>
                  <a:cubicBezTo>
                    <a:pt x="1529" y="1432"/>
                    <a:pt x="1398" y="1567"/>
                    <a:pt x="1398" y="1725"/>
                  </a:cubicBezTo>
                  <a:lnTo>
                    <a:pt x="1398" y="9792"/>
                  </a:lnTo>
                  <a:cubicBezTo>
                    <a:pt x="1398" y="9955"/>
                    <a:pt x="1523" y="10083"/>
                    <a:pt x="1682" y="10083"/>
                  </a:cubicBezTo>
                  <a:lnTo>
                    <a:pt x="19895" y="10083"/>
                  </a:lnTo>
                  <a:cubicBezTo>
                    <a:pt x="20054" y="10083"/>
                    <a:pt x="20180" y="9955"/>
                    <a:pt x="20180" y="9792"/>
                  </a:cubicBezTo>
                  <a:lnTo>
                    <a:pt x="20180" y="1725"/>
                  </a:lnTo>
                  <a:cubicBezTo>
                    <a:pt x="20180" y="1562"/>
                    <a:pt x="20054" y="1432"/>
                    <a:pt x="19895" y="1432"/>
                  </a:cubicBezTo>
                  <a:lnTo>
                    <a:pt x="1682" y="1432"/>
                  </a:lnTo>
                  <a:close/>
                  <a:moveTo>
                    <a:pt x="324" y="11673"/>
                  </a:moveTo>
                  <a:cubicBezTo>
                    <a:pt x="143" y="11673"/>
                    <a:pt x="0" y="11819"/>
                    <a:pt x="0" y="12004"/>
                  </a:cubicBezTo>
                  <a:lnTo>
                    <a:pt x="0" y="12561"/>
                  </a:lnTo>
                  <a:cubicBezTo>
                    <a:pt x="0" y="12679"/>
                    <a:pt x="59" y="12780"/>
                    <a:pt x="152" y="12841"/>
                  </a:cubicBezTo>
                  <a:cubicBezTo>
                    <a:pt x="213" y="12903"/>
                    <a:pt x="296" y="12941"/>
                    <a:pt x="384" y="12941"/>
                  </a:cubicBezTo>
                  <a:lnTo>
                    <a:pt x="9243" y="12941"/>
                  </a:lnTo>
                  <a:lnTo>
                    <a:pt x="9243" y="20610"/>
                  </a:lnTo>
                  <a:cubicBezTo>
                    <a:pt x="9243" y="21155"/>
                    <a:pt x="9615" y="21600"/>
                    <a:pt x="10075" y="21600"/>
                  </a:cubicBezTo>
                  <a:lnTo>
                    <a:pt x="11518" y="21600"/>
                  </a:lnTo>
                  <a:cubicBezTo>
                    <a:pt x="11978" y="21600"/>
                    <a:pt x="12350" y="21155"/>
                    <a:pt x="12350" y="20610"/>
                  </a:cubicBezTo>
                  <a:lnTo>
                    <a:pt x="12350" y="12941"/>
                  </a:lnTo>
                  <a:lnTo>
                    <a:pt x="21271" y="12941"/>
                  </a:lnTo>
                  <a:cubicBezTo>
                    <a:pt x="21446" y="12941"/>
                    <a:pt x="21595" y="12795"/>
                    <a:pt x="21595" y="12610"/>
                  </a:cubicBezTo>
                  <a:cubicBezTo>
                    <a:pt x="21595" y="12599"/>
                    <a:pt x="21595" y="12593"/>
                    <a:pt x="21595" y="12582"/>
                  </a:cubicBezTo>
                  <a:cubicBezTo>
                    <a:pt x="21595" y="12570"/>
                    <a:pt x="21595" y="12565"/>
                    <a:pt x="21595" y="12554"/>
                  </a:cubicBezTo>
                  <a:lnTo>
                    <a:pt x="21595" y="12004"/>
                  </a:lnTo>
                  <a:lnTo>
                    <a:pt x="21600" y="12004"/>
                  </a:lnTo>
                  <a:cubicBezTo>
                    <a:pt x="21600" y="11825"/>
                    <a:pt x="21457" y="11673"/>
                    <a:pt x="21276" y="11673"/>
                  </a:cubicBezTo>
                  <a:cubicBezTo>
                    <a:pt x="21095" y="11673"/>
                    <a:pt x="20952" y="11819"/>
                    <a:pt x="20952" y="12004"/>
                  </a:cubicBezTo>
                  <a:lnTo>
                    <a:pt x="20952" y="12285"/>
                  </a:lnTo>
                  <a:lnTo>
                    <a:pt x="14615" y="12285"/>
                  </a:lnTo>
                  <a:lnTo>
                    <a:pt x="14615" y="12004"/>
                  </a:lnTo>
                  <a:cubicBezTo>
                    <a:pt x="14615" y="11825"/>
                    <a:pt x="14472" y="11673"/>
                    <a:pt x="14291" y="11673"/>
                  </a:cubicBezTo>
                  <a:cubicBezTo>
                    <a:pt x="14111" y="11673"/>
                    <a:pt x="13968" y="11819"/>
                    <a:pt x="13968" y="12004"/>
                  </a:cubicBezTo>
                  <a:lnTo>
                    <a:pt x="13968" y="12285"/>
                  </a:lnTo>
                  <a:lnTo>
                    <a:pt x="7631" y="12285"/>
                  </a:lnTo>
                  <a:lnTo>
                    <a:pt x="7631" y="12004"/>
                  </a:lnTo>
                  <a:cubicBezTo>
                    <a:pt x="7631" y="11825"/>
                    <a:pt x="7488" y="11673"/>
                    <a:pt x="7307" y="11673"/>
                  </a:cubicBezTo>
                  <a:cubicBezTo>
                    <a:pt x="7126" y="11673"/>
                    <a:pt x="6985" y="11819"/>
                    <a:pt x="6985" y="12004"/>
                  </a:cubicBezTo>
                  <a:lnTo>
                    <a:pt x="6985" y="12285"/>
                  </a:lnTo>
                  <a:lnTo>
                    <a:pt x="646" y="12285"/>
                  </a:lnTo>
                  <a:lnTo>
                    <a:pt x="646" y="12004"/>
                  </a:lnTo>
                  <a:cubicBezTo>
                    <a:pt x="646" y="11825"/>
                    <a:pt x="505" y="11673"/>
                    <a:pt x="324" y="11673"/>
                  </a:cubicBezTo>
                  <a:close/>
                  <a:moveTo>
                    <a:pt x="9890" y="12941"/>
                  </a:moveTo>
                  <a:lnTo>
                    <a:pt x="11720" y="12941"/>
                  </a:lnTo>
                  <a:lnTo>
                    <a:pt x="11720" y="20610"/>
                  </a:lnTo>
                  <a:lnTo>
                    <a:pt x="11715" y="20610"/>
                  </a:lnTo>
                  <a:cubicBezTo>
                    <a:pt x="11715" y="20796"/>
                    <a:pt x="11611" y="20942"/>
                    <a:pt x="11523" y="20942"/>
                  </a:cubicBezTo>
                  <a:lnTo>
                    <a:pt x="10082" y="20942"/>
                  </a:lnTo>
                  <a:cubicBezTo>
                    <a:pt x="9994" y="20942"/>
                    <a:pt x="9890" y="20796"/>
                    <a:pt x="9890" y="20610"/>
                  </a:cubicBezTo>
                  <a:lnTo>
                    <a:pt x="9890" y="12941"/>
                  </a:lnTo>
                  <a:close/>
                </a:path>
              </a:pathLst>
            </a:custGeom>
            <a:solidFill>
              <a:srgbClr val="FFFFFF"/>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grpSp>
          <p:nvGrpSpPr>
            <p:cNvPr id="58" name="成组">
              <a:extLst>
                <a:ext uri="{FF2B5EF4-FFF2-40B4-BE49-F238E27FC236}">
                  <a16:creationId xmlns:a16="http://schemas.microsoft.com/office/drawing/2014/main" id="{D07E38EC-A85D-F493-9448-A8259670D9C3}"/>
                </a:ext>
              </a:extLst>
            </p:cNvPr>
            <p:cNvGrpSpPr/>
            <p:nvPr/>
          </p:nvGrpSpPr>
          <p:grpSpPr>
            <a:xfrm>
              <a:off x="677540" y="4496933"/>
              <a:ext cx="592958" cy="496172"/>
              <a:chOff x="0" y="0"/>
              <a:chExt cx="854131" cy="714714"/>
            </a:xfrm>
          </p:grpSpPr>
          <p:sp>
            <p:nvSpPr>
              <p:cNvPr id="59" name="齿轮">
                <a:extLst>
                  <a:ext uri="{FF2B5EF4-FFF2-40B4-BE49-F238E27FC236}">
                    <a16:creationId xmlns:a16="http://schemas.microsoft.com/office/drawing/2014/main" id="{072A7F6B-81D6-531C-EF45-38C118138F58}"/>
                  </a:ext>
                </a:extLst>
              </p:cNvPr>
              <p:cNvSpPr/>
              <p:nvPr/>
            </p:nvSpPr>
            <p:spPr>
              <a:xfrm>
                <a:off x="0" y="0"/>
                <a:ext cx="534230" cy="531911"/>
              </a:xfrm>
              <a:custGeom>
                <a:avLst/>
                <a:gdLst/>
                <a:ahLst/>
                <a:cxnLst>
                  <a:cxn ang="0">
                    <a:pos x="wd2" y="hd2"/>
                  </a:cxn>
                  <a:cxn ang="5400000">
                    <a:pos x="wd2" y="hd2"/>
                  </a:cxn>
                  <a:cxn ang="10800000">
                    <a:pos x="wd2" y="hd2"/>
                  </a:cxn>
                  <a:cxn ang="16200000">
                    <a:pos x="wd2" y="hd2"/>
                  </a:cxn>
                </a:cxnLst>
                <a:rect l="0" t="0" r="r" b="b"/>
                <a:pathLst>
                  <a:path w="21600" h="21599" extrusionOk="0">
                    <a:moveTo>
                      <a:pt x="9384" y="0"/>
                    </a:moveTo>
                    <a:cubicBezTo>
                      <a:pt x="9373" y="0"/>
                      <a:pt x="9237" y="27"/>
                      <a:pt x="9075" y="54"/>
                    </a:cubicBezTo>
                    <a:lnTo>
                      <a:pt x="7468" y="445"/>
                    </a:lnTo>
                    <a:cubicBezTo>
                      <a:pt x="7312" y="494"/>
                      <a:pt x="7177" y="531"/>
                      <a:pt x="7166" y="537"/>
                    </a:cubicBezTo>
                    <a:cubicBezTo>
                      <a:pt x="7161" y="542"/>
                      <a:pt x="7154" y="677"/>
                      <a:pt x="7154" y="840"/>
                    </a:cubicBezTo>
                    <a:lnTo>
                      <a:pt x="7166" y="1761"/>
                    </a:lnTo>
                    <a:cubicBezTo>
                      <a:pt x="7166" y="1924"/>
                      <a:pt x="7047" y="2119"/>
                      <a:pt x="6902" y="2190"/>
                    </a:cubicBezTo>
                    <a:lnTo>
                      <a:pt x="6151" y="2574"/>
                    </a:lnTo>
                    <a:cubicBezTo>
                      <a:pt x="6006" y="2655"/>
                      <a:pt x="5778" y="2644"/>
                      <a:pt x="5649" y="2547"/>
                    </a:cubicBezTo>
                    <a:lnTo>
                      <a:pt x="4900" y="2010"/>
                    </a:lnTo>
                    <a:cubicBezTo>
                      <a:pt x="4765" y="1913"/>
                      <a:pt x="4651" y="1842"/>
                      <a:pt x="4645" y="1848"/>
                    </a:cubicBezTo>
                    <a:cubicBezTo>
                      <a:pt x="4640" y="1853"/>
                      <a:pt x="4527" y="1941"/>
                      <a:pt x="4398" y="2044"/>
                    </a:cubicBezTo>
                    <a:lnTo>
                      <a:pt x="3162" y="3116"/>
                    </a:lnTo>
                    <a:cubicBezTo>
                      <a:pt x="3043" y="3230"/>
                      <a:pt x="2941" y="3327"/>
                      <a:pt x="2936" y="3333"/>
                    </a:cubicBezTo>
                    <a:cubicBezTo>
                      <a:pt x="2930" y="3338"/>
                      <a:pt x="2990" y="3462"/>
                      <a:pt x="3065" y="3609"/>
                    </a:cubicBezTo>
                    <a:lnTo>
                      <a:pt x="3490" y="4401"/>
                    </a:lnTo>
                    <a:cubicBezTo>
                      <a:pt x="3566" y="4548"/>
                      <a:pt x="3551" y="4769"/>
                      <a:pt x="3448" y="4899"/>
                    </a:cubicBezTo>
                    <a:lnTo>
                      <a:pt x="2909" y="5648"/>
                    </a:lnTo>
                    <a:cubicBezTo>
                      <a:pt x="2817" y="5783"/>
                      <a:pt x="2612" y="5879"/>
                      <a:pt x="2450" y="5858"/>
                    </a:cubicBezTo>
                    <a:lnTo>
                      <a:pt x="1548" y="5739"/>
                    </a:lnTo>
                    <a:cubicBezTo>
                      <a:pt x="1386" y="5717"/>
                      <a:pt x="1251" y="5707"/>
                      <a:pt x="1246" y="5712"/>
                    </a:cubicBezTo>
                    <a:cubicBezTo>
                      <a:pt x="1241" y="5717"/>
                      <a:pt x="1181" y="5848"/>
                      <a:pt x="1111" y="6000"/>
                    </a:cubicBezTo>
                    <a:lnTo>
                      <a:pt x="518" y="7483"/>
                    </a:lnTo>
                    <a:cubicBezTo>
                      <a:pt x="464" y="7640"/>
                      <a:pt x="420" y="7776"/>
                      <a:pt x="415" y="7781"/>
                    </a:cubicBezTo>
                    <a:cubicBezTo>
                      <a:pt x="415" y="7792"/>
                      <a:pt x="523" y="7874"/>
                      <a:pt x="658" y="7966"/>
                    </a:cubicBezTo>
                    <a:lnTo>
                      <a:pt x="1381" y="8454"/>
                    </a:lnTo>
                    <a:cubicBezTo>
                      <a:pt x="1516" y="8546"/>
                      <a:pt x="1602" y="8752"/>
                      <a:pt x="1570" y="8914"/>
                    </a:cubicBezTo>
                    <a:lnTo>
                      <a:pt x="1420" y="9944"/>
                    </a:lnTo>
                    <a:cubicBezTo>
                      <a:pt x="1404" y="10106"/>
                      <a:pt x="1263" y="10291"/>
                      <a:pt x="1106" y="10345"/>
                    </a:cubicBezTo>
                    <a:lnTo>
                      <a:pt x="280" y="10648"/>
                    </a:lnTo>
                    <a:cubicBezTo>
                      <a:pt x="123" y="10702"/>
                      <a:pt x="0" y="10758"/>
                      <a:pt x="0" y="10769"/>
                    </a:cubicBezTo>
                    <a:cubicBezTo>
                      <a:pt x="0" y="10779"/>
                      <a:pt x="6" y="10919"/>
                      <a:pt x="17" y="11082"/>
                    </a:cubicBezTo>
                    <a:lnTo>
                      <a:pt x="167" y="12626"/>
                    </a:lnTo>
                    <a:cubicBezTo>
                      <a:pt x="194" y="12789"/>
                      <a:pt x="210" y="12930"/>
                      <a:pt x="216" y="12941"/>
                    </a:cubicBezTo>
                    <a:cubicBezTo>
                      <a:pt x="216" y="12952"/>
                      <a:pt x="350" y="12974"/>
                      <a:pt x="518" y="12990"/>
                    </a:cubicBezTo>
                    <a:lnTo>
                      <a:pt x="1354" y="13082"/>
                    </a:lnTo>
                    <a:cubicBezTo>
                      <a:pt x="1516" y="13098"/>
                      <a:pt x="1688" y="13245"/>
                      <a:pt x="1737" y="13402"/>
                    </a:cubicBezTo>
                    <a:lnTo>
                      <a:pt x="2121" y="14501"/>
                    </a:lnTo>
                    <a:cubicBezTo>
                      <a:pt x="2181" y="14653"/>
                      <a:pt x="2142" y="14881"/>
                      <a:pt x="2028" y="15000"/>
                    </a:cubicBezTo>
                    <a:lnTo>
                      <a:pt x="1457" y="15624"/>
                    </a:lnTo>
                    <a:cubicBezTo>
                      <a:pt x="1349" y="15743"/>
                      <a:pt x="1258" y="15850"/>
                      <a:pt x="1263" y="15856"/>
                    </a:cubicBezTo>
                    <a:cubicBezTo>
                      <a:pt x="1268" y="15861"/>
                      <a:pt x="1338" y="15986"/>
                      <a:pt x="1425" y="16127"/>
                    </a:cubicBezTo>
                    <a:lnTo>
                      <a:pt x="2256" y="17380"/>
                    </a:lnTo>
                    <a:cubicBezTo>
                      <a:pt x="2353" y="17510"/>
                      <a:pt x="2440" y="17623"/>
                      <a:pt x="2445" y="17634"/>
                    </a:cubicBezTo>
                    <a:cubicBezTo>
                      <a:pt x="2450" y="17639"/>
                      <a:pt x="2579" y="17595"/>
                      <a:pt x="2730" y="17535"/>
                    </a:cubicBezTo>
                    <a:lnTo>
                      <a:pt x="3490" y="17232"/>
                    </a:lnTo>
                    <a:cubicBezTo>
                      <a:pt x="3641" y="17173"/>
                      <a:pt x="3863" y="17216"/>
                      <a:pt x="3976" y="17336"/>
                    </a:cubicBezTo>
                    <a:lnTo>
                      <a:pt x="4905" y="18192"/>
                    </a:lnTo>
                    <a:cubicBezTo>
                      <a:pt x="5029" y="18295"/>
                      <a:pt x="5100" y="18511"/>
                      <a:pt x="5062" y="18673"/>
                    </a:cubicBezTo>
                    <a:lnTo>
                      <a:pt x="4851" y="19476"/>
                    </a:lnTo>
                    <a:cubicBezTo>
                      <a:pt x="4808" y="19633"/>
                      <a:pt x="4780" y="19769"/>
                      <a:pt x="4785" y="19774"/>
                    </a:cubicBezTo>
                    <a:cubicBezTo>
                      <a:pt x="4791" y="19780"/>
                      <a:pt x="4915" y="19850"/>
                      <a:pt x="5055" y="19937"/>
                    </a:cubicBezTo>
                    <a:lnTo>
                      <a:pt x="6345" y="20631"/>
                    </a:lnTo>
                    <a:cubicBezTo>
                      <a:pt x="6491" y="20701"/>
                      <a:pt x="6621" y="20761"/>
                      <a:pt x="6632" y="20766"/>
                    </a:cubicBezTo>
                    <a:cubicBezTo>
                      <a:pt x="6637" y="20772"/>
                      <a:pt x="6735" y="20668"/>
                      <a:pt x="6843" y="20543"/>
                    </a:cubicBezTo>
                    <a:lnTo>
                      <a:pt x="7370" y="19932"/>
                    </a:lnTo>
                    <a:cubicBezTo>
                      <a:pt x="7478" y="19807"/>
                      <a:pt x="7694" y="19742"/>
                      <a:pt x="7851" y="19791"/>
                    </a:cubicBezTo>
                    <a:lnTo>
                      <a:pt x="9136" y="20116"/>
                    </a:lnTo>
                    <a:cubicBezTo>
                      <a:pt x="9298" y="20149"/>
                      <a:pt x="9459" y="20306"/>
                      <a:pt x="9497" y="20468"/>
                    </a:cubicBezTo>
                    <a:lnTo>
                      <a:pt x="9680" y="21259"/>
                    </a:lnTo>
                    <a:cubicBezTo>
                      <a:pt x="9718" y="21422"/>
                      <a:pt x="9756" y="21552"/>
                      <a:pt x="9761" y="21552"/>
                    </a:cubicBezTo>
                    <a:cubicBezTo>
                      <a:pt x="9767" y="21552"/>
                      <a:pt x="9911" y="21562"/>
                      <a:pt x="10073" y="21573"/>
                    </a:cubicBezTo>
                    <a:lnTo>
                      <a:pt x="10500" y="21595"/>
                    </a:lnTo>
                    <a:cubicBezTo>
                      <a:pt x="10662" y="21600"/>
                      <a:pt x="10931" y="21600"/>
                      <a:pt x="11098" y="21595"/>
                    </a:cubicBezTo>
                    <a:lnTo>
                      <a:pt x="11525" y="21573"/>
                    </a:lnTo>
                    <a:cubicBezTo>
                      <a:pt x="11687" y="21562"/>
                      <a:pt x="11828" y="21552"/>
                      <a:pt x="11839" y="21552"/>
                    </a:cubicBezTo>
                    <a:cubicBezTo>
                      <a:pt x="11849" y="21552"/>
                      <a:pt x="11882" y="21416"/>
                      <a:pt x="11920" y="21259"/>
                    </a:cubicBezTo>
                    <a:lnTo>
                      <a:pt x="12103" y="20468"/>
                    </a:lnTo>
                    <a:cubicBezTo>
                      <a:pt x="12141" y="20306"/>
                      <a:pt x="12302" y="20149"/>
                      <a:pt x="12464" y="20116"/>
                    </a:cubicBezTo>
                    <a:lnTo>
                      <a:pt x="13749" y="19791"/>
                    </a:lnTo>
                    <a:cubicBezTo>
                      <a:pt x="13906" y="19742"/>
                      <a:pt x="14120" y="19807"/>
                      <a:pt x="14228" y="19932"/>
                    </a:cubicBezTo>
                    <a:lnTo>
                      <a:pt x="14757" y="20543"/>
                    </a:lnTo>
                    <a:cubicBezTo>
                      <a:pt x="14865" y="20668"/>
                      <a:pt x="14957" y="20767"/>
                      <a:pt x="14968" y="20766"/>
                    </a:cubicBezTo>
                    <a:cubicBezTo>
                      <a:pt x="14974" y="20761"/>
                      <a:pt x="15102" y="20701"/>
                      <a:pt x="15253" y="20631"/>
                    </a:cubicBezTo>
                    <a:lnTo>
                      <a:pt x="16543" y="19937"/>
                    </a:lnTo>
                    <a:cubicBezTo>
                      <a:pt x="16683" y="19850"/>
                      <a:pt x="16802" y="19780"/>
                      <a:pt x="16813" y="19774"/>
                    </a:cubicBezTo>
                    <a:cubicBezTo>
                      <a:pt x="16818" y="19769"/>
                      <a:pt x="16792" y="19633"/>
                      <a:pt x="16749" y="19476"/>
                    </a:cubicBezTo>
                    <a:lnTo>
                      <a:pt x="16538" y="18673"/>
                    </a:lnTo>
                    <a:cubicBezTo>
                      <a:pt x="16495" y="18516"/>
                      <a:pt x="16565" y="18301"/>
                      <a:pt x="16695" y="18192"/>
                    </a:cubicBezTo>
                    <a:lnTo>
                      <a:pt x="17622" y="17336"/>
                    </a:lnTo>
                    <a:cubicBezTo>
                      <a:pt x="17736" y="17216"/>
                      <a:pt x="17957" y="17173"/>
                      <a:pt x="18108" y="17232"/>
                    </a:cubicBezTo>
                    <a:lnTo>
                      <a:pt x="18868" y="17535"/>
                    </a:lnTo>
                    <a:cubicBezTo>
                      <a:pt x="19019" y="17595"/>
                      <a:pt x="19150" y="17639"/>
                      <a:pt x="19155" y="17634"/>
                    </a:cubicBezTo>
                    <a:cubicBezTo>
                      <a:pt x="19160" y="17628"/>
                      <a:pt x="19247" y="17515"/>
                      <a:pt x="19344" y="17380"/>
                    </a:cubicBezTo>
                    <a:lnTo>
                      <a:pt x="20175" y="16127"/>
                    </a:lnTo>
                    <a:cubicBezTo>
                      <a:pt x="20262" y="15986"/>
                      <a:pt x="20332" y="15861"/>
                      <a:pt x="20337" y="15856"/>
                    </a:cubicBezTo>
                    <a:cubicBezTo>
                      <a:pt x="20342" y="15850"/>
                      <a:pt x="20256" y="15743"/>
                      <a:pt x="20143" y="15624"/>
                    </a:cubicBezTo>
                    <a:lnTo>
                      <a:pt x="19570" y="14989"/>
                    </a:lnTo>
                    <a:cubicBezTo>
                      <a:pt x="19462" y="14869"/>
                      <a:pt x="19419" y="14642"/>
                      <a:pt x="19479" y="14491"/>
                    </a:cubicBezTo>
                    <a:lnTo>
                      <a:pt x="19862" y="13390"/>
                    </a:lnTo>
                    <a:cubicBezTo>
                      <a:pt x="19910" y="13233"/>
                      <a:pt x="20082" y="13088"/>
                      <a:pt x="20244" y="13072"/>
                    </a:cubicBezTo>
                    <a:lnTo>
                      <a:pt x="21081" y="12978"/>
                    </a:lnTo>
                    <a:cubicBezTo>
                      <a:pt x="21243" y="12962"/>
                      <a:pt x="21379" y="12940"/>
                      <a:pt x="21384" y="12929"/>
                    </a:cubicBezTo>
                    <a:cubicBezTo>
                      <a:pt x="21384" y="12918"/>
                      <a:pt x="21404" y="12784"/>
                      <a:pt x="21431" y="12616"/>
                    </a:cubicBezTo>
                    <a:lnTo>
                      <a:pt x="21583" y="11072"/>
                    </a:lnTo>
                    <a:cubicBezTo>
                      <a:pt x="21594" y="10909"/>
                      <a:pt x="21600" y="10767"/>
                      <a:pt x="21600" y="10757"/>
                    </a:cubicBezTo>
                    <a:cubicBezTo>
                      <a:pt x="21584" y="10757"/>
                      <a:pt x="21460" y="10702"/>
                      <a:pt x="21303" y="10648"/>
                    </a:cubicBezTo>
                    <a:lnTo>
                      <a:pt x="20477" y="10345"/>
                    </a:lnTo>
                    <a:cubicBezTo>
                      <a:pt x="20321" y="10291"/>
                      <a:pt x="20180" y="10106"/>
                      <a:pt x="20163" y="9944"/>
                    </a:cubicBezTo>
                    <a:lnTo>
                      <a:pt x="20013" y="8914"/>
                    </a:lnTo>
                    <a:cubicBezTo>
                      <a:pt x="19981" y="8752"/>
                      <a:pt x="20067" y="8546"/>
                      <a:pt x="20202" y="8454"/>
                    </a:cubicBezTo>
                    <a:lnTo>
                      <a:pt x="20926" y="7966"/>
                    </a:lnTo>
                    <a:cubicBezTo>
                      <a:pt x="21060" y="7874"/>
                      <a:pt x="21174" y="7792"/>
                      <a:pt x="21168" y="7781"/>
                    </a:cubicBezTo>
                    <a:cubicBezTo>
                      <a:pt x="21168" y="7770"/>
                      <a:pt x="21119" y="7640"/>
                      <a:pt x="21065" y="7483"/>
                    </a:cubicBezTo>
                    <a:lnTo>
                      <a:pt x="20472" y="6000"/>
                    </a:lnTo>
                    <a:cubicBezTo>
                      <a:pt x="20402" y="5848"/>
                      <a:pt x="20342" y="5723"/>
                      <a:pt x="20337" y="5712"/>
                    </a:cubicBezTo>
                    <a:cubicBezTo>
                      <a:pt x="20332" y="5701"/>
                      <a:pt x="20197" y="5717"/>
                      <a:pt x="20035" y="5739"/>
                    </a:cubicBezTo>
                    <a:lnTo>
                      <a:pt x="19133" y="5858"/>
                    </a:lnTo>
                    <a:cubicBezTo>
                      <a:pt x="18971" y="5879"/>
                      <a:pt x="18761" y="5788"/>
                      <a:pt x="18674" y="5648"/>
                    </a:cubicBezTo>
                    <a:lnTo>
                      <a:pt x="18135" y="4899"/>
                    </a:lnTo>
                    <a:cubicBezTo>
                      <a:pt x="18032" y="4769"/>
                      <a:pt x="18017" y="4548"/>
                      <a:pt x="18093" y="4401"/>
                    </a:cubicBezTo>
                    <a:lnTo>
                      <a:pt x="18518" y="3609"/>
                    </a:lnTo>
                    <a:cubicBezTo>
                      <a:pt x="18593" y="3462"/>
                      <a:pt x="18653" y="3338"/>
                      <a:pt x="18647" y="3333"/>
                    </a:cubicBezTo>
                    <a:cubicBezTo>
                      <a:pt x="18642" y="3327"/>
                      <a:pt x="18540" y="3230"/>
                      <a:pt x="18422" y="3116"/>
                    </a:cubicBezTo>
                    <a:lnTo>
                      <a:pt x="17186" y="2044"/>
                    </a:lnTo>
                    <a:cubicBezTo>
                      <a:pt x="17056" y="1941"/>
                      <a:pt x="16943" y="1853"/>
                      <a:pt x="16938" y="1848"/>
                    </a:cubicBezTo>
                    <a:cubicBezTo>
                      <a:pt x="16932" y="1842"/>
                      <a:pt x="16813" y="1918"/>
                      <a:pt x="16683" y="2010"/>
                    </a:cubicBezTo>
                    <a:lnTo>
                      <a:pt x="15934" y="2547"/>
                    </a:lnTo>
                    <a:cubicBezTo>
                      <a:pt x="15800" y="2644"/>
                      <a:pt x="15572" y="2655"/>
                      <a:pt x="15432" y="2574"/>
                    </a:cubicBezTo>
                    <a:lnTo>
                      <a:pt x="14682" y="2190"/>
                    </a:lnTo>
                    <a:cubicBezTo>
                      <a:pt x="14531" y="2119"/>
                      <a:pt x="14411" y="1929"/>
                      <a:pt x="14417" y="1761"/>
                    </a:cubicBezTo>
                    <a:lnTo>
                      <a:pt x="14429" y="840"/>
                    </a:lnTo>
                    <a:cubicBezTo>
                      <a:pt x="14429" y="677"/>
                      <a:pt x="14428" y="537"/>
                      <a:pt x="14417" y="537"/>
                    </a:cubicBezTo>
                    <a:cubicBezTo>
                      <a:pt x="14411" y="531"/>
                      <a:pt x="14272" y="494"/>
                      <a:pt x="14115" y="445"/>
                    </a:cubicBezTo>
                    <a:lnTo>
                      <a:pt x="12508" y="54"/>
                    </a:lnTo>
                    <a:cubicBezTo>
                      <a:pt x="12346" y="22"/>
                      <a:pt x="12205" y="0"/>
                      <a:pt x="12200" y="0"/>
                    </a:cubicBezTo>
                    <a:cubicBezTo>
                      <a:pt x="12189" y="0"/>
                      <a:pt x="12125" y="120"/>
                      <a:pt x="12049" y="266"/>
                    </a:cubicBezTo>
                    <a:lnTo>
                      <a:pt x="11628" y="1096"/>
                    </a:lnTo>
                    <a:cubicBezTo>
                      <a:pt x="11552" y="1242"/>
                      <a:pt x="11358" y="1355"/>
                      <a:pt x="11196" y="1350"/>
                    </a:cubicBezTo>
                    <a:lnTo>
                      <a:pt x="10387" y="1350"/>
                    </a:lnTo>
                    <a:cubicBezTo>
                      <a:pt x="10225" y="1355"/>
                      <a:pt x="10025" y="1242"/>
                      <a:pt x="9955" y="1096"/>
                    </a:cubicBezTo>
                    <a:lnTo>
                      <a:pt x="9534" y="266"/>
                    </a:lnTo>
                    <a:cubicBezTo>
                      <a:pt x="9458" y="120"/>
                      <a:pt x="9394" y="0"/>
                      <a:pt x="9384" y="0"/>
                    </a:cubicBezTo>
                    <a:close/>
                    <a:moveTo>
                      <a:pt x="10792" y="5820"/>
                    </a:moveTo>
                    <a:cubicBezTo>
                      <a:pt x="13533" y="5820"/>
                      <a:pt x="15761" y="8053"/>
                      <a:pt x="15761" y="10811"/>
                    </a:cubicBezTo>
                    <a:cubicBezTo>
                      <a:pt x="15761" y="13569"/>
                      <a:pt x="13533" y="15801"/>
                      <a:pt x="10792" y="15801"/>
                    </a:cubicBezTo>
                    <a:cubicBezTo>
                      <a:pt x="8051" y="15801"/>
                      <a:pt x="5822" y="13569"/>
                      <a:pt x="5822" y="10811"/>
                    </a:cubicBezTo>
                    <a:cubicBezTo>
                      <a:pt x="5822" y="8053"/>
                      <a:pt x="8045" y="5820"/>
                      <a:pt x="10792" y="5820"/>
                    </a:cubicBezTo>
                    <a:close/>
                    <a:moveTo>
                      <a:pt x="10792" y="7592"/>
                    </a:moveTo>
                    <a:cubicBezTo>
                      <a:pt x="9016" y="7592"/>
                      <a:pt x="7581" y="9033"/>
                      <a:pt x="7581" y="10816"/>
                    </a:cubicBezTo>
                    <a:cubicBezTo>
                      <a:pt x="7581" y="12593"/>
                      <a:pt x="9016" y="14040"/>
                      <a:pt x="10792" y="14040"/>
                    </a:cubicBezTo>
                    <a:cubicBezTo>
                      <a:pt x="12567" y="14040"/>
                      <a:pt x="14002" y="12599"/>
                      <a:pt x="14002" y="10816"/>
                    </a:cubicBezTo>
                    <a:cubicBezTo>
                      <a:pt x="14002" y="9033"/>
                      <a:pt x="12567" y="7592"/>
                      <a:pt x="10792" y="7592"/>
                    </a:cubicBezTo>
                    <a:close/>
                  </a:path>
                </a:pathLst>
              </a:custGeom>
              <a:solidFill>
                <a:srgbClr val="FFFFFF"/>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sp>
            <p:nvSpPr>
              <p:cNvPr id="60" name="齿轮">
                <a:extLst>
                  <a:ext uri="{FF2B5EF4-FFF2-40B4-BE49-F238E27FC236}">
                    <a16:creationId xmlns:a16="http://schemas.microsoft.com/office/drawing/2014/main" id="{57C42A86-B17E-124E-A3BF-9C6D46A1A0B9}"/>
                  </a:ext>
                </a:extLst>
              </p:cNvPr>
              <p:cNvSpPr/>
              <p:nvPr/>
            </p:nvSpPr>
            <p:spPr>
              <a:xfrm>
                <a:off x="528206" y="184849"/>
                <a:ext cx="325926" cy="324512"/>
              </a:xfrm>
              <a:custGeom>
                <a:avLst/>
                <a:gdLst/>
                <a:ahLst/>
                <a:cxnLst>
                  <a:cxn ang="0">
                    <a:pos x="wd2" y="hd2"/>
                  </a:cxn>
                  <a:cxn ang="5400000">
                    <a:pos x="wd2" y="hd2"/>
                  </a:cxn>
                  <a:cxn ang="10800000">
                    <a:pos x="wd2" y="hd2"/>
                  </a:cxn>
                  <a:cxn ang="16200000">
                    <a:pos x="wd2" y="hd2"/>
                  </a:cxn>
                </a:cxnLst>
                <a:rect l="0" t="0" r="r" b="b"/>
                <a:pathLst>
                  <a:path w="21600" h="21599" extrusionOk="0">
                    <a:moveTo>
                      <a:pt x="9384" y="0"/>
                    </a:moveTo>
                    <a:cubicBezTo>
                      <a:pt x="9373" y="0"/>
                      <a:pt x="9237" y="27"/>
                      <a:pt x="9075" y="54"/>
                    </a:cubicBezTo>
                    <a:lnTo>
                      <a:pt x="7468" y="445"/>
                    </a:lnTo>
                    <a:cubicBezTo>
                      <a:pt x="7312" y="494"/>
                      <a:pt x="7177" y="531"/>
                      <a:pt x="7166" y="537"/>
                    </a:cubicBezTo>
                    <a:cubicBezTo>
                      <a:pt x="7161" y="542"/>
                      <a:pt x="7154" y="677"/>
                      <a:pt x="7154" y="840"/>
                    </a:cubicBezTo>
                    <a:lnTo>
                      <a:pt x="7166" y="1761"/>
                    </a:lnTo>
                    <a:cubicBezTo>
                      <a:pt x="7166" y="1924"/>
                      <a:pt x="7047" y="2119"/>
                      <a:pt x="6902" y="2190"/>
                    </a:cubicBezTo>
                    <a:lnTo>
                      <a:pt x="6151" y="2574"/>
                    </a:lnTo>
                    <a:cubicBezTo>
                      <a:pt x="6006" y="2655"/>
                      <a:pt x="5778" y="2644"/>
                      <a:pt x="5649" y="2547"/>
                    </a:cubicBezTo>
                    <a:lnTo>
                      <a:pt x="4900" y="2010"/>
                    </a:lnTo>
                    <a:cubicBezTo>
                      <a:pt x="4765" y="1913"/>
                      <a:pt x="4651" y="1842"/>
                      <a:pt x="4645" y="1848"/>
                    </a:cubicBezTo>
                    <a:cubicBezTo>
                      <a:pt x="4640" y="1853"/>
                      <a:pt x="4527" y="1941"/>
                      <a:pt x="4398" y="2044"/>
                    </a:cubicBezTo>
                    <a:lnTo>
                      <a:pt x="3162" y="3116"/>
                    </a:lnTo>
                    <a:cubicBezTo>
                      <a:pt x="3043" y="3230"/>
                      <a:pt x="2941" y="3327"/>
                      <a:pt x="2936" y="3333"/>
                    </a:cubicBezTo>
                    <a:cubicBezTo>
                      <a:pt x="2930" y="3338"/>
                      <a:pt x="2990" y="3462"/>
                      <a:pt x="3065" y="3609"/>
                    </a:cubicBezTo>
                    <a:lnTo>
                      <a:pt x="3490" y="4401"/>
                    </a:lnTo>
                    <a:cubicBezTo>
                      <a:pt x="3566" y="4548"/>
                      <a:pt x="3551" y="4769"/>
                      <a:pt x="3448" y="4899"/>
                    </a:cubicBezTo>
                    <a:lnTo>
                      <a:pt x="2909" y="5648"/>
                    </a:lnTo>
                    <a:cubicBezTo>
                      <a:pt x="2817" y="5783"/>
                      <a:pt x="2612" y="5879"/>
                      <a:pt x="2450" y="5858"/>
                    </a:cubicBezTo>
                    <a:lnTo>
                      <a:pt x="1548" y="5739"/>
                    </a:lnTo>
                    <a:cubicBezTo>
                      <a:pt x="1386" y="5717"/>
                      <a:pt x="1251" y="5707"/>
                      <a:pt x="1246" y="5712"/>
                    </a:cubicBezTo>
                    <a:cubicBezTo>
                      <a:pt x="1241" y="5717"/>
                      <a:pt x="1181" y="5848"/>
                      <a:pt x="1111" y="6000"/>
                    </a:cubicBezTo>
                    <a:lnTo>
                      <a:pt x="518" y="7483"/>
                    </a:lnTo>
                    <a:cubicBezTo>
                      <a:pt x="464" y="7640"/>
                      <a:pt x="420" y="7776"/>
                      <a:pt x="415" y="7781"/>
                    </a:cubicBezTo>
                    <a:cubicBezTo>
                      <a:pt x="415" y="7792"/>
                      <a:pt x="523" y="7874"/>
                      <a:pt x="658" y="7966"/>
                    </a:cubicBezTo>
                    <a:lnTo>
                      <a:pt x="1381" y="8454"/>
                    </a:lnTo>
                    <a:cubicBezTo>
                      <a:pt x="1516" y="8546"/>
                      <a:pt x="1602" y="8752"/>
                      <a:pt x="1570" y="8914"/>
                    </a:cubicBezTo>
                    <a:lnTo>
                      <a:pt x="1420" y="9944"/>
                    </a:lnTo>
                    <a:cubicBezTo>
                      <a:pt x="1404" y="10106"/>
                      <a:pt x="1263" y="10291"/>
                      <a:pt x="1106" y="10345"/>
                    </a:cubicBezTo>
                    <a:lnTo>
                      <a:pt x="280" y="10648"/>
                    </a:lnTo>
                    <a:cubicBezTo>
                      <a:pt x="123" y="10702"/>
                      <a:pt x="0" y="10758"/>
                      <a:pt x="0" y="10769"/>
                    </a:cubicBezTo>
                    <a:cubicBezTo>
                      <a:pt x="0" y="10779"/>
                      <a:pt x="6" y="10919"/>
                      <a:pt x="17" y="11082"/>
                    </a:cubicBezTo>
                    <a:lnTo>
                      <a:pt x="167" y="12626"/>
                    </a:lnTo>
                    <a:cubicBezTo>
                      <a:pt x="194" y="12789"/>
                      <a:pt x="210" y="12930"/>
                      <a:pt x="216" y="12941"/>
                    </a:cubicBezTo>
                    <a:cubicBezTo>
                      <a:pt x="216" y="12952"/>
                      <a:pt x="350" y="12974"/>
                      <a:pt x="518" y="12990"/>
                    </a:cubicBezTo>
                    <a:lnTo>
                      <a:pt x="1354" y="13082"/>
                    </a:lnTo>
                    <a:cubicBezTo>
                      <a:pt x="1516" y="13098"/>
                      <a:pt x="1688" y="13245"/>
                      <a:pt x="1737" y="13402"/>
                    </a:cubicBezTo>
                    <a:lnTo>
                      <a:pt x="2121" y="14501"/>
                    </a:lnTo>
                    <a:cubicBezTo>
                      <a:pt x="2181" y="14653"/>
                      <a:pt x="2142" y="14881"/>
                      <a:pt x="2028" y="15000"/>
                    </a:cubicBezTo>
                    <a:lnTo>
                      <a:pt x="1457" y="15624"/>
                    </a:lnTo>
                    <a:cubicBezTo>
                      <a:pt x="1349" y="15743"/>
                      <a:pt x="1258" y="15850"/>
                      <a:pt x="1263" y="15856"/>
                    </a:cubicBezTo>
                    <a:cubicBezTo>
                      <a:pt x="1268" y="15861"/>
                      <a:pt x="1338" y="15986"/>
                      <a:pt x="1425" y="16127"/>
                    </a:cubicBezTo>
                    <a:lnTo>
                      <a:pt x="2256" y="17380"/>
                    </a:lnTo>
                    <a:cubicBezTo>
                      <a:pt x="2353" y="17510"/>
                      <a:pt x="2440" y="17623"/>
                      <a:pt x="2445" y="17634"/>
                    </a:cubicBezTo>
                    <a:cubicBezTo>
                      <a:pt x="2450" y="17639"/>
                      <a:pt x="2579" y="17595"/>
                      <a:pt x="2730" y="17535"/>
                    </a:cubicBezTo>
                    <a:lnTo>
                      <a:pt x="3490" y="17232"/>
                    </a:lnTo>
                    <a:cubicBezTo>
                      <a:pt x="3641" y="17173"/>
                      <a:pt x="3863" y="17216"/>
                      <a:pt x="3976" y="17336"/>
                    </a:cubicBezTo>
                    <a:lnTo>
                      <a:pt x="4905" y="18192"/>
                    </a:lnTo>
                    <a:cubicBezTo>
                      <a:pt x="5029" y="18295"/>
                      <a:pt x="5100" y="18511"/>
                      <a:pt x="5062" y="18673"/>
                    </a:cubicBezTo>
                    <a:lnTo>
                      <a:pt x="4851" y="19476"/>
                    </a:lnTo>
                    <a:cubicBezTo>
                      <a:pt x="4808" y="19633"/>
                      <a:pt x="4780" y="19769"/>
                      <a:pt x="4785" y="19774"/>
                    </a:cubicBezTo>
                    <a:cubicBezTo>
                      <a:pt x="4791" y="19780"/>
                      <a:pt x="4915" y="19850"/>
                      <a:pt x="5055" y="19937"/>
                    </a:cubicBezTo>
                    <a:lnTo>
                      <a:pt x="6345" y="20631"/>
                    </a:lnTo>
                    <a:cubicBezTo>
                      <a:pt x="6491" y="20701"/>
                      <a:pt x="6621" y="20761"/>
                      <a:pt x="6632" y="20766"/>
                    </a:cubicBezTo>
                    <a:cubicBezTo>
                      <a:pt x="6637" y="20772"/>
                      <a:pt x="6735" y="20668"/>
                      <a:pt x="6843" y="20543"/>
                    </a:cubicBezTo>
                    <a:lnTo>
                      <a:pt x="7370" y="19932"/>
                    </a:lnTo>
                    <a:cubicBezTo>
                      <a:pt x="7478" y="19807"/>
                      <a:pt x="7694" y="19742"/>
                      <a:pt x="7851" y="19791"/>
                    </a:cubicBezTo>
                    <a:lnTo>
                      <a:pt x="9136" y="20116"/>
                    </a:lnTo>
                    <a:cubicBezTo>
                      <a:pt x="9298" y="20149"/>
                      <a:pt x="9459" y="20306"/>
                      <a:pt x="9497" y="20468"/>
                    </a:cubicBezTo>
                    <a:lnTo>
                      <a:pt x="9680" y="21259"/>
                    </a:lnTo>
                    <a:cubicBezTo>
                      <a:pt x="9718" y="21422"/>
                      <a:pt x="9756" y="21552"/>
                      <a:pt x="9761" y="21552"/>
                    </a:cubicBezTo>
                    <a:cubicBezTo>
                      <a:pt x="9767" y="21552"/>
                      <a:pt x="9911" y="21562"/>
                      <a:pt x="10073" y="21573"/>
                    </a:cubicBezTo>
                    <a:lnTo>
                      <a:pt x="10500" y="21595"/>
                    </a:lnTo>
                    <a:cubicBezTo>
                      <a:pt x="10662" y="21600"/>
                      <a:pt x="10931" y="21600"/>
                      <a:pt x="11098" y="21595"/>
                    </a:cubicBezTo>
                    <a:lnTo>
                      <a:pt x="11525" y="21573"/>
                    </a:lnTo>
                    <a:cubicBezTo>
                      <a:pt x="11687" y="21562"/>
                      <a:pt x="11828" y="21552"/>
                      <a:pt x="11839" y="21552"/>
                    </a:cubicBezTo>
                    <a:cubicBezTo>
                      <a:pt x="11849" y="21552"/>
                      <a:pt x="11882" y="21416"/>
                      <a:pt x="11920" y="21259"/>
                    </a:cubicBezTo>
                    <a:lnTo>
                      <a:pt x="12103" y="20468"/>
                    </a:lnTo>
                    <a:cubicBezTo>
                      <a:pt x="12141" y="20306"/>
                      <a:pt x="12302" y="20149"/>
                      <a:pt x="12464" y="20116"/>
                    </a:cubicBezTo>
                    <a:lnTo>
                      <a:pt x="13749" y="19791"/>
                    </a:lnTo>
                    <a:cubicBezTo>
                      <a:pt x="13906" y="19742"/>
                      <a:pt x="14120" y="19807"/>
                      <a:pt x="14228" y="19932"/>
                    </a:cubicBezTo>
                    <a:lnTo>
                      <a:pt x="14757" y="20543"/>
                    </a:lnTo>
                    <a:cubicBezTo>
                      <a:pt x="14865" y="20668"/>
                      <a:pt x="14957" y="20767"/>
                      <a:pt x="14968" y="20766"/>
                    </a:cubicBezTo>
                    <a:cubicBezTo>
                      <a:pt x="14974" y="20761"/>
                      <a:pt x="15102" y="20701"/>
                      <a:pt x="15253" y="20631"/>
                    </a:cubicBezTo>
                    <a:lnTo>
                      <a:pt x="16543" y="19937"/>
                    </a:lnTo>
                    <a:cubicBezTo>
                      <a:pt x="16683" y="19850"/>
                      <a:pt x="16802" y="19780"/>
                      <a:pt x="16813" y="19774"/>
                    </a:cubicBezTo>
                    <a:cubicBezTo>
                      <a:pt x="16818" y="19769"/>
                      <a:pt x="16792" y="19633"/>
                      <a:pt x="16749" y="19476"/>
                    </a:cubicBezTo>
                    <a:lnTo>
                      <a:pt x="16538" y="18673"/>
                    </a:lnTo>
                    <a:cubicBezTo>
                      <a:pt x="16495" y="18516"/>
                      <a:pt x="16565" y="18301"/>
                      <a:pt x="16695" y="18192"/>
                    </a:cubicBezTo>
                    <a:lnTo>
                      <a:pt x="17622" y="17336"/>
                    </a:lnTo>
                    <a:cubicBezTo>
                      <a:pt x="17736" y="17216"/>
                      <a:pt x="17957" y="17173"/>
                      <a:pt x="18108" y="17232"/>
                    </a:cubicBezTo>
                    <a:lnTo>
                      <a:pt x="18868" y="17535"/>
                    </a:lnTo>
                    <a:cubicBezTo>
                      <a:pt x="19019" y="17595"/>
                      <a:pt x="19150" y="17639"/>
                      <a:pt x="19155" y="17634"/>
                    </a:cubicBezTo>
                    <a:cubicBezTo>
                      <a:pt x="19160" y="17628"/>
                      <a:pt x="19247" y="17515"/>
                      <a:pt x="19344" y="17380"/>
                    </a:cubicBezTo>
                    <a:lnTo>
                      <a:pt x="20175" y="16127"/>
                    </a:lnTo>
                    <a:cubicBezTo>
                      <a:pt x="20262" y="15986"/>
                      <a:pt x="20332" y="15861"/>
                      <a:pt x="20337" y="15856"/>
                    </a:cubicBezTo>
                    <a:cubicBezTo>
                      <a:pt x="20342" y="15850"/>
                      <a:pt x="20256" y="15743"/>
                      <a:pt x="20143" y="15624"/>
                    </a:cubicBezTo>
                    <a:lnTo>
                      <a:pt x="19570" y="14989"/>
                    </a:lnTo>
                    <a:cubicBezTo>
                      <a:pt x="19462" y="14869"/>
                      <a:pt x="19419" y="14642"/>
                      <a:pt x="19479" y="14491"/>
                    </a:cubicBezTo>
                    <a:lnTo>
                      <a:pt x="19862" y="13390"/>
                    </a:lnTo>
                    <a:cubicBezTo>
                      <a:pt x="19910" y="13233"/>
                      <a:pt x="20082" y="13088"/>
                      <a:pt x="20244" y="13072"/>
                    </a:cubicBezTo>
                    <a:lnTo>
                      <a:pt x="21081" y="12978"/>
                    </a:lnTo>
                    <a:cubicBezTo>
                      <a:pt x="21243" y="12962"/>
                      <a:pt x="21379" y="12940"/>
                      <a:pt x="21384" y="12929"/>
                    </a:cubicBezTo>
                    <a:cubicBezTo>
                      <a:pt x="21384" y="12918"/>
                      <a:pt x="21404" y="12784"/>
                      <a:pt x="21431" y="12616"/>
                    </a:cubicBezTo>
                    <a:lnTo>
                      <a:pt x="21583" y="11072"/>
                    </a:lnTo>
                    <a:cubicBezTo>
                      <a:pt x="21594" y="10909"/>
                      <a:pt x="21600" y="10767"/>
                      <a:pt x="21600" y="10757"/>
                    </a:cubicBezTo>
                    <a:cubicBezTo>
                      <a:pt x="21584" y="10757"/>
                      <a:pt x="21460" y="10702"/>
                      <a:pt x="21303" y="10648"/>
                    </a:cubicBezTo>
                    <a:lnTo>
                      <a:pt x="20477" y="10345"/>
                    </a:lnTo>
                    <a:cubicBezTo>
                      <a:pt x="20321" y="10291"/>
                      <a:pt x="20180" y="10106"/>
                      <a:pt x="20163" y="9944"/>
                    </a:cubicBezTo>
                    <a:lnTo>
                      <a:pt x="20013" y="8914"/>
                    </a:lnTo>
                    <a:cubicBezTo>
                      <a:pt x="19981" y="8752"/>
                      <a:pt x="20067" y="8546"/>
                      <a:pt x="20202" y="8454"/>
                    </a:cubicBezTo>
                    <a:lnTo>
                      <a:pt x="20926" y="7966"/>
                    </a:lnTo>
                    <a:cubicBezTo>
                      <a:pt x="21060" y="7874"/>
                      <a:pt x="21174" y="7792"/>
                      <a:pt x="21168" y="7781"/>
                    </a:cubicBezTo>
                    <a:cubicBezTo>
                      <a:pt x="21168" y="7770"/>
                      <a:pt x="21119" y="7640"/>
                      <a:pt x="21065" y="7483"/>
                    </a:cubicBezTo>
                    <a:lnTo>
                      <a:pt x="20472" y="6000"/>
                    </a:lnTo>
                    <a:cubicBezTo>
                      <a:pt x="20402" y="5848"/>
                      <a:pt x="20342" y="5723"/>
                      <a:pt x="20337" y="5712"/>
                    </a:cubicBezTo>
                    <a:cubicBezTo>
                      <a:pt x="20332" y="5701"/>
                      <a:pt x="20197" y="5717"/>
                      <a:pt x="20035" y="5739"/>
                    </a:cubicBezTo>
                    <a:lnTo>
                      <a:pt x="19133" y="5858"/>
                    </a:lnTo>
                    <a:cubicBezTo>
                      <a:pt x="18971" y="5879"/>
                      <a:pt x="18761" y="5788"/>
                      <a:pt x="18674" y="5648"/>
                    </a:cubicBezTo>
                    <a:lnTo>
                      <a:pt x="18135" y="4899"/>
                    </a:lnTo>
                    <a:cubicBezTo>
                      <a:pt x="18032" y="4769"/>
                      <a:pt x="18017" y="4548"/>
                      <a:pt x="18093" y="4401"/>
                    </a:cubicBezTo>
                    <a:lnTo>
                      <a:pt x="18518" y="3609"/>
                    </a:lnTo>
                    <a:cubicBezTo>
                      <a:pt x="18593" y="3462"/>
                      <a:pt x="18653" y="3338"/>
                      <a:pt x="18647" y="3333"/>
                    </a:cubicBezTo>
                    <a:cubicBezTo>
                      <a:pt x="18642" y="3327"/>
                      <a:pt x="18540" y="3230"/>
                      <a:pt x="18422" y="3116"/>
                    </a:cubicBezTo>
                    <a:lnTo>
                      <a:pt x="17186" y="2044"/>
                    </a:lnTo>
                    <a:cubicBezTo>
                      <a:pt x="17056" y="1941"/>
                      <a:pt x="16943" y="1853"/>
                      <a:pt x="16938" y="1848"/>
                    </a:cubicBezTo>
                    <a:cubicBezTo>
                      <a:pt x="16932" y="1842"/>
                      <a:pt x="16813" y="1918"/>
                      <a:pt x="16683" y="2010"/>
                    </a:cubicBezTo>
                    <a:lnTo>
                      <a:pt x="15934" y="2547"/>
                    </a:lnTo>
                    <a:cubicBezTo>
                      <a:pt x="15800" y="2644"/>
                      <a:pt x="15572" y="2655"/>
                      <a:pt x="15432" y="2574"/>
                    </a:cubicBezTo>
                    <a:lnTo>
                      <a:pt x="14682" y="2190"/>
                    </a:lnTo>
                    <a:cubicBezTo>
                      <a:pt x="14531" y="2119"/>
                      <a:pt x="14411" y="1929"/>
                      <a:pt x="14417" y="1761"/>
                    </a:cubicBezTo>
                    <a:lnTo>
                      <a:pt x="14429" y="840"/>
                    </a:lnTo>
                    <a:cubicBezTo>
                      <a:pt x="14429" y="677"/>
                      <a:pt x="14428" y="537"/>
                      <a:pt x="14417" y="537"/>
                    </a:cubicBezTo>
                    <a:cubicBezTo>
                      <a:pt x="14411" y="531"/>
                      <a:pt x="14272" y="494"/>
                      <a:pt x="14115" y="445"/>
                    </a:cubicBezTo>
                    <a:lnTo>
                      <a:pt x="12508" y="54"/>
                    </a:lnTo>
                    <a:cubicBezTo>
                      <a:pt x="12346" y="22"/>
                      <a:pt x="12205" y="0"/>
                      <a:pt x="12200" y="0"/>
                    </a:cubicBezTo>
                    <a:cubicBezTo>
                      <a:pt x="12189" y="0"/>
                      <a:pt x="12125" y="120"/>
                      <a:pt x="12049" y="266"/>
                    </a:cubicBezTo>
                    <a:lnTo>
                      <a:pt x="11628" y="1096"/>
                    </a:lnTo>
                    <a:cubicBezTo>
                      <a:pt x="11552" y="1242"/>
                      <a:pt x="11358" y="1355"/>
                      <a:pt x="11196" y="1350"/>
                    </a:cubicBezTo>
                    <a:lnTo>
                      <a:pt x="10387" y="1350"/>
                    </a:lnTo>
                    <a:cubicBezTo>
                      <a:pt x="10225" y="1355"/>
                      <a:pt x="10025" y="1242"/>
                      <a:pt x="9955" y="1096"/>
                    </a:cubicBezTo>
                    <a:lnTo>
                      <a:pt x="9534" y="266"/>
                    </a:lnTo>
                    <a:cubicBezTo>
                      <a:pt x="9458" y="120"/>
                      <a:pt x="9394" y="0"/>
                      <a:pt x="9384" y="0"/>
                    </a:cubicBezTo>
                    <a:close/>
                    <a:moveTo>
                      <a:pt x="10792" y="5820"/>
                    </a:moveTo>
                    <a:cubicBezTo>
                      <a:pt x="13533" y="5820"/>
                      <a:pt x="15761" y="8053"/>
                      <a:pt x="15761" y="10811"/>
                    </a:cubicBezTo>
                    <a:cubicBezTo>
                      <a:pt x="15761" y="13569"/>
                      <a:pt x="13533" y="15801"/>
                      <a:pt x="10792" y="15801"/>
                    </a:cubicBezTo>
                    <a:cubicBezTo>
                      <a:pt x="8051" y="15801"/>
                      <a:pt x="5822" y="13569"/>
                      <a:pt x="5822" y="10811"/>
                    </a:cubicBezTo>
                    <a:cubicBezTo>
                      <a:pt x="5822" y="8053"/>
                      <a:pt x="8045" y="5820"/>
                      <a:pt x="10792" y="5820"/>
                    </a:cubicBezTo>
                    <a:close/>
                    <a:moveTo>
                      <a:pt x="10792" y="7592"/>
                    </a:moveTo>
                    <a:cubicBezTo>
                      <a:pt x="9016" y="7592"/>
                      <a:pt x="7581" y="9033"/>
                      <a:pt x="7581" y="10816"/>
                    </a:cubicBezTo>
                    <a:cubicBezTo>
                      <a:pt x="7581" y="12593"/>
                      <a:pt x="9016" y="14040"/>
                      <a:pt x="10792" y="14040"/>
                    </a:cubicBezTo>
                    <a:cubicBezTo>
                      <a:pt x="12567" y="14040"/>
                      <a:pt x="14002" y="12599"/>
                      <a:pt x="14002" y="10816"/>
                    </a:cubicBezTo>
                    <a:cubicBezTo>
                      <a:pt x="14002" y="9033"/>
                      <a:pt x="12567" y="7592"/>
                      <a:pt x="10792" y="7592"/>
                    </a:cubicBezTo>
                    <a:close/>
                  </a:path>
                </a:pathLst>
              </a:custGeom>
              <a:solidFill>
                <a:srgbClr val="FFFFFF"/>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sp>
            <p:nvSpPr>
              <p:cNvPr id="61" name="齿轮">
                <a:extLst>
                  <a:ext uri="{FF2B5EF4-FFF2-40B4-BE49-F238E27FC236}">
                    <a16:creationId xmlns:a16="http://schemas.microsoft.com/office/drawing/2014/main" id="{C5CA2684-4BDE-7EC9-BC21-EA4126554E40}"/>
                  </a:ext>
                </a:extLst>
              </p:cNvPr>
              <p:cNvSpPr/>
              <p:nvPr/>
            </p:nvSpPr>
            <p:spPr>
              <a:xfrm>
                <a:off x="388506" y="464249"/>
                <a:ext cx="251557" cy="250466"/>
              </a:xfrm>
              <a:custGeom>
                <a:avLst/>
                <a:gdLst/>
                <a:ahLst/>
                <a:cxnLst>
                  <a:cxn ang="0">
                    <a:pos x="wd2" y="hd2"/>
                  </a:cxn>
                  <a:cxn ang="5400000">
                    <a:pos x="wd2" y="hd2"/>
                  </a:cxn>
                  <a:cxn ang="10800000">
                    <a:pos x="wd2" y="hd2"/>
                  </a:cxn>
                  <a:cxn ang="16200000">
                    <a:pos x="wd2" y="hd2"/>
                  </a:cxn>
                </a:cxnLst>
                <a:rect l="0" t="0" r="r" b="b"/>
                <a:pathLst>
                  <a:path w="21600" h="21599" extrusionOk="0">
                    <a:moveTo>
                      <a:pt x="9384" y="0"/>
                    </a:moveTo>
                    <a:cubicBezTo>
                      <a:pt x="9373" y="0"/>
                      <a:pt x="9237" y="27"/>
                      <a:pt x="9075" y="54"/>
                    </a:cubicBezTo>
                    <a:lnTo>
                      <a:pt x="7468" y="445"/>
                    </a:lnTo>
                    <a:cubicBezTo>
                      <a:pt x="7312" y="494"/>
                      <a:pt x="7177" y="531"/>
                      <a:pt x="7166" y="537"/>
                    </a:cubicBezTo>
                    <a:cubicBezTo>
                      <a:pt x="7161" y="542"/>
                      <a:pt x="7154" y="677"/>
                      <a:pt x="7154" y="840"/>
                    </a:cubicBezTo>
                    <a:lnTo>
                      <a:pt x="7166" y="1761"/>
                    </a:lnTo>
                    <a:cubicBezTo>
                      <a:pt x="7166" y="1924"/>
                      <a:pt x="7047" y="2119"/>
                      <a:pt x="6902" y="2190"/>
                    </a:cubicBezTo>
                    <a:lnTo>
                      <a:pt x="6151" y="2574"/>
                    </a:lnTo>
                    <a:cubicBezTo>
                      <a:pt x="6006" y="2655"/>
                      <a:pt x="5778" y="2644"/>
                      <a:pt x="5649" y="2547"/>
                    </a:cubicBezTo>
                    <a:lnTo>
                      <a:pt x="4900" y="2010"/>
                    </a:lnTo>
                    <a:cubicBezTo>
                      <a:pt x="4765" y="1913"/>
                      <a:pt x="4651" y="1842"/>
                      <a:pt x="4645" y="1848"/>
                    </a:cubicBezTo>
                    <a:cubicBezTo>
                      <a:pt x="4640" y="1853"/>
                      <a:pt x="4527" y="1941"/>
                      <a:pt x="4398" y="2044"/>
                    </a:cubicBezTo>
                    <a:lnTo>
                      <a:pt x="3162" y="3116"/>
                    </a:lnTo>
                    <a:cubicBezTo>
                      <a:pt x="3043" y="3230"/>
                      <a:pt x="2941" y="3327"/>
                      <a:pt x="2936" y="3333"/>
                    </a:cubicBezTo>
                    <a:cubicBezTo>
                      <a:pt x="2930" y="3338"/>
                      <a:pt x="2990" y="3462"/>
                      <a:pt x="3065" y="3609"/>
                    </a:cubicBezTo>
                    <a:lnTo>
                      <a:pt x="3490" y="4401"/>
                    </a:lnTo>
                    <a:cubicBezTo>
                      <a:pt x="3566" y="4548"/>
                      <a:pt x="3551" y="4769"/>
                      <a:pt x="3448" y="4899"/>
                    </a:cubicBezTo>
                    <a:lnTo>
                      <a:pt x="2909" y="5648"/>
                    </a:lnTo>
                    <a:cubicBezTo>
                      <a:pt x="2817" y="5783"/>
                      <a:pt x="2612" y="5879"/>
                      <a:pt x="2450" y="5858"/>
                    </a:cubicBezTo>
                    <a:lnTo>
                      <a:pt x="1548" y="5739"/>
                    </a:lnTo>
                    <a:cubicBezTo>
                      <a:pt x="1386" y="5717"/>
                      <a:pt x="1251" y="5707"/>
                      <a:pt x="1246" y="5712"/>
                    </a:cubicBezTo>
                    <a:cubicBezTo>
                      <a:pt x="1241" y="5717"/>
                      <a:pt x="1181" y="5848"/>
                      <a:pt x="1111" y="6000"/>
                    </a:cubicBezTo>
                    <a:lnTo>
                      <a:pt x="518" y="7483"/>
                    </a:lnTo>
                    <a:cubicBezTo>
                      <a:pt x="464" y="7640"/>
                      <a:pt x="420" y="7776"/>
                      <a:pt x="415" y="7781"/>
                    </a:cubicBezTo>
                    <a:cubicBezTo>
                      <a:pt x="415" y="7792"/>
                      <a:pt x="523" y="7874"/>
                      <a:pt x="658" y="7966"/>
                    </a:cubicBezTo>
                    <a:lnTo>
                      <a:pt x="1381" y="8454"/>
                    </a:lnTo>
                    <a:cubicBezTo>
                      <a:pt x="1516" y="8546"/>
                      <a:pt x="1602" y="8752"/>
                      <a:pt x="1570" y="8914"/>
                    </a:cubicBezTo>
                    <a:lnTo>
                      <a:pt x="1420" y="9944"/>
                    </a:lnTo>
                    <a:cubicBezTo>
                      <a:pt x="1404" y="10106"/>
                      <a:pt x="1263" y="10291"/>
                      <a:pt x="1106" y="10345"/>
                    </a:cubicBezTo>
                    <a:lnTo>
                      <a:pt x="280" y="10648"/>
                    </a:lnTo>
                    <a:cubicBezTo>
                      <a:pt x="123" y="10702"/>
                      <a:pt x="0" y="10758"/>
                      <a:pt x="0" y="10769"/>
                    </a:cubicBezTo>
                    <a:cubicBezTo>
                      <a:pt x="0" y="10779"/>
                      <a:pt x="6" y="10919"/>
                      <a:pt x="17" y="11082"/>
                    </a:cubicBezTo>
                    <a:lnTo>
                      <a:pt x="167" y="12626"/>
                    </a:lnTo>
                    <a:cubicBezTo>
                      <a:pt x="194" y="12789"/>
                      <a:pt x="210" y="12930"/>
                      <a:pt x="216" y="12941"/>
                    </a:cubicBezTo>
                    <a:cubicBezTo>
                      <a:pt x="216" y="12952"/>
                      <a:pt x="350" y="12974"/>
                      <a:pt x="518" y="12990"/>
                    </a:cubicBezTo>
                    <a:lnTo>
                      <a:pt x="1354" y="13082"/>
                    </a:lnTo>
                    <a:cubicBezTo>
                      <a:pt x="1516" y="13098"/>
                      <a:pt x="1688" y="13245"/>
                      <a:pt x="1737" y="13402"/>
                    </a:cubicBezTo>
                    <a:lnTo>
                      <a:pt x="2121" y="14501"/>
                    </a:lnTo>
                    <a:cubicBezTo>
                      <a:pt x="2181" y="14653"/>
                      <a:pt x="2142" y="14881"/>
                      <a:pt x="2028" y="15000"/>
                    </a:cubicBezTo>
                    <a:lnTo>
                      <a:pt x="1457" y="15624"/>
                    </a:lnTo>
                    <a:cubicBezTo>
                      <a:pt x="1349" y="15743"/>
                      <a:pt x="1258" y="15850"/>
                      <a:pt x="1263" y="15856"/>
                    </a:cubicBezTo>
                    <a:cubicBezTo>
                      <a:pt x="1268" y="15861"/>
                      <a:pt x="1338" y="15986"/>
                      <a:pt x="1425" y="16127"/>
                    </a:cubicBezTo>
                    <a:lnTo>
                      <a:pt x="2256" y="17380"/>
                    </a:lnTo>
                    <a:cubicBezTo>
                      <a:pt x="2353" y="17510"/>
                      <a:pt x="2440" y="17623"/>
                      <a:pt x="2445" y="17634"/>
                    </a:cubicBezTo>
                    <a:cubicBezTo>
                      <a:pt x="2450" y="17639"/>
                      <a:pt x="2579" y="17595"/>
                      <a:pt x="2730" y="17535"/>
                    </a:cubicBezTo>
                    <a:lnTo>
                      <a:pt x="3490" y="17232"/>
                    </a:lnTo>
                    <a:cubicBezTo>
                      <a:pt x="3641" y="17173"/>
                      <a:pt x="3863" y="17216"/>
                      <a:pt x="3976" y="17336"/>
                    </a:cubicBezTo>
                    <a:lnTo>
                      <a:pt x="4905" y="18192"/>
                    </a:lnTo>
                    <a:cubicBezTo>
                      <a:pt x="5029" y="18295"/>
                      <a:pt x="5100" y="18511"/>
                      <a:pt x="5062" y="18673"/>
                    </a:cubicBezTo>
                    <a:lnTo>
                      <a:pt x="4851" y="19476"/>
                    </a:lnTo>
                    <a:cubicBezTo>
                      <a:pt x="4808" y="19633"/>
                      <a:pt x="4780" y="19769"/>
                      <a:pt x="4785" y="19774"/>
                    </a:cubicBezTo>
                    <a:cubicBezTo>
                      <a:pt x="4791" y="19780"/>
                      <a:pt x="4915" y="19850"/>
                      <a:pt x="5055" y="19937"/>
                    </a:cubicBezTo>
                    <a:lnTo>
                      <a:pt x="6345" y="20631"/>
                    </a:lnTo>
                    <a:cubicBezTo>
                      <a:pt x="6491" y="20701"/>
                      <a:pt x="6621" y="20761"/>
                      <a:pt x="6632" y="20766"/>
                    </a:cubicBezTo>
                    <a:cubicBezTo>
                      <a:pt x="6637" y="20772"/>
                      <a:pt x="6735" y="20668"/>
                      <a:pt x="6843" y="20543"/>
                    </a:cubicBezTo>
                    <a:lnTo>
                      <a:pt x="7370" y="19932"/>
                    </a:lnTo>
                    <a:cubicBezTo>
                      <a:pt x="7478" y="19807"/>
                      <a:pt x="7694" y="19742"/>
                      <a:pt x="7851" y="19791"/>
                    </a:cubicBezTo>
                    <a:lnTo>
                      <a:pt x="9136" y="20116"/>
                    </a:lnTo>
                    <a:cubicBezTo>
                      <a:pt x="9298" y="20149"/>
                      <a:pt x="9459" y="20306"/>
                      <a:pt x="9497" y="20468"/>
                    </a:cubicBezTo>
                    <a:lnTo>
                      <a:pt x="9680" y="21259"/>
                    </a:lnTo>
                    <a:cubicBezTo>
                      <a:pt x="9718" y="21422"/>
                      <a:pt x="9756" y="21552"/>
                      <a:pt x="9761" y="21552"/>
                    </a:cubicBezTo>
                    <a:cubicBezTo>
                      <a:pt x="9767" y="21552"/>
                      <a:pt x="9911" y="21562"/>
                      <a:pt x="10073" y="21573"/>
                    </a:cubicBezTo>
                    <a:lnTo>
                      <a:pt x="10500" y="21595"/>
                    </a:lnTo>
                    <a:cubicBezTo>
                      <a:pt x="10662" y="21600"/>
                      <a:pt x="10931" y="21600"/>
                      <a:pt x="11098" y="21595"/>
                    </a:cubicBezTo>
                    <a:lnTo>
                      <a:pt x="11525" y="21573"/>
                    </a:lnTo>
                    <a:cubicBezTo>
                      <a:pt x="11687" y="21562"/>
                      <a:pt x="11828" y="21552"/>
                      <a:pt x="11839" y="21552"/>
                    </a:cubicBezTo>
                    <a:cubicBezTo>
                      <a:pt x="11849" y="21552"/>
                      <a:pt x="11882" y="21416"/>
                      <a:pt x="11920" y="21259"/>
                    </a:cubicBezTo>
                    <a:lnTo>
                      <a:pt x="12103" y="20468"/>
                    </a:lnTo>
                    <a:cubicBezTo>
                      <a:pt x="12141" y="20306"/>
                      <a:pt x="12302" y="20149"/>
                      <a:pt x="12464" y="20116"/>
                    </a:cubicBezTo>
                    <a:lnTo>
                      <a:pt x="13749" y="19791"/>
                    </a:lnTo>
                    <a:cubicBezTo>
                      <a:pt x="13906" y="19742"/>
                      <a:pt x="14120" y="19807"/>
                      <a:pt x="14228" y="19932"/>
                    </a:cubicBezTo>
                    <a:lnTo>
                      <a:pt x="14757" y="20543"/>
                    </a:lnTo>
                    <a:cubicBezTo>
                      <a:pt x="14865" y="20668"/>
                      <a:pt x="14957" y="20767"/>
                      <a:pt x="14968" y="20766"/>
                    </a:cubicBezTo>
                    <a:cubicBezTo>
                      <a:pt x="14974" y="20761"/>
                      <a:pt x="15102" y="20701"/>
                      <a:pt x="15253" y="20631"/>
                    </a:cubicBezTo>
                    <a:lnTo>
                      <a:pt x="16543" y="19937"/>
                    </a:lnTo>
                    <a:cubicBezTo>
                      <a:pt x="16683" y="19850"/>
                      <a:pt x="16802" y="19780"/>
                      <a:pt x="16813" y="19774"/>
                    </a:cubicBezTo>
                    <a:cubicBezTo>
                      <a:pt x="16818" y="19769"/>
                      <a:pt x="16792" y="19633"/>
                      <a:pt x="16749" y="19476"/>
                    </a:cubicBezTo>
                    <a:lnTo>
                      <a:pt x="16538" y="18673"/>
                    </a:lnTo>
                    <a:cubicBezTo>
                      <a:pt x="16495" y="18516"/>
                      <a:pt x="16565" y="18301"/>
                      <a:pt x="16695" y="18192"/>
                    </a:cubicBezTo>
                    <a:lnTo>
                      <a:pt x="17622" y="17336"/>
                    </a:lnTo>
                    <a:cubicBezTo>
                      <a:pt x="17736" y="17216"/>
                      <a:pt x="17957" y="17173"/>
                      <a:pt x="18108" y="17232"/>
                    </a:cubicBezTo>
                    <a:lnTo>
                      <a:pt x="18868" y="17535"/>
                    </a:lnTo>
                    <a:cubicBezTo>
                      <a:pt x="19019" y="17595"/>
                      <a:pt x="19150" y="17639"/>
                      <a:pt x="19155" y="17634"/>
                    </a:cubicBezTo>
                    <a:cubicBezTo>
                      <a:pt x="19160" y="17628"/>
                      <a:pt x="19247" y="17515"/>
                      <a:pt x="19344" y="17380"/>
                    </a:cubicBezTo>
                    <a:lnTo>
                      <a:pt x="20175" y="16127"/>
                    </a:lnTo>
                    <a:cubicBezTo>
                      <a:pt x="20262" y="15986"/>
                      <a:pt x="20332" y="15861"/>
                      <a:pt x="20337" y="15856"/>
                    </a:cubicBezTo>
                    <a:cubicBezTo>
                      <a:pt x="20342" y="15850"/>
                      <a:pt x="20256" y="15743"/>
                      <a:pt x="20143" y="15624"/>
                    </a:cubicBezTo>
                    <a:lnTo>
                      <a:pt x="19570" y="14989"/>
                    </a:lnTo>
                    <a:cubicBezTo>
                      <a:pt x="19462" y="14869"/>
                      <a:pt x="19419" y="14642"/>
                      <a:pt x="19479" y="14491"/>
                    </a:cubicBezTo>
                    <a:lnTo>
                      <a:pt x="19862" y="13390"/>
                    </a:lnTo>
                    <a:cubicBezTo>
                      <a:pt x="19910" y="13233"/>
                      <a:pt x="20082" y="13088"/>
                      <a:pt x="20244" y="13072"/>
                    </a:cubicBezTo>
                    <a:lnTo>
                      <a:pt x="21081" y="12978"/>
                    </a:lnTo>
                    <a:cubicBezTo>
                      <a:pt x="21243" y="12962"/>
                      <a:pt x="21379" y="12940"/>
                      <a:pt x="21384" y="12929"/>
                    </a:cubicBezTo>
                    <a:cubicBezTo>
                      <a:pt x="21384" y="12918"/>
                      <a:pt x="21404" y="12784"/>
                      <a:pt x="21431" y="12616"/>
                    </a:cubicBezTo>
                    <a:lnTo>
                      <a:pt x="21583" y="11072"/>
                    </a:lnTo>
                    <a:cubicBezTo>
                      <a:pt x="21594" y="10909"/>
                      <a:pt x="21600" y="10767"/>
                      <a:pt x="21600" y="10757"/>
                    </a:cubicBezTo>
                    <a:cubicBezTo>
                      <a:pt x="21584" y="10757"/>
                      <a:pt x="21460" y="10702"/>
                      <a:pt x="21303" y="10648"/>
                    </a:cubicBezTo>
                    <a:lnTo>
                      <a:pt x="20477" y="10345"/>
                    </a:lnTo>
                    <a:cubicBezTo>
                      <a:pt x="20321" y="10291"/>
                      <a:pt x="20180" y="10106"/>
                      <a:pt x="20163" y="9944"/>
                    </a:cubicBezTo>
                    <a:lnTo>
                      <a:pt x="20013" y="8914"/>
                    </a:lnTo>
                    <a:cubicBezTo>
                      <a:pt x="19981" y="8752"/>
                      <a:pt x="20067" y="8546"/>
                      <a:pt x="20202" y="8454"/>
                    </a:cubicBezTo>
                    <a:lnTo>
                      <a:pt x="20926" y="7966"/>
                    </a:lnTo>
                    <a:cubicBezTo>
                      <a:pt x="21060" y="7874"/>
                      <a:pt x="21174" y="7792"/>
                      <a:pt x="21168" y="7781"/>
                    </a:cubicBezTo>
                    <a:cubicBezTo>
                      <a:pt x="21168" y="7770"/>
                      <a:pt x="21119" y="7640"/>
                      <a:pt x="21065" y="7483"/>
                    </a:cubicBezTo>
                    <a:lnTo>
                      <a:pt x="20472" y="6000"/>
                    </a:lnTo>
                    <a:cubicBezTo>
                      <a:pt x="20402" y="5848"/>
                      <a:pt x="20342" y="5723"/>
                      <a:pt x="20337" y="5712"/>
                    </a:cubicBezTo>
                    <a:cubicBezTo>
                      <a:pt x="20332" y="5701"/>
                      <a:pt x="20197" y="5717"/>
                      <a:pt x="20035" y="5739"/>
                    </a:cubicBezTo>
                    <a:lnTo>
                      <a:pt x="19133" y="5858"/>
                    </a:lnTo>
                    <a:cubicBezTo>
                      <a:pt x="18971" y="5879"/>
                      <a:pt x="18761" y="5788"/>
                      <a:pt x="18674" y="5648"/>
                    </a:cubicBezTo>
                    <a:lnTo>
                      <a:pt x="18135" y="4899"/>
                    </a:lnTo>
                    <a:cubicBezTo>
                      <a:pt x="18032" y="4769"/>
                      <a:pt x="18017" y="4548"/>
                      <a:pt x="18093" y="4401"/>
                    </a:cubicBezTo>
                    <a:lnTo>
                      <a:pt x="18518" y="3609"/>
                    </a:lnTo>
                    <a:cubicBezTo>
                      <a:pt x="18593" y="3462"/>
                      <a:pt x="18653" y="3338"/>
                      <a:pt x="18647" y="3333"/>
                    </a:cubicBezTo>
                    <a:cubicBezTo>
                      <a:pt x="18642" y="3327"/>
                      <a:pt x="18540" y="3230"/>
                      <a:pt x="18422" y="3116"/>
                    </a:cubicBezTo>
                    <a:lnTo>
                      <a:pt x="17186" y="2044"/>
                    </a:lnTo>
                    <a:cubicBezTo>
                      <a:pt x="17056" y="1941"/>
                      <a:pt x="16943" y="1853"/>
                      <a:pt x="16938" y="1848"/>
                    </a:cubicBezTo>
                    <a:cubicBezTo>
                      <a:pt x="16932" y="1842"/>
                      <a:pt x="16813" y="1918"/>
                      <a:pt x="16683" y="2010"/>
                    </a:cubicBezTo>
                    <a:lnTo>
                      <a:pt x="15934" y="2547"/>
                    </a:lnTo>
                    <a:cubicBezTo>
                      <a:pt x="15800" y="2644"/>
                      <a:pt x="15572" y="2655"/>
                      <a:pt x="15432" y="2574"/>
                    </a:cubicBezTo>
                    <a:lnTo>
                      <a:pt x="14682" y="2190"/>
                    </a:lnTo>
                    <a:cubicBezTo>
                      <a:pt x="14531" y="2119"/>
                      <a:pt x="14411" y="1929"/>
                      <a:pt x="14417" y="1761"/>
                    </a:cubicBezTo>
                    <a:lnTo>
                      <a:pt x="14429" y="840"/>
                    </a:lnTo>
                    <a:cubicBezTo>
                      <a:pt x="14429" y="677"/>
                      <a:pt x="14428" y="537"/>
                      <a:pt x="14417" y="537"/>
                    </a:cubicBezTo>
                    <a:cubicBezTo>
                      <a:pt x="14411" y="531"/>
                      <a:pt x="14272" y="494"/>
                      <a:pt x="14115" y="445"/>
                    </a:cubicBezTo>
                    <a:lnTo>
                      <a:pt x="12508" y="54"/>
                    </a:lnTo>
                    <a:cubicBezTo>
                      <a:pt x="12346" y="22"/>
                      <a:pt x="12205" y="0"/>
                      <a:pt x="12200" y="0"/>
                    </a:cubicBezTo>
                    <a:cubicBezTo>
                      <a:pt x="12189" y="0"/>
                      <a:pt x="12125" y="120"/>
                      <a:pt x="12049" y="266"/>
                    </a:cubicBezTo>
                    <a:lnTo>
                      <a:pt x="11628" y="1096"/>
                    </a:lnTo>
                    <a:cubicBezTo>
                      <a:pt x="11552" y="1242"/>
                      <a:pt x="11358" y="1355"/>
                      <a:pt x="11196" y="1350"/>
                    </a:cubicBezTo>
                    <a:lnTo>
                      <a:pt x="10387" y="1350"/>
                    </a:lnTo>
                    <a:cubicBezTo>
                      <a:pt x="10225" y="1355"/>
                      <a:pt x="10025" y="1242"/>
                      <a:pt x="9955" y="1096"/>
                    </a:cubicBezTo>
                    <a:lnTo>
                      <a:pt x="9534" y="266"/>
                    </a:lnTo>
                    <a:cubicBezTo>
                      <a:pt x="9458" y="120"/>
                      <a:pt x="9394" y="0"/>
                      <a:pt x="9384" y="0"/>
                    </a:cubicBezTo>
                    <a:close/>
                    <a:moveTo>
                      <a:pt x="10792" y="5820"/>
                    </a:moveTo>
                    <a:cubicBezTo>
                      <a:pt x="13533" y="5820"/>
                      <a:pt x="15761" y="8053"/>
                      <a:pt x="15761" y="10811"/>
                    </a:cubicBezTo>
                    <a:cubicBezTo>
                      <a:pt x="15761" y="13569"/>
                      <a:pt x="13533" y="15801"/>
                      <a:pt x="10792" y="15801"/>
                    </a:cubicBezTo>
                    <a:cubicBezTo>
                      <a:pt x="8051" y="15801"/>
                      <a:pt x="5822" y="13569"/>
                      <a:pt x="5822" y="10811"/>
                    </a:cubicBezTo>
                    <a:cubicBezTo>
                      <a:pt x="5822" y="8053"/>
                      <a:pt x="8045" y="5820"/>
                      <a:pt x="10792" y="5820"/>
                    </a:cubicBezTo>
                    <a:close/>
                    <a:moveTo>
                      <a:pt x="10792" y="7592"/>
                    </a:moveTo>
                    <a:cubicBezTo>
                      <a:pt x="9016" y="7592"/>
                      <a:pt x="7581" y="9033"/>
                      <a:pt x="7581" y="10816"/>
                    </a:cubicBezTo>
                    <a:cubicBezTo>
                      <a:pt x="7581" y="12593"/>
                      <a:pt x="9016" y="14040"/>
                      <a:pt x="10792" y="14040"/>
                    </a:cubicBezTo>
                    <a:cubicBezTo>
                      <a:pt x="12567" y="14040"/>
                      <a:pt x="14002" y="12599"/>
                      <a:pt x="14002" y="10816"/>
                    </a:cubicBezTo>
                    <a:cubicBezTo>
                      <a:pt x="14002" y="9033"/>
                      <a:pt x="12567" y="7592"/>
                      <a:pt x="10792" y="7592"/>
                    </a:cubicBezTo>
                    <a:close/>
                  </a:path>
                </a:pathLst>
              </a:custGeom>
              <a:solidFill>
                <a:srgbClr val="FFFFFF"/>
              </a:solidFill>
              <a:ln w="12700" cap="flat">
                <a:noFill/>
                <a:miter lim="400000"/>
              </a:ln>
              <a:effectLst/>
            </p:spPr>
            <p:txBody>
              <a:bodyPr wrap="square" lIns="0" tIns="0" rIns="0" bIns="0" numCol="1" anchor="ctr">
                <a:noAutofit/>
              </a:bodyPr>
              <a:lstStyle/>
              <a:p>
                <a:pPr algn="ctr" defTabSz="549783" hangingPunct="0">
                  <a:defRPr sz="3200">
                    <a:solidFill>
                      <a:srgbClr val="FFFFFF"/>
                    </a:solidFill>
                  </a:defRPr>
                </a:pPr>
                <a:endParaRPr sz="2131" kern="0">
                  <a:solidFill>
                    <a:srgbClr val="FFFFFF"/>
                  </a:solidFill>
                  <a:latin typeface="Helvetica Neue Medium"/>
                  <a:ea typeface="Helvetica Neue Medium"/>
                  <a:cs typeface="Helvetica Neue Medium"/>
                  <a:sym typeface="Helvetica Neue Medium"/>
                </a:endParaRPr>
              </a:p>
            </p:txBody>
          </p:sp>
        </p:grpSp>
      </p:grpSp>
      <p:sp>
        <p:nvSpPr>
          <p:cNvPr id="62" name="矩形 7">
            <a:extLst>
              <a:ext uri="{FF2B5EF4-FFF2-40B4-BE49-F238E27FC236}">
                <a16:creationId xmlns:a16="http://schemas.microsoft.com/office/drawing/2014/main" id="{9E13C723-D715-8003-5B75-7FBDB978886E}"/>
              </a:ext>
            </a:extLst>
          </p:cNvPr>
          <p:cNvSpPr/>
          <p:nvPr/>
        </p:nvSpPr>
        <p:spPr>
          <a:xfrm>
            <a:off x="247971" y="5063573"/>
            <a:ext cx="4930356" cy="1569660"/>
          </a:xfrm>
          <a:prstGeom prst="rect">
            <a:avLst/>
          </a:prstGeom>
        </p:spPr>
        <p:txBody>
          <a:bodyPr wrap="square">
            <a:spAutoFit/>
          </a:bodyPr>
          <a:lstStyle/>
          <a:p>
            <a:r>
              <a:rPr lang="en-US" altLang="zh-CN" sz="1200" dirty="0">
                <a:solidFill>
                  <a:schemeClr val="bg1"/>
                </a:solidFill>
                <a:latin typeface="Microsoft YaHei UI" panose="020B0503020204020204" pitchFamily="34" charset="-122"/>
                <a:ea typeface="Microsoft YaHei UI" panose="020B0503020204020204" pitchFamily="34" charset="-122"/>
                <a:sym typeface="PingFang SC Regular"/>
              </a:rPr>
              <a:t>Tencent Meeting's Rooms feature is a software system specially designed for physical conference rooms, providing an integrated conference experience that consists of audio and video communication, screensharing, and touch-screen whiteboards</a:t>
            </a:r>
          </a:p>
          <a:p>
            <a:endParaRPr lang="en-US" altLang="zh-CN" sz="1200" dirty="0">
              <a:solidFill>
                <a:schemeClr val="bg1"/>
              </a:solidFill>
              <a:latin typeface="Microsoft YaHei UI" panose="020B0503020204020204" pitchFamily="34" charset="-122"/>
              <a:ea typeface="Microsoft YaHei UI" panose="020B0503020204020204" pitchFamily="34" charset="-122"/>
              <a:sym typeface="PingFang SC Regular"/>
            </a:endParaRPr>
          </a:p>
          <a:p>
            <a:r>
              <a:rPr lang="en-US" altLang="zh-CN" sz="1200" dirty="0">
                <a:solidFill>
                  <a:schemeClr val="bg1"/>
                </a:solidFill>
                <a:latin typeface="Microsoft YaHei UI" panose="020B0503020204020204" pitchFamily="34" charset="-122"/>
                <a:ea typeface="Microsoft YaHei UI" panose="020B0503020204020204" pitchFamily="34" charset="-122"/>
                <a:sym typeface="PingFang SC Regular"/>
              </a:rPr>
              <a:t>Rooms features open audio and video certification standards and works with hardware partners to provide modern conference room solutions for enterprises</a:t>
            </a:r>
          </a:p>
        </p:txBody>
      </p:sp>
    </p:spTree>
    <p:extLst>
      <p:ext uri="{BB962C8B-B14F-4D97-AF65-F5344CB8AC3E}">
        <p14:creationId xmlns:p14="http://schemas.microsoft.com/office/powerpoint/2010/main" val="3453324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2000729-0577-4866-96FB-F8FDC9CCCD07}"/>
              </a:ext>
            </a:extLst>
          </p:cNvPr>
          <p:cNvSpPr txBox="1"/>
          <p:nvPr/>
        </p:nvSpPr>
        <p:spPr>
          <a:xfrm>
            <a:off x="472947" y="369663"/>
            <a:ext cx="9540620" cy="553998"/>
          </a:xfrm>
          <a:prstGeom prst="rect">
            <a:avLst/>
          </a:prstGeom>
          <a:noFill/>
        </p:spPr>
        <p:txBody>
          <a:bodyPr wrap="square" rtlCol="0">
            <a:spAutoFit/>
          </a:bodyPr>
          <a:lstStyle/>
          <a:p>
            <a:pPr defTabSz="913729">
              <a:defRPr/>
            </a:pPr>
            <a:r>
              <a:rPr lang="en-US" altLang="zh-CN" sz="3000" b="1" dirty="0">
                <a:solidFill>
                  <a:prstClr val="black"/>
                </a:solidFill>
                <a:latin typeface="TencentSans W7" panose="020C04030202040F0204" pitchFamily="34" charset="-122"/>
                <a:ea typeface="TencentSans W7" panose="020C04030202040F0204" pitchFamily="34" charset="-122"/>
                <a:cs typeface="Microsoft YaHei Light" charset="-122"/>
                <a:sym typeface="+mn-lt"/>
              </a:rPr>
              <a:t>Certified Rooms-compatible Touchscreen Devices</a:t>
            </a:r>
          </a:p>
        </p:txBody>
      </p:sp>
      <p:pic>
        <p:nvPicPr>
          <p:cNvPr id="86" name="WechatIMG139.png" descr="WechatIMG139.png">
            <a:extLst>
              <a:ext uri="{FF2B5EF4-FFF2-40B4-BE49-F238E27FC236}">
                <a16:creationId xmlns:a16="http://schemas.microsoft.com/office/drawing/2014/main" id="{EA74E51A-DEEA-804F-9FE0-4361AD02AB45}"/>
              </a:ext>
            </a:extLst>
          </p:cNvPr>
          <p:cNvPicPr>
            <a:picLocks noChangeAspect="1"/>
          </p:cNvPicPr>
          <p:nvPr/>
        </p:nvPicPr>
        <p:blipFill>
          <a:blip r:embed="rId2"/>
          <a:srcRect/>
          <a:stretch>
            <a:fillRect/>
          </a:stretch>
        </p:blipFill>
        <p:spPr>
          <a:xfrm>
            <a:off x="322401" y="1362270"/>
            <a:ext cx="4057568" cy="2617787"/>
          </a:xfrm>
          <a:prstGeom prst="rect">
            <a:avLst/>
          </a:prstGeom>
          <a:ln w="12700">
            <a:miter lim="400000"/>
          </a:ln>
        </p:spPr>
      </p:pic>
      <p:pic>
        <p:nvPicPr>
          <p:cNvPr id="87" name="WechatIMG185.png" descr="WechatIMG185.png">
            <a:extLst>
              <a:ext uri="{FF2B5EF4-FFF2-40B4-BE49-F238E27FC236}">
                <a16:creationId xmlns:a16="http://schemas.microsoft.com/office/drawing/2014/main" id="{FA86ED81-E8A0-AF41-BD4C-622BC3F17351}"/>
              </a:ext>
            </a:extLst>
          </p:cNvPr>
          <p:cNvPicPr>
            <a:picLocks noChangeAspect="1"/>
          </p:cNvPicPr>
          <p:nvPr/>
        </p:nvPicPr>
        <p:blipFill>
          <a:blip r:embed="rId3"/>
          <a:stretch>
            <a:fillRect/>
          </a:stretch>
        </p:blipFill>
        <p:spPr>
          <a:xfrm>
            <a:off x="5710325" y="1302901"/>
            <a:ext cx="4247258" cy="2741935"/>
          </a:xfrm>
          <a:prstGeom prst="rect">
            <a:avLst/>
          </a:prstGeom>
          <a:ln w="12700">
            <a:miter lim="400000"/>
          </a:ln>
        </p:spPr>
      </p:pic>
      <p:sp>
        <p:nvSpPr>
          <p:cNvPr id="88" name="newline TC65/75/86…">
            <a:extLst>
              <a:ext uri="{FF2B5EF4-FFF2-40B4-BE49-F238E27FC236}">
                <a16:creationId xmlns:a16="http://schemas.microsoft.com/office/drawing/2014/main" id="{5548AD20-7F6E-9647-945E-B372C70C7591}"/>
              </a:ext>
            </a:extLst>
          </p:cNvPr>
          <p:cNvSpPr txBox="1"/>
          <p:nvPr/>
        </p:nvSpPr>
        <p:spPr>
          <a:xfrm>
            <a:off x="4150899" y="2196359"/>
            <a:ext cx="1676527" cy="512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77" tIns="25377" rIns="25377" bIns="25377" anchor="ctr">
            <a:spAutoFit/>
          </a:bodyPr>
          <a:lstStyle/>
          <a:p>
            <a:pPr algn="ctr" defTabSz="412337" hangingPunct="0">
              <a:defRPr sz="2000">
                <a:latin typeface="腾讯体 W3"/>
                <a:ea typeface="腾讯体 W3"/>
                <a:cs typeface="腾讯体 W3"/>
                <a:sym typeface="腾讯体 W3"/>
              </a:defRPr>
            </a:pPr>
            <a:r>
              <a:rPr lang="en-US" sz="999" kern="0" dirty="0">
                <a:solidFill>
                  <a:srgbClr val="000000"/>
                </a:solidFill>
                <a:latin typeface="Microsoft YaHei UI" panose="020B0503020204020204" pitchFamily="34" charset="-122"/>
                <a:ea typeface="Microsoft YaHei UI" panose="020B0503020204020204" pitchFamily="34" charset="-122"/>
                <a:cs typeface="腾讯体 W3"/>
                <a:sym typeface="腾讯体 W3"/>
              </a:rPr>
              <a:t>N</a:t>
            </a:r>
            <a:r>
              <a:rPr sz="999" kern="0" dirty="0">
                <a:solidFill>
                  <a:srgbClr val="000000"/>
                </a:solidFill>
                <a:latin typeface="Microsoft YaHei UI" panose="020B0503020204020204" pitchFamily="34" charset="-122"/>
                <a:ea typeface="Microsoft YaHei UI" panose="020B0503020204020204" pitchFamily="34" charset="-122"/>
                <a:cs typeface="腾讯体 W3"/>
                <a:sym typeface="腾讯体 W3"/>
              </a:rPr>
              <a:t>ewline TC65/75/86</a:t>
            </a:r>
          </a:p>
          <a:p>
            <a:pPr algn="ctr" defTabSz="412337" hangingPunct="0">
              <a:defRPr sz="2000">
                <a:latin typeface="腾讯体 W3"/>
                <a:ea typeface="腾讯体 W3"/>
                <a:cs typeface="腾讯体 W3"/>
                <a:sym typeface="腾讯体 W3"/>
              </a:defRPr>
            </a:pPr>
            <a:r>
              <a:rPr lang="en-US" sz="999" kern="0" dirty="0">
                <a:solidFill>
                  <a:srgbClr val="000000"/>
                </a:solidFill>
                <a:latin typeface="Microsoft YaHei UI" panose="020B0503020204020204" pitchFamily="34" charset="-122"/>
                <a:ea typeface="Microsoft YaHei UI" panose="020B0503020204020204" pitchFamily="34" charset="-122"/>
                <a:cs typeface="腾讯体 W3"/>
                <a:sym typeface="腾讯体 W3"/>
              </a:rPr>
              <a:t>Integrated Video Meeting System</a:t>
            </a:r>
            <a:endParaRPr sz="999" kern="0" dirty="0">
              <a:solidFill>
                <a:srgbClr val="000000"/>
              </a:solidFill>
              <a:latin typeface="Microsoft YaHei UI" panose="020B0503020204020204" pitchFamily="34" charset="-122"/>
              <a:ea typeface="Microsoft YaHei UI" panose="020B0503020204020204" pitchFamily="34" charset="-122"/>
              <a:cs typeface="腾讯体 W3"/>
              <a:sym typeface="腾讯体 W3"/>
            </a:endParaRPr>
          </a:p>
        </p:txBody>
      </p:sp>
      <p:sp>
        <p:nvSpPr>
          <p:cNvPr id="89" name="newline IP86…">
            <a:extLst>
              <a:ext uri="{FF2B5EF4-FFF2-40B4-BE49-F238E27FC236}">
                <a16:creationId xmlns:a16="http://schemas.microsoft.com/office/drawing/2014/main" id="{917397A2-DBE1-7846-9460-F4E93D2634DC}"/>
              </a:ext>
            </a:extLst>
          </p:cNvPr>
          <p:cNvSpPr txBox="1"/>
          <p:nvPr/>
        </p:nvSpPr>
        <p:spPr>
          <a:xfrm>
            <a:off x="9768216" y="2153024"/>
            <a:ext cx="2159104" cy="512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77" tIns="25377" rIns="25377" bIns="25377" anchor="ctr">
            <a:spAutoFit/>
          </a:bodyPr>
          <a:lstStyle/>
          <a:p>
            <a:pPr algn="ctr" defTabSz="412337" hangingPunct="0">
              <a:defRPr sz="2000">
                <a:latin typeface="腾讯体 W3"/>
                <a:ea typeface="腾讯体 W3"/>
                <a:cs typeface="腾讯体 W3"/>
                <a:sym typeface="腾讯体 W3"/>
              </a:defRPr>
            </a:pPr>
            <a:r>
              <a:rPr lang="en-US" sz="999" kern="0" dirty="0">
                <a:solidFill>
                  <a:srgbClr val="000000"/>
                </a:solidFill>
                <a:latin typeface="Microsoft YaHei UI" panose="020B0503020204020204" pitchFamily="34" charset="-122"/>
                <a:ea typeface="Microsoft YaHei UI" panose="020B0503020204020204" pitchFamily="34" charset="-122"/>
                <a:cs typeface="腾讯体 W3"/>
                <a:sym typeface="腾讯体 W3"/>
              </a:rPr>
              <a:t>N</a:t>
            </a:r>
            <a:r>
              <a:rPr sz="999" kern="0" dirty="0">
                <a:solidFill>
                  <a:srgbClr val="000000"/>
                </a:solidFill>
                <a:latin typeface="Microsoft YaHei UI" panose="020B0503020204020204" pitchFamily="34" charset="-122"/>
                <a:ea typeface="Microsoft YaHei UI" panose="020B0503020204020204" pitchFamily="34" charset="-122"/>
                <a:cs typeface="腾讯体 W3"/>
                <a:sym typeface="腾讯体 W3"/>
              </a:rPr>
              <a:t>ewline IP86</a:t>
            </a:r>
            <a:r>
              <a:rPr lang="en-US" sz="999" kern="0" dirty="0">
                <a:solidFill>
                  <a:srgbClr val="000000"/>
                </a:solidFill>
                <a:latin typeface="Microsoft YaHei UI" panose="020B0503020204020204" pitchFamily="34" charset="-122"/>
                <a:ea typeface="Microsoft YaHei UI" panose="020B0503020204020204" pitchFamily="34" charset="-122"/>
                <a:cs typeface="腾讯体 W3"/>
                <a:sym typeface="腾讯体 W3"/>
              </a:rPr>
              <a:t> Touchscreen (needs to be integrated with external audio and video devices)</a:t>
            </a:r>
            <a:endParaRPr sz="999" kern="0" dirty="0">
              <a:solidFill>
                <a:srgbClr val="000000"/>
              </a:solidFill>
              <a:latin typeface="Microsoft YaHei UI" panose="020B0503020204020204" pitchFamily="34" charset="-122"/>
              <a:ea typeface="Microsoft YaHei UI" panose="020B0503020204020204" pitchFamily="34" charset="-122"/>
              <a:cs typeface="腾讯体 W3"/>
              <a:sym typeface="腾讯体 W3"/>
            </a:endParaRPr>
          </a:p>
        </p:txBody>
      </p:sp>
      <p:pic>
        <p:nvPicPr>
          <p:cNvPr id="90" name="huawei ideahub pro65.png" descr="huawei ideahub pro65.png">
            <a:extLst>
              <a:ext uri="{FF2B5EF4-FFF2-40B4-BE49-F238E27FC236}">
                <a16:creationId xmlns:a16="http://schemas.microsoft.com/office/drawing/2014/main" id="{BC1443BF-E6BA-EA4B-AE55-CB6FC2B1910B}"/>
              </a:ext>
            </a:extLst>
          </p:cNvPr>
          <p:cNvPicPr>
            <a:picLocks noChangeAspect="1"/>
          </p:cNvPicPr>
          <p:nvPr/>
        </p:nvPicPr>
        <p:blipFill>
          <a:blip r:embed="rId4"/>
          <a:stretch>
            <a:fillRect/>
          </a:stretch>
        </p:blipFill>
        <p:spPr>
          <a:xfrm>
            <a:off x="1964171" y="3850532"/>
            <a:ext cx="4376284" cy="2465513"/>
          </a:xfrm>
          <a:prstGeom prst="rect">
            <a:avLst/>
          </a:prstGeom>
          <a:ln w="12700">
            <a:miter lim="400000"/>
          </a:ln>
        </p:spPr>
      </p:pic>
      <p:pic>
        <p:nvPicPr>
          <p:cNvPr id="91" name="maxhub-cc.png" descr="maxhub-cc.png">
            <a:extLst>
              <a:ext uri="{FF2B5EF4-FFF2-40B4-BE49-F238E27FC236}">
                <a16:creationId xmlns:a16="http://schemas.microsoft.com/office/drawing/2014/main" id="{C854EDFA-D4D0-1B48-8897-D08CDB5A5E23}"/>
              </a:ext>
            </a:extLst>
          </p:cNvPr>
          <p:cNvPicPr>
            <a:picLocks noChangeAspect="1"/>
          </p:cNvPicPr>
          <p:nvPr/>
        </p:nvPicPr>
        <p:blipFill>
          <a:blip r:embed="rId5"/>
          <a:stretch>
            <a:fillRect/>
          </a:stretch>
        </p:blipFill>
        <p:spPr>
          <a:xfrm>
            <a:off x="7680385" y="3936401"/>
            <a:ext cx="4057568" cy="2285954"/>
          </a:xfrm>
          <a:prstGeom prst="rect">
            <a:avLst/>
          </a:prstGeom>
          <a:ln w="12700">
            <a:miter lim="400000"/>
          </a:ln>
        </p:spPr>
      </p:pic>
      <p:sp>
        <p:nvSpPr>
          <p:cNvPr id="92" name="Huawei idea hub Pro65…">
            <a:extLst>
              <a:ext uri="{FF2B5EF4-FFF2-40B4-BE49-F238E27FC236}">
                <a16:creationId xmlns:a16="http://schemas.microsoft.com/office/drawing/2014/main" id="{88AB0138-D346-114E-B6E4-770149C62F7C}"/>
              </a:ext>
            </a:extLst>
          </p:cNvPr>
          <p:cNvSpPr txBox="1"/>
          <p:nvPr/>
        </p:nvSpPr>
        <p:spPr>
          <a:xfrm>
            <a:off x="933061" y="5043449"/>
            <a:ext cx="1371066" cy="66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77" tIns="25377" rIns="25377" bIns="25377" anchor="ctr">
            <a:spAutoFit/>
          </a:bodyPr>
          <a:lstStyle/>
          <a:p>
            <a:pPr algn="ctr" defTabSz="412337" hangingPunct="0">
              <a:defRPr sz="2000">
                <a:latin typeface="腾讯体 W3"/>
                <a:ea typeface="腾讯体 W3"/>
                <a:cs typeface="腾讯体 W3"/>
                <a:sym typeface="腾讯体 W3"/>
              </a:defRPr>
            </a:pPr>
            <a:r>
              <a:rPr sz="999" kern="0" dirty="0">
                <a:solidFill>
                  <a:srgbClr val="000000"/>
                </a:solidFill>
                <a:latin typeface="Microsoft YaHei UI" panose="020B0503020204020204" pitchFamily="34" charset="-122"/>
                <a:ea typeface="Microsoft YaHei UI" panose="020B0503020204020204" pitchFamily="34" charset="-122"/>
                <a:cs typeface="腾讯体 W3"/>
                <a:sym typeface="腾讯体 W3"/>
              </a:rPr>
              <a:t>Huawei </a:t>
            </a:r>
            <a:r>
              <a:rPr lang="en-US" sz="999" kern="0" dirty="0">
                <a:solidFill>
                  <a:srgbClr val="000000"/>
                </a:solidFill>
                <a:latin typeface="Microsoft YaHei UI" panose="020B0503020204020204" pitchFamily="34" charset="-122"/>
                <a:ea typeface="Microsoft YaHei UI" panose="020B0503020204020204" pitchFamily="34" charset="-122"/>
                <a:cs typeface="腾讯体 W3"/>
                <a:sym typeface="腾讯体 W3"/>
              </a:rPr>
              <a:t>I</a:t>
            </a:r>
            <a:r>
              <a:rPr sz="999" kern="0" dirty="0">
                <a:solidFill>
                  <a:srgbClr val="000000"/>
                </a:solidFill>
                <a:latin typeface="Microsoft YaHei UI" panose="020B0503020204020204" pitchFamily="34" charset="-122"/>
                <a:ea typeface="Microsoft YaHei UI" panose="020B0503020204020204" pitchFamily="34" charset="-122"/>
                <a:cs typeface="腾讯体 W3"/>
                <a:sym typeface="腾讯体 W3"/>
              </a:rPr>
              <a:t>dea </a:t>
            </a:r>
            <a:r>
              <a:rPr lang="en-US" sz="999" kern="0" dirty="0">
                <a:solidFill>
                  <a:srgbClr val="000000"/>
                </a:solidFill>
                <a:latin typeface="Microsoft YaHei UI" panose="020B0503020204020204" pitchFamily="34" charset="-122"/>
                <a:ea typeface="Microsoft YaHei UI" panose="020B0503020204020204" pitchFamily="34" charset="-122"/>
                <a:cs typeface="腾讯体 W3"/>
                <a:sym typeface="腾讯体 W3"/>
              </a:rPr>
              <a:t>H</a:t>
            </a:r>
            <a:r>
              <a:rPr sz="999" kern="0" dirty="0">
                <a:solidFill>
                  <a:srgbClr val="000000"/>
                </a:solidFill>
                <a:latin typeface="Microsoft YaHei UI" panose="020B0503020204020204" pitchFamily="34" charset="-122"/>
                <a:ea typeface="Microsoft YaHei UI" panose="020B0503020204020204" pitchFamily="34" charset="-122"/>
                <a:cs typeface="腾讯体 W3"/>
                <a:sym typeface="腾讯体 W3"/>
              </a:rPr>
              <a:t>ub Pro65</a:t>
            </a:r>
          </a:p>
          <a:p>
            <a:pPr algn="ctr" defTabSz="412337" hangingPunct="0">
              <a:defRPr sz="2000">
                <a:latin typeface="腾讯体 W3"/>
                <a:ea typeface="腾讯体 W3"/>
                <a:cs typeface="腾讯体 W3"/>
                <a:sym typeface="腾讯体 W3"/>
              </a:defRPr>
            </a:pPr>
            <a:r>
              <a:rPr lang="en-US" sz="999" kern="0" dirty="0">
                <a:solidFill>
                  <a:srgbClr val="000000"/>
                </a:solidFill>
                <a:latin typeface="Microsoft YaHei UI" panose="020B0503020204020204" pitchFamily="34" charset="-122"/>
                <a:ea typeface="Microsoft YaHei UI" panose="020B0503020204020204" pitchFamily="34" charset="-122"/>
                <a:cs typeface="腾讯体 W3"/>
                <a:sym typeface="腾讯体 W3"/>
              </a:rPr>
              <a:t>Integrated Video Meeting System</a:t>
            </a:r>
            <a:endParaRPr sz="999" kern="0" dirty="0">
              <a:solidFill>
                <a:srgbClr val="000000"/>
              </a:solidFill>
              <a:latin typeface="Microsoft YaHei UI" panose="020B0503020204020204" pitchFamily="34" charset="-122"/>
              <a:ea typeface="Microsoft YaHei UI" panose="020B0503020204020204" pitchFamily="34" charset="-122"/>
              <a:cs typeface="腾讯体 W3"/>
              <a:sym typeface="腾讯体 W3"/>
            </a:endParaRPr>
          </a:p>
        </p:txBody>
      </p:sp>
      <p:sp>
        <p:nvSpPr>
          <p:cNvPr id="93" name="MAXHUB CC系列（55/65/75/86）…">
            <a:extLst>
              <a:ext uri="{FF2B5EF4-FFF2-40B4-BE49-F238E27FC236}">
                <a16:creationId xmlns:a16="http://schemas.microsoft.com/office/drawing/2014/main" id="{553260F1-BD83-5D42-B667-23A1DEAD69CE}"/>
              </a:ext>
            </a:extLst>
          </p:cNvPr>
          <p:cNvSpPr txBox="1"/>
          <p:nvPr/>
        </p:nvSpPr>
        <p:spPr>
          <a:xfrm>
            <a:off x="6319928" y="5073241"/>
            <a:ext cx="1580003" cy="66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77" tIns="25377" rIns="25377" bIns="25377" anchor="ctr">
            <a:spAutoFit/>
          </a:bodyPr>
          <a:lstStyle/>
          <a:p>
            <a:pPr algn="ctr" defTabSz="412337" hangingPunct="0">
              <a:defRPr sz="2000">
                <a:latin typeface="腾讯体 W3"/>
                <a:ea typeface="腾讯体 W3"/>
                <a:cs typeface="腾讯体 W3"/>
                <a:sym typeface="腾讯体 W3"/>
              </a:defRPr>
            </a:pPr>
            <a:r>
              <a:rPr sz="999" kern="0" dirty="0">
                <a:solidFill>
                  <a:srgbClr val="000000"/>
                </a:solidFill>
                <a:latin typeface="Microsoft YaHei UI" panose="020B0503020204020204" pitchFamily="34" charset="-122"/>
                <a:ea typeface="Microsoft YaHei UI" panose="020B0503020204020204" pitchFamily="34" charset="-122"/>
                <a:cs typeface="腾讯体 W3"/>
                <a:sym typeface="腾讯体 W3"/>
              </a:rPr>
              <a:t>MAXHUB CC</a:t>
            </a:r>
            <a:r>
              <a:rPr lang="en-US" sz="999" kern="0" dirty="0">
                <a:solidFill>
                  <a:srgbClr val="000000"/>
                </a:solidFill>
                <a:latin typeface="Microsoft YaHei UI" panose="020B0503020204020204" pitchFamily="34" charset="-122"/>
                <a:ea typeface="Microsoft YaHei UI" panose="020B0503020204020204" pitchFamily="34" charset="-122"/>
                <a:cs typeface="腾讯体 W3"/>
                <a:sym typeface="腾讯体 W3"/>
              </a:rPr>
              <a:t> Series (</a:t>
            </a:r>
            <a:r>
              <a:rPr sz="999" kern="0" dirty="0">
                <a:solidFill>
                  <a:srgbClr val="000000"/>
                </a:solidFill>
                <a:latin typeface="Microsoft YaHei UI" panose="020B0503020204020204" pitchFamily="34" charset="-122"/>
                <a:ea typeface="Microsoft YaHei UI" panose="020B0503020204020204" pitchFamily="34" charset="-122"/>
                <a:cs typeface="腾讯体 W3"/>
                <a:sym typeface="腾讯体 W3"/>
              </a:rPr>
              <a:t>55/65/75/86</a:t>
            </a:r>
            <a:r>
              <a:rPr lang="en-US" sz="999" kern="0" dirty="0">
                <a:solidFill>
                  <a:srgbClr val="000000"/>
                </a:solidFill>
                <a:latin typeface="Microsoft YaHei UI" panose="020B0503020204020204" pitchFamily="34" charset="-122"/>
                <a:ea typeface="Microsoft YaHei UI" panose="020B0503020204020204" pitchFamily="34" charset="-122"/>
                <a:cs typeface="腾讯体 W3"/>
                <a:sym typeface="腾讯体 W3"/>
              </a:rPr>
              <a:t>)</a:t>
            </a:r>
            <a:endParaRPr sz="999" kern="0" dirty="0">
              <a:solidFill>
                <a:srgbClr val="000000"/>
              </a:solidFill>
              <a:latin typeface="Microsoft YaHei UI" panose="020B0503020204020204" pitchFamily="34" charset="-122"/>
              <a:ea typeface="Microsoft YaHei UI" panose="020B0503020204020204" pitchFamily="34" charset="-122"/>
              <a:cs typeface="腾讯体 W3"/>
              <a:sym typeface="腾讯体 W3"/>
            </a:endParaRPr>
          </a:p>
          <a:p>
            <a:pPr algn="ctr" defTabSz="412337" hangingPunct="0">
              <a:defRPr sz="2000">
                <a:latin typeface="腾讯体 W3"/>
                <a:ea typeface="腾讯体 W3"/>
                <a:cs typeface="腾讯体 W3"/>
                <a:sym typeface="腾讯体 W3"/>
              </a:defRPr>
            </a:pPr>
            <a:r>
              <a:rPr lang="en-US" sz="999" kern="0" dirty="0">
                <a:solidFill>
                  <a:srgbClr val="000000"/>
                </a:solidFill>
                <a:latin typeface="Microsoft YaHei UI" panose="020B0503020204020204" pitchFamily="34" charset="-122"/>
                <a:ea typeface="Microsoft YaHei UI" panose="020B0503020204020204" pitchFamily="34" charset="-122"/>
                <a:cs typeface="腾讯体 W3"/>
                <a:sym typeface="腾讯体 W3"/>
              </a:rPr>
              <a:t>Integrated Video Meeting System</a:t>
            </a:r>
            <a:endParaRPr sz="999" kern="0" dirty="0">
              <a:solidFill>
                <a:srgbClr val="000000"/>
              </a:solidFill>
              <a:latin typeface="Microsoft YaHei UI" panose="020B0503020204020204" pitchFamily="34" charset="-122"/>
              <a:ea typeface="Microsoft YaHei UI" panose="020B0503020204020204" pitchFamily="34" charset="-122"/>
              <a:cs typeface="腾讯体 W3"/>
              <a:sym typeface="腾讯体 W3"/>
            </a:endParaRPr>
          </a:p>
        </p:txBody>
      </p:sp>
      <p:sp>
        <p:nvSpPr>
          <p:cNvPr id="94" name="Line">
            <a:extLst>
              <a:ext uri="{FF2B5EF4-FFF2-40B4-BE49-F238E27FC236}">
                <a16:creationId xmlns:a16="http://schemas.microsoft.com/office/drawing/2014/main" id="{2E358825-6A9B-4449-9BE8-78C6C650D48C}"/>
              </a:ext>
            </a:extLst>
          </p:cNvPr>
          <p:cNvSpPr/>
          <p:nvPr/>
        </p:nvSpPr>
        <p:spPr>
          <a:xfrm>
            <a:off x="3752429" y="2877389"/>
            <a:ext cx="966214" cy="1"/>
          </a:xfrm>
          <a:prstGeom prst="line">
            <a:avLst/>
          </a:prstGeom>
          <a:ln w="38100">
            <a:solidFill>
              <a:srgbClr val="00A2FF"/>
            </a:solidFill>
            <a:custDash>
              <a:ds d="200000" sp="200000"/>
            </a:custDash>
            <a:miter lim="400000"/>
            <a:headEnd type="oval"/>
            <a:tailEnd type="oval"/>
          </a:ln>
        </p:spPr>
        <p:txBody>
          <a:bodyPr lIns="22838" tIns="22838" rIns="22838" bIns="22838"/>
          <a:lstStyle/>
          <a:p>
            <a:pPr algn="ctr" defTabSz="412337" hangingPunct="0">
              <a:defRPr/>
            </a:pPr>
            <a:endParaRPr sz="1499" kern="0">
              <a:solidFill>
                <a:srgbClr val="000000"/>
              </a:solidFill>
              <a:latin typeface="Microsoft YaHei UI" panose="020B0503020204020204" pitchFamily="34" charset="-122"/>
              <a:ea typeface="Microsoft YaHei UI" panose="020B0503020204020204" pitchFamily="34" charset="-122"/>
              <a:cs typeface="Helvetica Neue Medium"/>
              <a:sym typeface="Helvetica Neue Medium"/>
            </a:endParaRPr>
          </a:p>
        </p:txBody>
      </p:sp>
      <p:sp>
        <p:nvSpPr>
          <p:cNvPr id="95" name="Line">
            <a:extLst>
              <a:ext uri="{FF2B5EF4-FFF2-40B4-BE49-F238E27FC236}">
                <a16:creationId xmlns:a16="http://schemas.microsoft.com/office/drawing/2014/main" id="{E64FC663-38C6-1244-9B58-236DDEC04ABF}"/>
              </a:ext>
            </a:extLst>
          </p:cNvPr>
          <p:cNvSpPr/>
          <p:nvPr/>
        </p:nvSpPr>
        <p:spPr>
          <a:xfrm flipV="1">
            <a:off x="9345224" y="2877389"/>
            <a:ext cx="1047390" cy="1"/>
          </a:xfrm>
          <a:prstGeom prst="line">
            <a:avLst/>
          </a:prstGeom>
          <a:ln w="38100">
            <a:solidFill>
              <a:srgbClr val="00A2FF"/>
            </a:solidFill>
            <a:custDash>
              <a:ds d="200000" sp="200000"/>
            </a:custDash>
            <a:miter lim="400000"/>
            <a:headEnd type="oval"/>
            <a:tailEnd type="oval"/>
          </a:ln>
        </p:spPr>
        <p:txBody>
          <a:bodyPr lIns="22838" tIns="22838" rIns="22838" bIns="22838"/>
          <a:lstStyle/>
          <a:p>
            <a:pPr algn="ctr" defTabSz="412337" hangingPunct="0">
              <a:defRPr/>
            </a:pPr>
            <a:endParaRPr sz="1499" kern="0">
              <a:solidFill>
                <a:srgbClr val="000000"/>
              </a:solidFill>
              <a:latin typeface="Microsoft YaHei UI" panose="020B0503020204020204" pitchFamily="34" charset="-122"/>
              <a:ea typeface="Microsoft YaHei UI" panose="020B0503020204020204" pitchFamily="34" charset="-122"/>
              <a:cs typeface="Helvetica Neue Medium"/>
              <a:sym typeface="Helvetica Neue Medium"/>
            </a:endParaRPr>
          </a:p>
        </p:txBody>
      </p:sp>
      <p:sp>
        <p:nvSpPr>
          <p:cNvPr id="96" name="Line">
            <a:extLst>
              <a:ext uri="{FF2B5EF4-FFF2-40B4-BE49-F238E27FC236}">
                <a16:creationId xmlns:a16="http://schemas.microsoft.com/office/drawing/2014/main" id="{42D96BF9-4249-2344-AEA1-7EE4ACD6403A}"/>
              </a:ext>
            </a:extLst>
          </p:cNvPr>
          <p:cNvSpPr/>
          <p:nvPr/>
        </p:nvSpPr>
        <p:spPr>
          <a:xfrm>
            <a:off x="7848044" y="5424099"/>
            <a:ext cx="966214" cy="1"/>
          </a:xfrm>
          <a:prstGeom prst="line">
            <a:avLst/>
          </a:prstGeom>
          <a:ln w="38100">
            <a:solidFill>
              <a:srgbClr val="00A2FF"/>
            </a:solidFill>
            <a:custDash>
              <a:ds d="200000" sp="200000"/>
            </a:custDash>
            <a:miter lim="400000"/>
            <a:headEnd type="oval"/>
            <a:tailEnd type="oval"/>
          </a:ln>
        </p:spPr>
        <p:txBody>
          <a:bodyPr lIns="22838" tIns="22838" rIns="22838" bIns="22838"/>
          <a:lstStyle/>
          <a:p>
            <a:pPr algn="ctr" defTabSz="412337" hangingPunct="0">
              <a:defRPr/>
            </a:pPr>
            <a:endParaRPr sz="1499" kern="0">
              <a:solidFill>
                <a:srgbClr val="000000"/>
              </a:solidFill>
              <a:latin typeface="Microsoft YaHei UI" panose="020B0503020204020204" pitchFamily="34" charset="-122"/>
              <a:ea typeface="Microsoft YaHei UI" panose="020B0503020204020204" pitchFamily="34" charset="-122"/>
              <a:cs typeface="Helvetica Neue Medium"/>
              <a:sym typeface="Helvetica Neue Medium"/>
            </a:endParaRPr>
          </a:p>
        </p:txBody>
      </p:sp>
      <p:sp>
        <p:nvSpPr>
          <p:cNvPr id="97" name="Line">
            <a:extLst>
              <a:ext uri="{FF2B5EF4-FFF2-40B4-BE49-F238E27FC236}">
                <a16:creationId xmlns:a16="http://schemas.microsoft.com/office/drawing/2014/main" id="{E3910D0F-26C1-E447-870D-A1A6130A54C9}"/>
              </a:ext>
            </a:extLst>
          </p:cNvPr>
          <p:cNvSpPr/>
          <p:nvPr/>
        </p:nvSpPr>
        <p:spPr>
          <a:xfrm>
            <a:off x="2304127" y="5424099"/>
            <a:ext cx="966214" cy="1"/>
          </a:xfrm>
          <a:prstGeom prst="line">
            <a:avLst/>
          </a:prstGeom>
          <a:ln w="38100">
            <a:solidFill>
              <a:srgbClr val="00A2FF"/>
            </a:solidFill>
            <a:custDash>
              <a:ds d="200000" sp="200000"/>
            </a:custDash>
            <a:miter lim="400000"/>
            <a:headEnd type="oval"/>
            <a:tailEnd type="oval"/>
          </a:ln>
        </p:spPr>
        <p:txBody>
          <a:bodyPr lIns="22838" tIns="22838" rIns="22838" bIns="22838"/>
          <a:lstStyle/>
          <a:p>
            <a:pPr algn="ctr" defTabSz="412337" hangingPunct="0">
              <a:defRPr/>
            </a:pPr>
            <a:endParaRPr sz="1499" kern="0">
              <a:solidFill>
                <a:srgbClr val="000000"/>
              </a:solidFill>
              <a:latin typeface="Microsoft YaHei UI" panose="020B0503020204020204" pitchFamily="34" charset="-122"/>
              <a:ea typeface="Microsoft YaHei UI" panose="020B0503020204020204" pitchFamily="34" charset="-122"/>
              <a:cs typeface="Helvetica Neue Medium"/>
              <a:sym typeface="Helvetica Neue Medium"/>
            </a:endParaRPr>
          </a:p>
        </p:txBody>
      </p:sp>
      <p:pic>
        <p:nvPicPr>
          <p:cNvPr id="2" name="Picture 1" descr="Shape&#10;&#10;Description automatically generated with medium confidence">
            <a:extLst>
              <a:ext uri="{FF2B5EF4-FFF2-40B4-BE49-F238E27FC236}">
                <a16:creationId xmlns:a16="http://schemas.microsoft.com/office/drawing/2014/main" id="{A6BE85A0-96A2-77FC-9676-AFD5AB118F9C}"/>
              </a:ext>
            </a:extLst>
          </p:cNvPr>
          <p:cNvPicPr>
            <a:picLocks noChangeAspect="1"/>
          </p:cNvPicPr>
          <p:nvPr/>
        </p:nvPicPr>
        <p:blipFill>
          <a:blip r:embed="rId6"/>
          <a:stretch>
            <a:fillRect/>
          </a:stretch>
        </p:blipFill>
        <p:spPr>
          <a:xfrm>
            <a:off x="10063251" y="378095"/>
            <a:ext cx="1595298" cy="237745"/>
          </a:xfrm>
          <a:prstGeom prst="rect">
            <a:avLst/>
          </a:prstGeom>
        </p:spPr>
      </p:pic>
    </p:spTree>
    <p:extLst>
      <p:ext uri="{BB962C8B-B14F-4D97-AF65-F5344CB8AC3E}">
        <p14:creationId xmlns:p14="http://schemas.microsoft.com/office/powerpoint/2010/main" val="44654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文本框 42">
            <a:extLst>
              <a:ext uri="{FF2B5EF4-FFF2-40B4-BE49-F238E27FC236}">
                <a16:creationId xmlns:a16="http://schemas.microsoft.com/office/drawing/2014/main" id="{15A186A2-03CA-470C-8A71-553653B51FEC}"/>
              </a:ext>
            </a:extLst>
          </p:cNvPr>
          <p:cNvSpPr txBox="1"/>
          <p:nvPr/>
        </p:nvSpPr>
        <p:spPr>
          <a:xfrm>
            <a:off x="472945" y="369663"/>
            <a:ext cx="7737994" cy="553998"/>
          </a:xfrm>
          <a:prstGeom prst="rect">
            <a:avLst/>
          </a:prstGeom>
          <a:noFill/>
        </p:spPr>
        <p:txBody>
          <a:bodyPr wrap="square" rtlCol="0">
            <a:spAutoFit/>
          </a:bodyPr>
          <a:lstStyle/>
          <a:p>
            <a:pPr defTabSz="913729">
              <a:defRPr/>
            </a:pPr>
            <a:r>
              <a:rPr lang="en-US" altLang="zh-CN" sz="3000" b="1" dirty="0">
                <a:solidFill>
                  <a:prstClr val="black"/>
                </a:solidFill>
                <a:latin typeface="TencentSans W7" panose="020C04030202040F0204" pitchFamily="34" charset="-122"/>
                <a:ea typeface="TencentSans W7" panose="020C04030202040F0204" pitchFamily="34" charset="-122"/>
                <a:cs typeface="Microsoft YaHei Light" charset="-122"/>
                <a:sym typeface="+mn-lt"/>
              </a:rPr>
              <a:t>Tencent Meeting API/SDK Use Cases</a:t>
            </a:r>
          </a:p>
        </p:txBody>
      </p:sp>
      <p:sp>
        <p:nvSpPr>
          <p:cNvPr id="41" name="文本框 40">
            <a:extLst>
              <a:ext uri="{FF2B5EF4-FFF2-40B4-BE49-F238E27FC236}">
                <a16:creationId xmlns:a16="http://schemas.microsoft.com/office/drawing/2014/main" id="{5E4BF624-1644-7442-83A9-012ACFC2FF52}"/>
              </a:ext>
            </a:extLst>
          </p:cNvPr>
          <p:cNvSpPr txBox="1"/>
          <p:nvPr/>
        </p:nvSpPr>
        <p:spPr>
          <a:xfrm>
            <a:off x="908885" y="1407788"/>
            <a:ext cx="2494594" cy="379335"/>
          </a:xfrm>
          <a:prstGeom prst="rect">
            <a:avLst/>
          </a:prstGeom>
          <a:noFill/>
        </p:spPr>
        <p:txBody>
          <a:bodyPr wrap="none" rtlCol="0">
            <a:spAutoFit/>
          </a:bodyPr>
          <a:lstStyle/>
          <a:p>
            <a:r>
              <a:rPr kumimoji="1" lang="en-US" altLang="zh-CN" sz="1865" b="1" dirty="0">
                <a:solidFill>
                  <a:schemeClr val="tx1">
                    <a:lumMod val="75000"/>
                    <a:lumOff val="25000"/>
                  </a:schemeClr>
                </a:solidFill>
                <a:latin typeface="TencentSans W7" panose="020C04030202040F0204" pitchFamily="34" charset="-122"/>
                <a:ea typeface="TencentSans W7" panose="020C04030202040F0204" pitchFamily="34" charset="-122"/>
              </a:rPr>
              <a:t>On-cloud Interviews</a:t>
            </a:r>
            <a:endParaRPr kumimoji="1" lang="zh-CN" altLang="en-US" sz="1865" b="1" dirty="0">
              <a:solidFill>
                <a:schemeClr val="tx1">
                  <a:lumMod val="75000"/>
                  <a:lumOff val="25000"/>
                </a:schemeClr>
              </a:solidFill>
              <a:latin typeface="TencentSans W7" panose="020C04030202040F0204" pitchFamily="34" charset="-122"/>
              <a:ea typeface="TencentSans W7" panose="020C04030202040F0204" pitchFamily="34" charset="-122"/>
            </a:endParaRPr>
          </a:p>
        </p:txBody>
      </p:sp>
      <p:sp>
        <p:nvSpPr>
          <p:cNvPr id="42" name="文本框 41">
            <a:extLst>
              <a:ext uri="{FF2B5EF4-FFF2-40B4-BE49-F238E27FC236}">
                <a16:creationId xmlns:a16="http://schemas.microsoft.com/office/drawing/2014/main" id="{795CCD97-ACDE-8941-8F28-D768DDA98654}"/>
              </a:ext>
            </a:extLst>
          </p:cNvPr>
          <p:cNvSpPr txBox="1"/>
          <p:nvPr/>
        </p:nvSpPr>
        <p:spPr>
          <a:xfrm>
            <a:off x="5256771" y="1407788"/>
            <a:ext cx="1906291" cy="379335"/>
          </a:xfrm>
          <a:prstGeom prst="rect">
            <a:avLst/>
          </a:prstGeom>
          <a:noFill/>
        </p:spPr>
        <p:txBody>
          <a:bodyPr wrap="none" rtlCol="0">
            <a:spAutoFit/>
          </a:bodyPr>
          <a:lstStyle/>
          <a:p>
            <a:r>
              <a:rPr kumimoji="1" lang="en-US" altLang="zh-CN" sz="1865" b="1" dirty="0">
                <a:solidFill>
                  <a:schemeClr val="tx1">
                    <a:lumMod val="75000"/>
                    <a:lumOff val="25000"/>
                  </a:schemeClr>
                </a:solidFill>
                <a:latin typeface="TencentSans W7" panose="020C04030202040F0204" pitchFamily="34" charset="-122"/>
                <a:ea typeface="TencentSans W7" panose="020C04030202040F0204" pitchFamily="34" charset="-122"/>
              </a:rPr>
              <a:t>Online Classes</a:t>
            </a:r>
            <a:endParaRPr kumimoji="1" lang="zh-CN" altLang="en-US" sz="1865" b="1" dirty="0">
              <a:solidFill>
                <a:schemeClr val="tx1">
                  <a:lumMod val="75000"/>
                  <a:lumOff val="25000"/>
                </a:schemeClr>
              </a:solidFill>
              <a:latin typeface="TencentSans W7" panose="020C04030202040F0204" pitchFamily="34" charset="-122"/>
              <a:ea typeface="TencentSans W7" panose="020C04030202040F0204" pitchFamily="34" charset="-122"/>
            </a:endParaRPr>
          </a:p>
        </p:txBody>
      </p:sp>
      <p:sp>
        <p:nvSpPr>
          <p:cNvPr id="46" name="文本框 45">
            <a:extLst>
              <a:ext uri="{FF2B5EF4-FFF2-40B4-BE49-F238E27FC236}">
                <a16:creationId xmlns:a16="http://schemas.microsoft.com/office/drawing/2014/main" id="{A9E5388E-C6BD-6341-AADA-CF3C6B3A77A6}"/>
              </a:ext>
            </a:extLst>
          </p:cNvPr>
          <p:cNvSpPr txBox="1"/>
          <p:nvPr/>
        </p:nvSpPr>
        <p:spPr>
          <a:xfrm>
            <a:off x="8547607" y="1407788"/>
            <a:ext cx="3108351" cy="379335"/>
          </a:xfrm>
          <a:prstGeom prst="rect">
            <a:avLst/>
          </a:prstGeom>
          <a:noFill/>
        </p:spPr>
        <p:txBody>
          <a:bodyPr wrap="none" rtlCol="0">
            <a:spAutoFit/>
          </a:bodyPr>
          <a:lstStyle/>
          <a:p>
            <a:r>
              <a:rPr kumimoji="1" lang="en-US" altLang="zh-CN" sz="1865" b="1" dirty="0">
                <a:solidFill>
                  <a:schemeClr val="tx1">
                    <a:lumMod val="75000"/>
                    <a:lumOff val="25000"/>
                  </a:schemeClr>
                </a:solidFill>
                <a:latin typeface="TencentSans W7" panose="020C04030202040F0204" pitchFamily="34" charset="-122"/>
                <a:ea typeface="TencentSans W7" panose="020C04030202040F0204" pitchFamily="34" charset="-122"/>
              </a:rPr>
              <a:t>Enterprise Collaboration</a:t>
            </a:r>
            <a:endParaRPr kumimoji="1" lang="zh-CN" altLang="en-US" sz="1865" b="1" dirty="0">
              <a:solidFill>
                <a:schemeClr val="tx1">
                  <a:lumMod val="75000"/>
                  <a:lumOff val="25000"/>
                </a:schemeClr>
              </a:solidFill>
              <a:latin typeface="TencentSans W7" panose="020C04030202040F0204" pitchFamily="34" charset="-122"/>
              <a:ea typeface="TencentSans W7" panose="020C04030202040F0204" pitchFamily="34" charset="-122"/>
            </a:endParaRPr>
          </a:p>
        </p:txBody>
      </p:sp>
      <p:pic>
        <p:nvPicPr>
          <p:cNvPr id="2050" name="Picture 2" descr="图片">
            <a:extLst>
              <a:ext uri="{FF2B5EF4-FFF2-40B4-BE49-F238E27FC236}">
                <a16:creationId xmlns:a16="http://schemas.microsoft.com/office/drawing/2014/main" id="{324CFC96-8330-904D-9772-0A2386CE6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548" y="1940920"/>
            <a:ext cx="3643045" cy="1862001"/>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8E5923B9-6FA3-294D-A46C-7B9684E9F54C}"/>
              </a:ext>
            </a:extLst>
          </p:cNvPr>
          <p:cNvSpPr/>
          <p:nvPr/>
        </p:nvSpPr>
        <p:spPr>
          <a:xfrm>
            <a:off x="371548" y="3997062"/>
            <a:ext cx="3642275" cy="1169551"/>
          </a:xfrm>
          <a:prstGeom prst="rect">
            <a:avLst/>
          </a:prstGeom>
        </p:spPr>
        <p:txBody>
          <a:bodyPr wrap="square">
            <a:spAutoFit/>
          </a:bodyPr>
          <a:lstStyle/>
          <a:p>
            <a:r>
              <a:rPr lang="en-US" altLang="zh-CN" sz="1000" dirty="0">
                <a:solidFill>
                  <a:schemeClr val="tx1">
                    <a:lumMod val="75000"/>
                    <a:lumOff val="25000"/>
                  </a:schemeClr>
                </a:solidFill>
                <a:latin typeface="Microsoft YaHei UI" panose="020B0503020204020204" pitchFamily="34" charset="-122"/>
                <a:ea typeface="Microsoft YaHei UI" panose="020B0503020204020204" pitchFamily="34" charset="-122"/>
              </a:rPr>
              <a:t>Tencent Meeting can integrate with enterprises' recruiting systems to interconnect interview invitations and communication processes, eliminating the need for interviewers to invite candidates manually and improving the interview efficiency. It allows interviewers to enter meeting rooms anonymously and utilize a special interview webcam mode to protect their privacy</a:t>
            </a:r>
            <a:endParaRPr lang="zh-CN" altLang="en-US" sz="10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sp>
        <p:nvSpPr>
          <p:cNvPr id="9" name="矩形 8">
            <a:extLst>
              <a:ext uri="{FF2B5EF4-FFF2-40B4-BE49-F238E27FC236}">
                <a16:creationId xmlns:a16="http://schemas.microsoft.com/office/drawing/2014/main" id="{1EC412A0-BB82-7147-BF85-EF6AE3669B50}"/>
              </a:ext>
            </a:extLst>
          </p:cNvPr>
          <p:cNvSpPr/>
          <p:nvPr/>
        </p:nvSpPr>
        <p:spPr>
          <a:xfrm>
            <a:off x="4381668" y="3997061"/>
            <a:ext cx="3642275" cy="1200329"/>
          </a:xfrm>
          <a:prstGeom prst="rect">
            <a:avLst/>
          </a:prstGeom>
        </p:spPr>
        <p:txBody>
          <a:bodyPr wrap="square">
            <a:spAutoFit/>
          </a:bodyPr>
          <a:lstStyle/>
          <a:p>
            <a:r>
              <a:rPr lang="en-US" altLang="zh-CN" sz="1200" dirty="0">
                <a:solidFill>
                  <a:schemeClr val="tx1">
                    <a:lumMod val="75000"/>
                    <a:lumOff val="25000"/>
                  </a:schemeClr>
                </a:solidFill>
                <a:latin typeface="Microsoft YaHei UI" panose="020B0503020204020204" pitchFamily="34" charset="-122"/>
                <a:ea typeface="Microsoft YaHei UI" panose="020B0503020204020204" pitchFamily="34" charset="-122"/>
              </a:rPr>
              <a:t>Tencent Meeting can integrate with enterprises' course and training systems to enable real-time class schedule synchronization, automatic Tencent Meeting reservations, one-click class schedule access, and convenient class schedule management</a:t>
            </a:r>
            <a:endParaRPr lang="zh-CN" altLang="en-US" sz="12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pic>
        <p:nvPicPr>
          <p:cNvPr id="2054" name="Picture 6" descr="图片">
            <a:extLst>
              <a:ext uri="{FF2B5EF4-FFF2-40B4-BE49-F238E27FC236}">
                <a16:creationId xmlns:a16="http://schemas.microsoft.com/office/drawing/2014/main" id="{BB56912D-8495-4A4F-A522-304E1BCBF6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9482" y="1937519"/>
            <a:ext cx="3643045" cy="1862001"/>
          </a:xfrm>
          <a:prstGeom prst="roundRect">
            <a:avLst>
              <a:gd name="adj" fmla="val 8594"/>
            </a:avLst>
          </a:prstGeom>
          <a:solidFill>
            <a:srgbClr val="FFFFFF">
              <a:shade val="85000"/>
            </a:srgbClr>
          </a:solidFill>
          <a:ln>
            <a:solidFill>
              <a:schemeClr val="bg2">
                <a:lumMod val="90000"/>
              </a:schemeClr>
            </a:solidFill>
          </a:ln>
          <a:effectLst/>
        </p:spPr>
      </p:pic>
      <p:sp>
        <p:nvSpPr>
          <p:cNvPr id="10" name="矩形 9">
            <a:extLst>
              <a:ext uri="{FF2B5EF4-FFF2-40B4-BE49-F238E27FC236}">
                <a16:creationId xmlns:a16="http://schemas.microsoft.com/office/drawing/2014/main" id="{90E5133C-F9BE-AB43-9A46-A7061CCE6D5E}"/>
              </a:ext>
            </a:extLst>
          </p:cNvPr>
          <p:cNvSpPr/>
          <p:nvPr/>
        </p:nvSpPr>
        <p:spPr>
          <a:xfrm>
            <a:off x="1475274" y="5450212"/>
            <a:ext cx="9469283" cy="953338"/>
          </a:xfrm>
          <a:prstGeom prst="rect">
            <a:avLst/>
          </a:prstGeom>
        </p:spPr>
        <p:txBody>
          <a:bodyPr wrap="square">
            <a:spAutoFit/>
          </a:bodyPr>
          <a:lstStyle/>
          <a:p>
            <a:pPr algn="ctr"/>
            <a:r>
              <a:rPr lang="en-US" altLang="zh-CN" sz="1865" b="1" dirty="0">
                <a:solidFill>
                  <a:srgbClr val="006EFF"/>
                </a:solidFill>
                <a:latin typeface="TencentSans W7" panose="020C04030202040F0204" pitchFamily="34" charset="-122"/>
                <a:ea typeface="TencentSans W7" panose="020C04030202040F0204" pitchFamily="34" charset="-122"/>
              </a:rPr>
              <a:t>Tencent Meeting provides API calls for enterprises' IT staff, system integrators, and SaaS service providers to interconnect industry applications, enterprise office platforms, and Tencent Meeting's audio and video</a:t>
            </a:r>
            <a:endParaRPr lang="zh-CN" altLang="en-US" sz="1865" b="1" dirty="0">
              <a:solidFill>
                <a:srgbClr val="006EFF"/>
              </a:solidFill>
              <a:latin typeface="TencentSans W7" panose="020C04030202040F0204" pitchFamily="34" charset="-122"/>
              <a:ea typeface="TencentSans W7" panose="020C04030202040F0204" pitchFamily="34" charset="-122"/>
            </a:endParaRPr>
          </a:p>
        </p:txBody>
      </p:sp>
      <p:pic>
        <p:nvPicPr>
          <p:cNvPr id="2056" name="Picture 8" descr="图片">
            <a:extLst>
              <a:ext uri="{FF2B5EF4-FFF2-40B4-BE49-F238E27FC236}">
                <a16:creationId xmlns:a16="http://schemas.microsoft.com/office/drawing/2014/main" id="{9387B079-0ED6-B940-9957-E11EB957B2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7415" y="1937518"/>
            <a:ext cx="3307502" cy="1862001"/>
          </a:xfrm>
          <a:prstGeom prst="roundRect">
            <a:avLst>
              <a:gd name="adj" fmla="val 8594"/>
            </a:avLst>
          </a:prstGeom>
          <a:solidFill>
            <a:srgbClr val="FFFFFF">
              <a:shade val="85000"/>
            </a:srgbClr>
          </a:solidFill>
          <a:ln>
            <a:solidFill>
              <a:schemeClr val="bg2">
                <a:lumMod val="90000"/>
              </a:schemeClr>
            </a:solidFill>
          </a:ln>
          <a:effectLst/>
        </p:spPr>
      </p:pic>
      <p:sp>
        <p:nvSpPr>
          <p:cNvPr id="11" name="矩形 10">
            <a:extLst>
              <a:ext uri="{FF2B5EF4-FFF2-40B4-BE49-F238E27FC236}">
                <a16:creationId xmlns:a16="http://schemas.microsoft.com/office/drawing/2014/main" id="{34E8A1CA-5D4F-FB41-8BD1-DF6AA643BE8A}"/>
              </a:ext>
            </a:extLst>
          </p:cNvPr>
          <p:cNvSpPr/>
          <p:nvPr/>
        </p:nvSpPr>
        <p:spPr>
          <a:xfrm>
            <a:off x="8434729" y="3995654"/>
            <a:ext cx="3434573" cy="1200329"/>
          </a:xfrm>
          <a:prstGeom prst="rect">
            <a:avLst/>
          </a:prstGeom>
        </p:spPr>
        <p:txBody>
          <a:bodyPr wrap="square">
            <a:spAutoFit/>
          </a:bodyPr>
          <a:lstStyle/>
          <a:p>
            <a:r>
              <a:rPr lang="en-US" altLang="zh-CN" sz="1200" dirty="0">
                <a:solidFill>
                  <a:schemeClr val="tx1">
                    <a:lumMod val="75000"/>
                    <a:lumOff val="25000"/>
                  </a:schemeClr>
                </a:solidFill>
                <a:latin typeface="Microsoft YaHei UI" panose="020B0503020204020204" pitchFamily="34" charset="-122"/>
                <a:ea typeface="Microsoft YaHei UI" panose="020B0503020204020204" pitchFamily="34" charset="-122"/>
              </a:rPr>
              <a:t>Tencent Meeting can integrate with enterprises' meeting scheduling systems to enable one-click batch online meeting scheduling for enterprise employees, designate meeting hosts, and efficiently manage meetings</a:t>
            </a:r>
            <a:endParaRPr lang="zh-CN" altLang="en-US" sz="12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pic>
        <p:nvPicPr>
          <p:cNvPr id="2" name="Picture 1" descr="Shape&#10;&#10;Description automatically generated with medium confidence">
            <a:extLst>
              <a:ext uri="{FF2B5EF4-FFF2-40B4-BE49-F238E27FC236}">
                <a16:creationId xmlns:a16="http://schemas.microsoft.com/office/drawing/2014/main" id="{997F2D65-33EA-D502-8ABF-F5C8A544DA7B}"/>
              </a:ext>
            </a:extLst>
          </p:cNvPr>
          <p:cNvPicPr>
            <a:picLocks noChangeAspect="1"/>
          </p:cNvPicPr>
          <p:nvPr/>
        </p:nvPicPr>
        <p:blipFill>
          <a:blip r:embed="rId6"/>
          <a:stretch>
            <a:fillRect/>
          </a:stretch>
        </p:blipFill>
        <p:spPr>
          <a:xfrm>
            <a:off x="10063251" y="378095"/>
            <a:ext cx="1595298" cy="237745"/>
          </a:xfrm>
          <a:prstGeom prst="rect">
            <a:avLst/>
          </a:prstGeom>
        </p:spPr>
      </p:pic>
    </p:spTree>
    <p:extLst>
      <p:ext uri="{BB962C8B-B14F-4D97-AF65-F5344CB8AC3E}">
        <p14:creationId xmlns:p14="http://schemas.microsoft.com/office/powerpoint/2010/main" val="3286992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6" name="矩形 35">
            <a:extLst>
              <a:ext uri="{FF2B5EF4-FFF2-40B4-BE49-F238E27FC236}">
                <a16:creationId xmlns:a16="http://schemas.microsoft.com/office/drawing/2014/main" id="{BCC60500-016E-4C42-8EC4-82536BD264E0}"/>
              </a:ext>
            </a:extLst>
          </p:cNvPr>
          <p:cNvSpPr/>
          <p:nvPr/>
        </p:nvSpPr>
        <p:spPr>
          <a:xfrm>
            <a:off x="5358384" y="1837808"/>
            <a:ext cx="2909642" cy="2702496"/>
          </a:xfrm>
          <a:prstGeom prst="rect">
            <a:avLst/>
          </a:prstGeom>
          <a:solidFill>
            <a:srgbClr val="ED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199"/>
          </a:p>
        </p:txBody>
      </p:sp>
      <p:sp>
        <p:nvSpPr>
          <p:cNvPr id="29" name="文本框 28">
            <a:extLst>
              <a:ext uri="{FF2B5EF4-FFF2-40B4-BE49-F238E27FC236}">
                <a16:creationId xmlns:a16="http://schemas.microsoft.com/office/drawing/2014/main" id="{8B96714B-828B-440F-B7FF-EC8545FC3F4B}"/>
              </a:ext>
            </a:extLst>
          </p:cNvPr>
          <p:cNvSpPr txBox="1"/>
          <p:nvPr/>
        </p:nvSpPr>
        <p:spPr>
          <a:xfrm>
            <a:off x="472946" y="369663"/>
            <a:ext cx="8694714" cy="553998"/>
          </a:xfrm>
          <a:prstGeom prst="rect">
            <a:avLst/>
          </a:prstGeom>
          <a:noFill/>
        </p:spPr>
        <p:txBody>
          <a:bodyPr wrap="square" rtlCol="0">
            <a:spAutoFit/>
          </a:bodyPr>
          <a:lstStyle/>
          <a:p>
            <a:pPr lvl="0">
              <a:defRPr/>
            </a:pPr>
            <a:r>
              <a:rPr lang="en-US" altLang="zh-CN" sz="3000" b="1" dirty="0">
                <a:solidFill>
                  <a:prstClr val="black"/>
                </a:solidFill>
                <a:latin typeface="TencentSans W7" panose="020C04030202040F0204" pitchFamily="34" charset="-122"/>
                <a:ea typeface="TencentSans W7" panose="020C04030202040F0204" pitchFamily="34" charset="-122"/>
                <a:sym typeface="+mn-lt"/>
              </a:rPr>
              <a:t>Integration with </a:t>
            </a:r>
            <a:r>
              <a:rPr lang="en-US" altLang="zh-CN" sz="3000" b="1" dirty="0" err="1">
                <a:solidFill>
                  <a:prstClr val="black"/>
                </a:solidFill>
                <a:latin typeface="TencentSans W7" panose="020C04030202040F0204" pitchFamily="34" charset="-122"/>
                <a:ea typeface="TencentSans W7" panose="020C04030202040F0204" pitchFamily="34" charset="-122"/>
                <a:sym typeface="+mn-lt"/>
              </a:rPr>
              <a:t>WeCom</a:t>
            </a:r>
            <a:endParaRPr lang="en-US" altLang="zh-CN" sz="3000" b="1" dirty="0">
              <a:solidFill>
                <a:prstClr val="black"/>
              </a:solidFill>
              <a:latin typeface="TencentSans W7" panose="020C04030202040F0204" pitchFamily="34" charset="-122"/>
              <a:ea typeface="TencentSans W7" panose="020C04030202040F0204" pitchFamily="34" charset="-122"/>
              <a:sym typeface="+mn-lt"/>
            </a:endParaRPr>
          </a:p>
        </p:txBody>
      </p:sp>
      <p:sp>
        <p:nvSpPr>
          <p:cNvPr id="3" name="矩形 2">
            <a:extLst>
              <a:ext uri="{FF2B5EF4-FFF2-40B4-BE49-F238E27FC236}">
                <a16:creationId xmlns:a16="http://schemas.microsoft.com/office/drawing/2014/main" id="{58D91675-DCFA-774C-A8EE-10859A3754D3}"/>
              </a:ext>
            </a:extLst>
          </p:cNvPr>
          <p:cNvSpPr/>
          <p:nvPr/>
        </p:nvSpPr>
        <p:spPr>
          <a:xfrm>
            <a:off x="693614" y="1201188"/>
            <a:ext cx="4059125" cy="338234"/>
          </a:xfrm>
          <a:prstGeom prst="rect">
            <a:avLst/>
          </a:prstGeom>
        </p:spPr>
        <p:txBody>
          <a:bodyPr wrap="none">
            <a:spAutoFit/>
          </a:bodyPr>
          <a:lstStyle/>
          <a:p>
            <a:r>
              <a:rPr lang="en-US" altLang="zh-CN" sz="1598" b="1" dirty="0">
                <a:solidFill>
                  <a:schemeClr val="tx1">
                    <a:lumMod val="75000"/>
                    <a:lumOff val="25000"/>
                  </a:schemeClr>
                </a:solidFill>
                <a:latin typeface="TencentSans W7" panose="020C04030202040F0204" pitchFamily="34" charset="-122"/>
                <a:ea typeface="TencentSans W7" panose="020C04030202040F0204" pitchFamily="34" charset="-122"/>
              </a:rPr>
              <a:t>Unified Verification and One-click Login</a:t>
            </a:r>
            <a:endParaRPr lang="zh-CN" altLang="en-US" sz="1598" b="1" dirty="0">
              <a:solidFill>
                <a:schemeClr val="tx1">
                  <a:lumMod val="75000"/>
                  <a:lumOff val="25000"/>
                </a:schemeClr>
              </a:solidFill>
              <a:latin typeface="TencentSans W7" panose="020C04030202040F0204" pitchFamily="34" charset="-122"/>
              <a:ea typeface="TencentSans W7" panose="020C04030202040F0204" pitchFamily="34" charset="-122"/>
            </a:endParaRPr>
          </a:p>
        </p:txBody>
      </p:sp>
      <p:sp>
        <p:nvSpPr>
          <p:cNvPr id="24" name="矩形 23">
            <a:extLst>
              <a:ext uri="{FF2B5EF4-FFF2-40B4-BE49-F238E27FC236}">
                <a16:creationId xmlns:a16="http://schemas.microsoft.com/office/drawing/2014/main" id="{8B25A7AF-E968-304C-AAA0-3BFC5E080796}"/>
              </a:ext>
            </a:extLst>
          </p:cNvPr>
          <p:cNvSpPr/>
          <p:nvPr/>
        </p:nvSpPr>
        <p:spPr>
          <a:xfrm>
            <a:off x="825601" y="4961059"/>
            <a:ext cx="4062304" cy="912301"/>
          </a:xfrm>
          <a:prstGeom prst="rect">
            <a:avLst/>
          </a:prstGeom>
        </p:spPr>
        <p:txBody>
          <a:bodyPr wrap="square">
            <a:spAutoFit/>
          </a:bodyPr>
          <a:lstStyle/>
          <a:p>
            <a:r>
              <a:rPr lang="en-US" altLang="zh-CN" sz="1332" dirty="0">
                <a:solidFill>
                  <a:srgbClr val="333333"/>
                </a:solidFill>
                <a:latin typeface="Microsoft YaHei UI" panose="020B0503020204020204" pitchFamily="34" charset="-122"/>
                <a:ea typeface="Microsoft YaHei UI" panose="020B0503020204020204" pitchFamily="34" charset="-122"/>
              </a:rPr>
              <a:t>Enterprise users can log in to Tencent Meeting in one click to enjoy efficient audio and video collaboration experiences without having to memorize account credentials</a:t>
            </a:r>
            <a:endParaRPr lang="zh-CN" altLang="en-US" sz="1332" dirty="0">
              <a:latin typeface="Microsoft YaHei UI" panose="020B0503020204020204" pitchFamily="34" charset="-122"/>
              <a:ea typeface="Microsoft YaHei UI" panose="020B0503020204020204" pitchFamily="34" charset="-122"/>
            </a:endParaRPr>
          </a:p>
        </p:txBody>
      </p:sp>
      <p:sp>
        <p:nvSpPr>
          <p:cNvPr id="28" name="矩形 27">
            <a:extLst>
              <a:ext uri="{FF2B5EF4-FFF2-40B4-BE49-F238E27FC236}">
                <a16:creationId xmlns:a16="http://schemas.microsoft.com/office/drawing/2014/main" id="{819CCE64-7161-4447-B3EB-BB48757BEFAD}"/>
              </a:ext>
            </a:extLst>
          </p:cNvPr>
          <p:cNvSpPr/>
          <p:nvPr/>
        </p:nvSpPr>
        <p:spPr>
          <a:xfrm>
            <a:off x="5147092" y="1078193"/>
            <a:ext cx="3471896" cy="584134"/>
          </a:xfrm>
          <a:prstGeom prst="rect">
            <a:avLst/>
          </a:prstGeom>
        </p:spPr>
        <p:txBody>
          <a:bodyPr wrap="square">
            <a:spAutoFit/>
          </a:bodyPr>
          <a:lstStyle/>
          <a:p>
            <a:pPr algn="ctr"/>
            <a:r>
              <a:rPr lang="en-US" altLang="zh-CN" sz="1598" b="1" dirty="0">
                <a:solidFill>
                  <a:schemeClr val="tx1">
                    <a:lumMod val="75000"/>
                    <a:lumOff val="25000"/>
                  </a:schemeClr>
                </a:solidFill>
                <a:latin typeface="TencentSans W7" panose="020C04030202040F0204" pitchFamily="34" charset="-122"/>
                <a:ea typeface="TencentSans W7" panose="020C04030202040F0204" pitchFamily="34" charset="-122"/>
              </a:rPr>
              <a:t>Meeting</a:t>
            </a:r>
            <a:r>
              <a:rPr lang="zh-CN" altLang="en-US" sz="1598" b="1" dirty="0">
                <a:solidFill>
                  <a:schemeClr val="tx1">
                    <a:lumMod val="75000"/>
                    <a:lumOff val="25000"/>
                  </a:schemeClr>
                </a:solidFill>
                <a:latin typeface="TencentSans W7" panose="020C04030202040F0204" pitchFamily="34" charset="-122"/>
                <a:ea typeface="TencentSans W7" panose="020C04030202040F0204" pitchFamily="34" charset="-122"/>
              </a:rPr>
              <a:t> </a:t>
            </a:r>
            <a:r>
              <a:rPr lang="en-US" altLang="zh-CN" sz="1598" b="1" dirty="0">
                <a:solidFill>
                  <a:schemeClr val="tx1">
                    <a:lumMod val="75000"/>
                    <a:lumOff val="25000"/>
                  </a:schemeClr>
                </a:solidFill>
                <a:latin typeface="TencentSans W7" panose="020C04030202040F0204" pitchFamily="34" charset="-122"/>
                <a:ea typeface="TencentSans W7" panose="020C04030202040F0204" pitchFamily="34" charset="-122"/>
              </a:rPr>
              <a:t>Invitations and</a:t>
            </a:r>
            <a:r>
              <a:rPr lang="zh-CN" altLang="en-US" sz="1598" b="1" dirty="0">
                <a:solidFill>
                  <a:schemeClr val="tx1">
                    <a:lumMod val="75000"/>
                    <a:lumOff val="25000"/>
                  </a:schemeClr>
                </a:solidFill>
                <a:latin typeface="TencentSans W7" panose="020C04030202040F0204" pitchFamily="34" charset="-122"/>
                <a:ea typeface="TencentSans W7" panose="020C04030202040F0204" pitchFamily="34" charset="-122"/>
              </a:rPr>
              <a:t> </a:t>
            </a:r>
            <a:r>
              <a:rPr lang="en-US" altLang="zh-CN" sz="1598" b="1" dirty="0">
                <a:solidFill>
                  <a:schemeClr val="tx1">
                    <a:lumMod val="75000"/>
                    <a:lumOff val="25000"/>
                  </a:schemeClr>
                </a:solidFill>
                <a:latin typeface="TencentSans W7" panose="020C04030202040F0204" pitchFamily="34" charset="-122"/>
                <a:ea typeface="TencentSans W7" panose="020C04030202040F0204" pitchFamily="34" charset="-122"/>
              </a:rPr>
              <a:t>Unified IDs for More Secure Meetings</a:t>
            </a:r>
            <a:endParaRPr lang="zh-CN" altLang="en-US" sz="1598" b="1" dirty="0">
              <a:solidFill>
                <a:schemeClr val="tx1">
                  <a:lumMod val="75000"/>
                  <a:lumOff val="25000"/>
                </a:schemeClr>
              </a:solidFill>
              <a:latin typeface="TencentSans W7" panose="020C04030202040F0204" pitchFamily="34" charset="-122"/>
              <a:ea typeface="TencentSans W7" panose="020C04030202040F0204" pitchFamily="34" charset="-122"/>
            </a:endParaRPr>
          </a:p>
        </p:txBody>
      </p:sp>
      <p:sp>
        <p:nvSpPr>
          <p:cNvPr id="32" name="矩形 31">
            <a:extLst>
              <a:ext uri="{FF2B5EF4-FFF2-40B4-BE49-F238E27FC236}">
                <a16:creationId xmlns:a16="http://schemas.microsoft.com/office/drawing/2014/main" id="{A2A2459D-70F0-5241-B695-331A40FEC6C6}"/>
              </a:ext>
            </a:extLst>
          </p:cNvPr>
          <p:cNvSpPr/>
          <p:nvPr/>
        </p:nvSpPr>
        <p:spPr>
          <a:xfrm>
            <a:off x="5205857" y="4961060"/>
            <a:ext cx="3445970" cy="1322285"/>
          </a:xfrm>
          <a:prstGeom prst="rect">
            <a:avLst/>
          </a:prstGeom>
        </p:spPr>
        <p:txBody>
          <a:bodyPr wrap="square">
            <a:spAutoFit/>
          </a:bodyPr>
          <a:lstStyle/>
          <a:p>
            <a:r>
              <a:rPr lang="en-US" altLang="zh-CN" sz="1332" dirty="0">
                <a:solidFill>
                  <a:srgbClr val="333333"/>
                </a:solidFill>
                <a:latin typeface="Microsoft YaHei UI" panose="020B0503020204020204" pitchFamily="34" charset="-122"/>
                <a:ea typeface="Microsoft YaHei UI" panose="020B0503020204020204" pitchFamily="34" charset="-122"/>
              </a:rPr>
              <a:t>The Tencent Meeting accounts of enterprise users will use the users' WeChat avatars and nicknames to maintain ID consistency, help users recognize each other, and make meetings more secure</a:t>
            </a:r>
            <a:endParaRPr lang="zh-CN" altLang="en-US" sz="1332" dirty="0">
              <a:solidFill>
                <a:srgbClr val="333333"/>
              </a:solidFill>
              <a:latin typeface="Microsoft YaHei UI" panose="020B0503020204020204" pitchFamily="34" charset="-122"/>
              <a:ea typeface="Microsoft YaHei UI" panose="020B0503020204020204" pitchFamily="34" charset="-122"/>
            </a:endParaRPr>
          </a:p>
        </p:txBody>
      </p:sp>
      <p:pic>
        <p:nvPicPr>
          <p:cNvPr id="9220" name="Picture 4" descr="图片">
            <a:extLst>
              <a:ext uri="{FF2B5EF4-FFF2-40B4-BE49-F238E27FC236}">
                <a16:creationId xmlns:a16="http://schemas.microsoft.com/office/drawing/2014/main" id="{69A69DE9-9381-4D43-8FBF-7D7D88B31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23" y="1825171"/>
            <a:ext cx="4539233" cy="2715133"/>
          </a:xfrm>
          <a:prstGeom prst="rect">
            <a:avLst/>
          </a:prstGeom>
          <a:noFill/>
          <a:extLst>
            <a:ext uri="{909E8E84-426E-40DD-AFC4-6F175D3DCCD1}">
              <a14:hiddenFill xmlns:a14="http://schemas.microsoft.com/office/drawing/2010/main">
                <a:solidFill>
                  <a:srgbClr val="FFFFFF"/>
                </a:solidFill>
              </a14:hiddenFill>
            </a:ext>
          </a:extLst>
        </p:spPr>
      </p:pic>
      <p:pic>
        <p:nvPicPr>
          <p:cNvPr id="35" name="图片 34">
            <a:extLst>
              <a:ext uri="{FF2B5EF4-FFF2-40B4-BE49-F238E27FC236}">
                <a16:creationId xmlns:a16="http://schemas.microsoft.com/office/drawing/2014/main" id="{FEBEF6E0-2FA4-894A-AACF-5D385E84D471}"/>
              </a:ext>
            </a:extLst>
          </p:cNvPr>
          <p:cNvPicPr>
            <a:picLocks noChangeAspect="1"/>
          </p:cNvPicPr>
          <p:nvPr/>
        </p:nvPicPr>
        <p:blipFill rotWithShape="1">
          <a:blip r:embed="rId4"/>
          <a:srcRect t="33764"/>
          <a:stretch/>
        </p:blipFill>
        <p:spPr>
          <a:xfrm>
            <a:off x="5686786" y="1825170"/>
            <a:ext cx="2286320" cy="2715134"/>
          </a:xfrm>
          <a:prstGeom prst="rect">
            <a:avLst/>
          </a:prstGeom>
        </p:spPr>
      </p:pic>
      <p:sp>
        <p:nvSpPr>
          <p:cNvPr id="41" name="矩形 40">
            <a:extLst>
              <a:ext uri="{FF2B5EF4-FFF2-40B4-BE49-F238E27FC236}">
                <a16:creationId xmlns:a16="http://schemas.microsoft.com/office/drawing/2014/main" id="{0A725663-1492-7347-8ED2-90CB64CB85F6}"/>
              </a:ext>
            </a:extLst>
          </p:cNvPr>
          <p:cNvSpPr/>
          <p:nvPr/>
        </p:nvSpPr>
        <p:spPr>
          <a:xfrm>
            <a:off x="8748907" y="1078192"/>
            <a:ext cx="2909642" cy="584134"/>
          </a:xfrm>
          <a:prstGeom prst="rect">
            <a:avLst/>
          </a:prstGeom>
        </p:spPr>
        <p:txBody>
          <a:bodyPr wrap="square">
            <a:spAutoFit/>
          </a:bodyPr>
          <a:lstStyle/>
          <a:p>
            <a:pPr algn="ctr"/>
            <a:r>
              <a:rPr lang="en-US" altLang="zh-CN" sz="1598" b="1" dirty="0">
                <a:solidFill>
                  <a:schemeClr val="tx1">
                    <a:lumMod val="75000"/>
                    <a:lumOff val="25000"/>
                  </a:schemeClr>
                </a:solidFill>
                <a:latin typeface="TencentSans W7" panose="020C04030202040F0204" pitchFamily="34" charset="-122"/>
                <a:ea typeface="TencentSans W7" panose="020C04030202040F0204" pitchFamily="34" charset="-122"/>
              </a:rPr>
              <a:t>Real-time Notifications and Quick Meeting Entry</a:t>
            </a:r>
            <a:endParaRPr lang="zh-CN" altLang="en-US" sz="1598" b="1" dirty="0">
              <a:solidFill>
                <a:schemeClr val="tx1">
                  <a:lumMod val="75000"/>
                  <a:lumOff val="25000"/>
                </a:schemeClr>
              </a:solidFill>
              <a:latin typeface="TencentSans W7" panose="020C04030202040F0204" pitchFamily="34" charset="-122"/>
              <a:ea typeface="TencentSans W7" panose="020C04030202040F0204" pitchFamily="34" charset="-122"/>
            </a:endParaRPr>
          </a:p>
        </p:txBody>
      </p:sp>
      <p:pic>
        <p:nvPicPr>
          <p:cNvPr id="37" name="图片 36">
            <a:extLst>
              <a:ext uri="{FF2B5EF4-FFF2-40B4-BE49-F238E27FC236}">
                <a16:creationId xmlns:a16="http://schemas.microsoft.com/office/drawing/2014/main" id="{5C1EF1C7-1B63-FF43-8227-D0A2E0F621A3}"/>
              </a:ext>
            </a:extLst>
          </p:cNvPr>
          <p:cNvPicPr>
            <a:picLocks noChangeAspect="1"/>
          </p:cNvPicPr>
          <p:nvPr/>
        </p:nvPicPr>
        <p:blipFill rotWithShape="1">
          <a:blip r:embed="rId5"/>
          <a:srcRect l="20718" r="23970"/>
          <a:stretch/>
        </p:blipFill>
        <p:spPr>
          <a:xfrm>
            <a:off x="8960656" y="1850446"/>
            <a:ext cx="2486145" cy="2689858"/>
          </a:xfrm>
          <a:prstGeom prst="rect">
            <a:avLst/>
          </a:prstGeom>
        </p:spPr>
      </p:pic>
      <p:sp>
        <p:nvSpPr>
          <p:cNvPr id="38" name="矩形 37">
            <a:extLst>
              <a:ext uri="{FF2B5EF4-FFF2-40B4-BE49-F238E27FC236}">
                <a16:creationId xmlns:a16="http://schemas.microsoft.com/office/drawing/2014/main" id="{511A0BE8-2EA3-A04B-81F1-522A34D30D84}"/>
              </a:ext>
            </a:extLst>
          </p:cNvPr>
          <p:cNvSpPr/>
          <p:nvPr/>
        </p:nvSpPr>
        <p:spPr>
          <a:xfrm>
            <a:off x="8632256" y="4961059"/>
            <a:ext cx="3445970" cy="1527278"/>
          </a:xfrm>
          <a:prstGeom prst="rect">
            <a:avLst/>
          </a:prstGeom>
        </p:spPr>
        <p:txBody>
          <a:bodyPr wrap="square">
            <a:spAutoFit/>
          </a:bodyPr>
          <a:lstStyle/>
          <a:p>
            <a:r>
              <a:rPr lang="en-US" altLang="zh-CN" sz="1332" dirty="0">
                <a:solidFill>
                  <a:srgbClr val="333333"/>
                </a:solidFill>
                <a:latin typeface="Microsoft YaHei UI" panose="020B0503020204020204" pitchFamily="34" charset="-122"/>
                <a:ea typeface="Microsoft YaHei UI" panose="020B0503020204020204" pitchFamily="34" charset="-122"/>
              </a:rPr>
              <a:t>In addition to being able to check their meeting schedules on Tencent Meeting, all invited members can receive real-time successful appointment notifications, meeting modification notifications, and meeting start notifications on </a:t>
            </a:r>
            <a:r>
              <a:rPr lang="en-US" altLang="zh-CN" sz="1332" dirty="0" err="1">
                <a:solidFill>
                  <a:srgbClr val="333333"/>
                </a:solidFill>
                <a:latin typeface="Microsoft YaHei UI" panose="020B0503020204020204" pitchFamily="34" charset="-122"/>
                <a:ea typeface="Microsoft YaHei UI" panose="020B0503020204020204" pitchFamily="34" charset="-122"/>
              </a:rPr>
              <a:t>WeCom</a:t>
            </a:r>
            <a:endParaRPr lang="zh-CN" altLang="en-US" sz="1332" dirty="0">
              <a:solidFill>
                <a:srgbClr val="333333"/>
              </a:solidFill>
              <a:latin typeface="Microsoft YaHei UI" panose="020B0503020204020204" pitchFamily="34" charset="-122"/>
              <a:ea typeface="Microsoft YaHei UI" panose="020B0503020204020204" pitchFamily="34" charset="-122"/>
            </a:endParaRPr>
          </a:p>
        </p:txBody>
      </p:sp>
      <p:pic>
        <p:nvPicPr>
          <p:cNvPr id="4" name="Picture 3" descr="Shape&#10;&#10;Description automatically generated with medium confidence">
            <a:extLst>
              <a:ext uri="{FF2B5EF4-FFF2-40B4-BE49-F238E27FC236}">
                <a16:creationId xmlns:a16="http://schemas.microsoft.com/office/drawing/2014/main" id="{A824FB6E-07D5-9765-439C-BA5D6B958773}"/>
              </a:ext>
            </a:extLst>
          </p:cNvPr>
          <p:cNvPicPr>
            <a:picLocks noChangeAspect="1"/>
          </p:cNvPicPr>
          <p:nvPr/>
        </p:nvPicPr>
        <p:blipFill>
          <a:blip r:embed="rId6"/>
          <a:stretch>
            <a:fillRect/>
          </a:stretch>
        </p:blipFill>
        <p:spPr>
          <a:xfrm>
            <a:off x="10063251" y="378095"/>
            <a:ext cx="1595298" cy="237745"/>
          </a:xfrm>
          <a:prstGeom prst="rect">
            <a:avLst/>
          </a:prstGeom>
        </p:spPr>
      </p:pic>
    </p:spTree>
    <p:extLst>
      <p:ext uri="{BB962C8B-B14F-4D97-AF65-F5344CB8AC3E}">
        <p14:creationId xmlns:p14="http://schemas.microsoft.com/office/powerpoint/2010/main" val="4256102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6EFF"/>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DF0D987-5803-5F4B-8BCE-86CE65273E19}"/>
              </a:ext>
            </a:extLst>
          </p:cNvPr>
          <p:cNvSpPr/>
          <p:nvPr/>
        </p:nvSpPr>
        <p:spPr>
          <a:xfrm>
            <a:off x="9720881" y="2630728"/>
            <a:ext cx="1421876" cy="1421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2020.04.26     演讲者姓名">
            <a:extLst>
              <a:ext uri="{FF2B5EF4-FFF2-40B4-BE49-F238E27FC236}">
                <a16:creationId xmlns:a16="http://schemas.microsoft.com/office/drawing/2014/main" id="{555876FA-21B8-471F-B5EB-CC14D0A474AA}"/>
              </a:ext>
            </a:extLst>
          </p:cNvPr>
          <p:cNvSpPr txBox="1"/>
          <p:nvPr/>
        </p:nvSpPr>
        <p:spPr>
          <a:xfrm>
            <a:off x="6493280" y="4294098"/>
            <a:ext cx="750206" cy="338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4000" b="0">
                <a:solidFill>
                  <a:srgbClr val="FFFFFF"/>
                </a:solidFill>
                <a:latin typeface="+mn-lt"/>
                <a:ea typeface="+mn-ea"/>
                <a:cs typeface="+mn-cs"/>
                <a:sym typeface="腾讯体 W7"/>
              </a:defRPr>
            </a:lvl1pPr>
          </a:lstStyle>
          <a:p>
            <a:pPr algn="ctr">
              <a:lnSpc>
                <a:spcPct val="150000"/>
              </a:lnSpc>
            </a:pPr>
            <a:r>
              <a:rPr lang="en-US" sz="1400" b="1" dirty="0">
                <a:solidFill>
                  <a:schemeClr val="bg1"/>
                </a:solidFill>
                <a:latin typeface="TencentSans W7" panose="020C04030202040F0204" pitchFamily="34" charset="-122"/>
                <a:ea typeface="TencentSans W7" panose="020C04030202040F0204" pitchFamily="34" charset="-122"/>
              </a:rPr>
              <a:t>Website</a:t>
            </a:r>
          </a:p>
        </p:txBody>
      </p:sp>
      <p:sp>
        <p:nvSpPr>
          <p:cNvPr id="13" name="2020.04.26     演讲者姓名">
            <a:extLst>
              <a:ext uri="{FF2B5EF4-FFF2-40B4-BE49-F238E27FC236}">
                <a16:creationId xmlns:a16="http://schemas.microsoft.com/office/drawing/2014/main" id="{94141D40-EBC0-4C28-B5D9-0A9BA03C52B8}"/>
              </a:ext>
            </a:extLst>
          </p:cNvPr>
          <p:cNvSpPr txBox="1"/>
          <p:nvPr/>
        </p:nvSpPr>
        <p:spPr>
          <a:xfrm>
            <a:off x="8190365" y="4298840"/>
            <a:ext cx="865622" cy="338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4000" b="0">
                <a:solidFill>
                  <a:srgbClr val="FFFFFF"/>
                </a:solidFill>
                <a:latin typeface="+mn-lt"/>
                <a:ea typeface="+mn-ea"/>
                <a:cs typeface="+mn-cs"/>
                <a:sym typeface="腾讯体 W7"/>
              </a:defRPr>
            </a:lvl1pPr>
          </a:lstStyle>
          <a:p>
            <a:pPr algn="ctr">
              <a:lnSpc>
                <a:spcPct val="150000"/>
              </a:lnSpc>
            </a:pPr>
            <a:r>
              <a:rPr lang="en-US" sz="1400" b="1" dirty="0">
                <a:solidFill>
                  <a:schemeClr val="bg1"/>
                </a:solidFill>
                <a:latin typeface="TencentSans W7" panose="020C04030202040F0204" pitchFamily="34" charset="-122"/>
                <a:ea typeface="TencentSans W7" panose="020C04030202040F0204" pitchFamily="34" charset="-122"/>
              </a:rPr>
              <a:t>Facebook</a:t>
            </a:r>
          </a:p>
        </p:txBody>
      </p:sp>
      <p:sp>
        <p:nvSpPr>
          <p:cNvPr id="14" name="2020.04.26     演讲者姓名">
            <a:extLst>
              <a:ext uri="{FF2B5EF4-FFF2-40B4-BE49-F238E27FC236}">
                <a16:creationId xmlns:a16="http://schemas.microsoft.com/office/drawing/2014/main" id="{809A2935-6552-4CBC-AFDE-E60408B157EF}"/>
              </a:ext>
            </a:extLst>
          </p:cNvPr>
          <p:cNvSpPr txBox="1"/>
          <p:nvPr/>
        </p:nvSpPr>
        <p:spPr>
          <a:xfrm>
            <a:off x="9953773" y="4262766"/>
            <a:ext cx="952439" cy="338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a:defRPr sz="4000" b="0">
                <a:solidFill>
                  <a:srgbClr val="FFFFFF"/>
                </a:solidFill>
                <a:latin typeface="+mn-lt"/>
                <a:ea typeface="+mn-ea"/>
                <a:cs typeface="+mn-cs"/>
                <a:sym typeface="腾讯体 W7"/>
              </a:defRPr>
            </a:lvl1pPr>
          </a:lstStyle>
          <a:p>
            <a:pPr algn="ctr">
              <a:lnSpc>
                <a:spcPct val="150000"/>
              </a:lnSpc>
            </a:pPr>
            <a:r>
              <a:rPr lang="en-US" sz="1400" b="1" dirty="0">
                <a:solidFill>
                  <a:schemeClr val="bg1"/>
                </a:solidFill>
                <a:latin typeface="TencentSans W7" panose="020C04030202040F0204" pitchFamily="34" charset="-122"/>
                <a:ea typeface="TencentSans W7" panose="020C04030202040F0204" pitchFamily="34" charset="-122"/>
              </a:rPr>
              <a:t>LinkedIn</a:t>
            </a:r>
          </a:p>
        </p:txBody>
      </p:sp>
      <p:pic>
        <p:nvPicPr>
          <p:cNvPr id="7" name="Picture 6" descr="Qr code&#10;&#10;Description automatically generated">
            <a:extLst>
              <a:ext uri="{FF2B5EF4-FFF2-40B4-BE49-F238E27FC236}">
                <a16:creationId xmlns:a16="http://schemas.microsoft.com/office/drawing/2014/main" id="{DA5596DE-5DB9-524A-9F28-F4CA99908EB6}"/>
              </a:ext>
            </a:extLst>
          </p:cNvPr>
          <p:cNvPicPr>
            <a:picLocks noChangeAspect="1"/>
          </p:cNvPicPr>
          <p:nvPr/>
        </p:nvPicPr>
        <p:blipFill>
          <a:blip r:embed="rId2"/>
          <a:stretch>
            <a:fillRect/>
          </a:stretch>
        </p:blipFill>
        <p:spPr>
          <a:xfrm>
            <a:off x="9795584" y="2715799"/>
            <a:ext cx="1268818" cy="1268818"/>
          </a:xfrm>
          <a:prstGeom prst="rect">
            <a:avLst/>
          </a:prstGeom>
        </p:spPr>
      </p:pic>
      <p:sp>
        <p:nvSpPr>
          <p:cNvPr id="17" name="Rectangle 16">
            <a:extLst>
              <a:ext uri="{FF2B5EF4-FFF2-40B4-BE49-F238E27FC236}">
                <a16:creationId xmlns:a16="http://schemas.microsoft.com/office/drawing/2014/main" id="{8F433CEA-8525-8940-848A-AF59119F394C}"/>
              </a:ext>
            </a:extLst>
          </p:cNvPr>
          <p:cNvSpPr/>
          <p:nvPr/>
        </p:nvSpPr>
        <p:spPr>
          <a:xfrm>
            <a:off x="7850793" y="2634931"/>
            <a:ext cx="1544767" cy="150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Qr code&#10;&#10;Description automatically generated">
            <a:extLst>
              <a:ext uri="{FF2B5EF4-FFF2-40B4-BE49-F238E27FC236}">
                <a16:creationId xmlns:a16="http://schemas.microsoft.com/office/drawing/2014/main" id="{2521516B-68BD-4644-9D77-256ABE3B3511}"/>
              </a:ext>
            </a:extLst>
          </p:cNvPr>
          <p:cNvPicPr>
            <a:picLocks noChangeAspect="1"/>
          </p:cNvPicPr>
          <p:nvPr/>
        </p:nvPicPr>
        <p:blipFill>
          <a:blip r:embed="rId3"/>
          <a:stretch>
            <a:fillRect/>
          </a:stretch>
        </p:blipFill>
        <p:spPr>
          <a:xfrm>
            <a:off x="7972459" y="2751170"/>
            <a:ext cx="1301434" cy="1301434"/>
          </a:xfrm>
          <a:prstGeom prst="rect">
            <a:avLst/>
          </a:prstGeom>
        </p:spPr>
      </p:pic>
      <p:sp>
        <p:nvSpPr>
          <p:cNvPr id="11" name="正方形">
            <a:extLst>
              <a:ext uri="{FF2B5EF4-FFF2-40B4-BE49-F238E27FC236}">
                <a16:creationId xmlns:a16="http://schemas.microsoft.com/office/drawing/2014/main" id="{D3753CFA-8789-022A-7F7D-AD92F7FF0E6A}"/>
              </a:ext>
            </a:extLst>
          </p:cNvPr>
          <p:cNvSpPr/>
          <p:nvPr/>
        </p:nvSpPr>
        <p:spPr>
          <a:xfrm>
            <a:off x="491862" y="2396649"/>
            <a:ext cx="4216400" cy="1907117"/>
          </a:xfrm>
          <a:prstGeom prst="rect">
            <a:avLst/>
          </a:prstGeom>
          <a:solidFill>
            <a:srgbClr val="FFFFFF">
              <a:alpha val="9876"/>
            </a:srgbClr>
          </a:solidFill>
          <a:ln w="12700">
            <a:miter lim="400000"/>
          </a:ln>
        </p:spPr>
        <p:txBody>
          <a:bodyPr lIns="25400" tIns="25400" rIns="25400" bIns="25400" anchor="ctr"/>
          <a:lstStyle/>
          <a:p>
            <a:pPr marL="38098" algn="ctr" fontAlgn="base">
              <a:spcBef>
                <a:spcPct val="0"/>
              </a:spcBef>
              <a:spcAft>
                <a:spcPct val="0"/>
              </a:spcAft>
              <a:tabLst>
                <a:tab pos="3369397" algn="l"/>
              </a:tabLst>
            </a:pPr>
            <a:r>
              <a:rPr lang="en-US" altLang="en-US" sz="4000" b="1" dirty="0">
                <a:solidFill>
                  <a:schemeClr val="bg1"/>
                </a:solidFill>
                <a:latin typeface="TencentSans W7" panose="020C04030202040F0204" pitchFamily="34" charset="-122"/>
                <a:ea typeface="TencentSans W7" panose="020C04030202040F0204" pitchFamily="34" charset="-122"/>
                <a:cs typeface="Times New Roman" panose="02020603050405020304" pitchFamily="18" charset="0"/>
                <a:sym typeface="Arial" panose="020B0604020202020204" pitchFamily="34" charset="0"/>
              </a:rPr>
              <a:t>THANK YOU</a:t>
            </a:r>
          </a:p>
        </p:txBody>
      </p:sp>
      <p:sp>
        <p:nvSpPr>
          <p:cNvPr id="15" name="正方形">
            <a:extLst>
              <a:ext uri="{FF2B5EF4-FFF2-40B4-BE49-F238E27FC236}">
                <a16:creationId xmlns:a16="http://schemas.microsoft.com/office/drawing/2014/main" id="{DCFB5652-3A95-3A69-50C9-74025D91185E}"/>
              </a:ext>
            </a:extLst>
          </p:cNvPr>
          <p:cNvSpPr/>
          <p:nvPr/>
        </p:nvSpPr>
        <p:spPr>
          <a:xfrm>
            <a:off x="3910053" y="1922992"/>
            <a:ext cx="1193801" cy="1193800"/>
          </a:xfrm>
          <a:prstGeom prst="rect">
            <a:avLst/>
          </a:prstGeom>
          <a:solidFill>
            <a:srgbClr val="FFFFFF">
              <a:alpha val="9876"/>
            </a:srgbClr>
          </a:solidFill>
          <a:ln w="12700">
            <a:miter lim="400000"/>
          </a:ln>
        </p:spPr>
        <p:txBody>
          <a:bodyPr lIns="25400" tIns="25400" rIns="25400" bIns="25400" anchor="ctr"/>
          <a:lstStyle/>
          <a:p>
            <a:pPr defTabSz="412771">
              <a:defRPr sz="3200" b="0">
                <a:solidFill>
                  <a:srgbClr val="FFFFFF"/>
                </a:solidFill>
                <a:latin typeface="Helvetica Neue Medium"/>
                <a:ea typeface="Helvetica Neue Medium"/>
                <a:cs typeface="Helvetica Neue Medium"/>
                <a:sym typeface="Helvetica Neue Medium"/>
              </a:defRPr>
            </a:pPr>
            <a:endParaRPr sz="1600" b="0">
              <a:solidFill>
                <a:srgbClr val="FFFFFF"/>
              </a:solidFill>
              <a:latin typeface="Helvetica Neue Medium"/>
              <a:ea typeface="Helvetica Neue Medium"/>
              <a:cs typeface="Helvetica Neue Medium"/>
              <a:sym typeface="Helvetica Neue Medium"/>
            </a:endParaRPr>
          </a:p>
        </p:txBody>
      </p:sp>
      <p:sp>
        <p:nvSpPr>
          <p:cNvPr id="16" name="正方形">
            <a:extLst>
              <a:ext uri="{FF2B5EF4-FFF2-40B4-BE49-F238E27FC236}">
                <a16:creationId xmlns:a16="http://schemas.microsoft.com/office/drawing/2014/main" id="{11B23A69-8B06-941F-36EF-032959DB9518}"/>
              </a:ext>
            </a:extLst>
          </p:cNvPr>
          <p:cNvSpPr/>
          <p:nvPr/>
        </p:nvSpPr>
        <p:spPr>
          <a:xfrm>
            <a:off x="1427488" y="4079171"/>
            <a:ext cx="526828" cy="526828"/>
          </a:xfrm>
          <a:prstGeom prst="rect">
            <a:avLst/>
          </a:prstGeom>
          <a:solidFill>
            <a:srgbClr val="FFFFFF">
              <a:alpha val="49687"/>
            </a:srgbClr>
          </a:solidFill>
          <a:ln w="12700">
            <a:miter lim="400000"/>
          </a:ln>
        </p:spPr>
        <p:txBody>
          <a:bodyPr lIns="25400" tIns="25400" rIns="25400" bIns="25400" anchor="ctr"/>
          <a:lstStyle/>
          <a:p>
            <a:pPr defTabSz="412771">
              <a:defRPr sz="3200" b="0">
                <a:solidFill>
                  <a:srgbClr val="FFFFFF"/>
                </a:solidFill>
                <a:latin typeface="Helvetica Neue Medium"/>
                <a:ea typeface="Helvetica Neue Medium"/>
                <a:cs typeface="Helvetica Neue Medium"/>
                <a:sym typeface="Helvetica Neue Medium"/>
              </a:defRPr>
            </a:pPr>
            <a:endParaRPr sz="1600" b="0">
              <a:solidFill>
                <a:srgbClr val="FFFFFF"/>
              </a:solidFill>
              <a:latin typeface="Helvetica Neue Medium"/>
              <a:ea typeface="Helvetica Neue Medium"/>
              <a:cs typeface="Helvetica Neue Medium"/>
              <a:sym typeface="Helvetica Neue Medium"/>
            </a:endParaRPr>
          </a:p>
        </p:txBody>
      </p:sp>
      <p:sp>
        <p:nvSpPr>
          <p:cNvPr id="23" name="Rectangle 22">
            <a:extLst>
              <a:ext uri="{FF2B5EF4-FFF2-40B4-BE49-F238E27FC236}">
                <a16:creationId xmlns:a16="http://schemas.microsoft.com/office/drawing/2014/main" id="{C187F576-C38B-7DC4-B8C6-DF29A09DACE2}"/>
              </a:ext>
            </a:extLst>
          </p:cNvPr>
          <p:cNvSpPr/>
          <p:nvPr/>
        </p:nvSpPr>
        <p:spPr>
          <a:xfrm>
            <a:off x="6096000" y="2676769"/>
            <a:ext cx="1544767" cy="150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图片 8">
            <a:extLst>
              <a:ext uri="{FF2B5EF4-FFF2-40B4-BE49-F238E27FC236}">
                <a16:creationId xmlns:a16="http://schemas.microsoft.com/office/drawing/2014/main" id="{BA116CB1-EE63-2BB2-B1A2-3C60C3C1C730}"/>
              </a:ext>
            </a:extLst>
          </p:cNvPr>
          <p:cNvPicPr>
            <a:picLocks noChangeAspect="1"/>
          </p:cNvPicPr>
          <p:nvPr/>
        </p:nvPicPr>
        <p:blipFill>
          <a:blip r:embed="rId4"/>
          <a:stretch>
            <a:fillRect/>
          </a:stretch>
        </p:blipFill>
        <p:spPr>
          <a:xfrm>
            <a:off x="6217666" y="2789136"/>
            <a:ext cx="1301434" cy="1301434"/>
          </a:xfrm>
          <a:prstGeom prst="rect">
            <a:avLst/>
          </a:prstGeom>
        </p:spPr>
      </p:pic>
      <p:pic>
        <p:nvPicPr>
          <p:cNvPr id="2" name="图片 9">
            <a:extLst>
              <a:ext uri="{FF2B5EF4-FFF2-40B4-BE49-F238E27FC236}">
                <a16:creationId xmlns:a16="http://schemas.microsoft.com/office/drawing/2014/main" id="{E285FC25-9B02-7727-F93E-D00AC8CBDCC9}"/>
              </a:ext>
            </a:extLst>
          </p:cNvPr>
          <p:cNvPicPr>
            <a:picLocks noChangeAspect="1"/>
          </p:cNvPicPr>
          <p:nvPr/>
        </p:nvPicPr>
        <p:blipFill>
          <a:blip r:embed="rId5"/>
          <a:stretch>
            <a:fillRect/>
          </a:stretch>
        </p:blipFill>
        <p:spPr>
          <a:xfrm>
            <a:off x="10129285" y="223401"/>
            <a:ext cx="1802304" cy="268304"/>
          </a:xfrm>
          <a:prstGeom prst="rect">
            <a:avLst/>
          </a:prstGeom>
        </p:spPr>
      </p:pic>
    </p:spTree>
    <p:extLst>
      <p:ext uri="{BB962C8B-B14F-4D97-AF65-F5344CB8AC3E}">
        <p14:creationId xmlns:p14="http://schemas.microsoft.com/office/powerpoint/2010/main" val="238047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文本框 42">
            <a:extLst>
              <a:ext uri="{FF2B5EF4-FFF2-40B4-BE49-F238E27FC236}">
                <a16:creationId xmlns:a16="http://schemas.microsoft.com/office/drawing/2014/main" id="{9A631F25-BB29-374D-8713-8F99AF766905}"/>
              </a:ext>
            </a:extLst>
          </p:cNvPr>
          <p:cNvSpPr txBox="1"/>
          <p:nvPr/>
        </p:nvSpPr>
        <p:spPr>
          <a:xfrm>
            <a:off x="472945" y="369663"/>
            <a:ext cx="4907437" cy="553998"/>
          </a:xfrm>
          <a:prstGeom prst="rect">
            <a:avLst/>
          </a:prstGeom>
          <a:noFill/>
        </p:spPr>
        <p:txBody>
          <a:bodyPr wrap="square" rtlCol="0">
            <a:spAutoFit/>
          </a:bodyPr>
          <a:lstStyle/>
          <a:p>
            <a:r>
              <a:rPr lang="en-US" altLang="zh-CN" sz="3000" b="1" dirty="0">
                <a:latin typeface="TencentSans W7" panose="020C04030202040F0204" pitchFamily="34" charset="-122"/>
                <a:ea typeface="TencentSans W7" panose="020C04030202040F0204" pitchFamily="34" charset="-122"/>
                <a:sym typeface="+mn-lt"/>
              </a:rPr>
              <a:t>Product</a:t>
            </a:r>
            <a:r>
              <a:rPr lang="zh-CN" altLang="en-US" sz="3000" b="1" dirty="0">
                <a:latin typeface="TencentSans W7" panose="020C04030202040F0204" pitchFamily="34" charset="-122"/>
                <a:ea typeface="TencentSans W7" panose="020C04030202040F0204" pitchFamily="34" charset="-122"/>
                <a:sym typeface="+mn-lt"/>
              </a:rPr>
              <a:t> </a:t>
            </a:r>
            <a:r>
              <a:rPr lang="en-US" altLang="zh-CN" sz="3000" b="1" dirty="0">
                <a:latin typeface="TencentSans W7" panose="020C04030202040F0204" pitchFamily="34" charset="-122"/>
                <a:ea typeface="TencentSans W7" panose="020C04030202040F0204" pitchFamily="34" charset="-122"/>
                <a:sym typeface="+mn-lt"/>
              </a:rPr>
              <a:t>Capabilities</a:t>
            </a:r>
          </a:p>
        </p:txBody>
      </p:sp>
      <p:sp>
        <p:nvSpPr>
          <p:cNvPr id="71" name="文本框 70">
            <a:extLst>
              <a:ext uri="{FF2B5EF4-FFF2-40B4-BE49-F238E27FC236}">
                <a16:creationId xmlns:a16="http://schemas.microsoft.com/office/drawing/2014/main" id="{808E2153-7FEA-2440-A8D5-73A89C5FB831}"/>
              </a:ext>
            </a:extLst>
          </p:cNvPr>
          <p:cNvSpPr txBox="1"/>
          <p:nvPr/>
        </p:nvSpPr>
        <p:spPr>
          <a:xfrm>
            <a:off x="7653300" y="6416838"/>
            <a:ext cx="4121641" cy="256352"/>
          </a:xfrm>
          <a:prstGeom prst="rect">
            <a:avLst/>
          </a:prstGeom>
          <a:noFill/>
        </p:spPr>
        <p:txBody>
          <a:bodyPr wrap="none" rtlCol="0">
            <a:spAutoFit/>
          </a:bodyPr>
          <a:lstStyle/>
          <a:p>
            <a:pPr marL="190310" indent="-190310">
              <a:buFont typeface="Arial" panose="020B0604020202020204" pitchFamily="34" charset="0"/>
              <a:buChar char="•"/>
            </a:pPr>
            <a:r>
              <a:rPr kumimoji="1" lang="en-US" altLang="zh-CN" sz="1066" dirty="0">
                <a:latin typeface="TencentSans W3" panose="020C04030202040F0204" pitchFamily="34" charset="-122"/>
                <a:ea typeface="TencentSans W3" panose="020C04030202040F0204" pitchFamily="34" charset="-122"/>
              </a:rPr>
              <a:t>Fore more capabilities, please visit meeting.tencent.com </a:t>
            </a:r>
            <a:endParaRPr kumimoji="1" lang="zh-CN" altLang="en-US" sz="1066" dirty="0">
              <a:latin typeface="TencentSans W3" panose="020C04030202040F0204" pitchFamily="34" charset="-122"/>
              <a:ea typeface="TencentSans W3" panose="020C04030202040F0204" pitchFamily="34" charset="-122"/>
            </a:endParaRPr>
          </a:p>
        </p:txBody>
      </p:sp>
      <p:pic>
        <p:nvPicPr>
          <p:cNvPr id="25" name="图片 24" descr="图片包含 图标&#10;&#10;描述已自动生成">
            <a:extLst>
              <a:ext uri="{FF2B5EF4-FFF2-40B4-BE49-F238E27FC236}">
                <a16:creationId xmlns:a16="http://schemas.microsoft.com/office/drawing/2014/main" id="{E15870E9-FEF7-BC4C-B1BF-A166D5B579A2}"/>
              </a:ext>
            </a:extLst>
          </p:cNvPr>
          <p:cNvPicPr>
            <a:picLocks noChangeAspect="1"/>
          </p:cNvPicPr>
          <p:nvPr/>
        </p:nvPicPr>
        <p:blipFill>
          <a:blip r:embed="rId2"/>
          <a:stretch>
            <a:fillRect/>
          </a:stretch>
        </p:blipFill>
        <p:spPr>
          <a:xfrm>
            <a:off x="1065143" y="1583288"/>
            <a:ext cx="715441" cy="693978"/>
          </a:xfrm>
          <a:prstGeom prst="rect">
            <a:avLst/>
          </a:prstGeom>
        </p:spPr>
      </p:pic>
      <p:sp>
        <p:nvSpPr>
          <p:cNvPr id="26" name="文本框 25">
            <a:extLst>
              <a:ext uri="{FF2B5EF4-FFF2-40B4-BE49-F238E27FC236}">
                <a16:creationId xmlns:a16="http://schemas.microsoft.com/office/drawing/2014/main" id="{35F00C35-5F17-A244-858A-BD986D7530A6}"/>
              </a:ext>
            </a:extLst>
          </p:cNvPr>
          <p:cNvSpPr txBox="1"/>
          <p:nvPr/>
        </p:nvSpPr>
        <p:spPr>
          <a:xfrm>
            <a:off x="578815" y="2651504"/>
            <a:ext cx="1778051" cy="584775"/>
          </a:xfrm>
          <a:prstGeom prst="rect">
            <a:avLst/>
          </a:prstGeom>
          <a:noFill/>
        </p:spPr>
        <p:txBody>
          <a:bodyPr wrap="square" rtlCol="0">
            <a:spAutoFit/>
          </a:bodyPr>
          <a:lstStyle/>
          <a:p>
            <a:pPr algn="ctr"/>
            <a:r>
              <a:rPr kumimoji="1" lang="en-US" altLang="zh-CN" sz="1600" b="1" dirty="0">
                <a:solidFill>
                  <a:schemeClr val="tx1">
                    <a:lumMod val="85000"/>
                    <a:lumOff val="15000"/>
                  </a:schemeClr>
                </a:solidFill>
                <a:latin typeface="TencentSans W7" panose="020C04030202040F0204" pitchFamily="34" charset="-122"/>
                <a:ea typeface="TencentSans W7" panose="020C04030202040F0204" pitchFamily="34" charset="-122"/>
              </a:rPr>
              <a:t>Large Meeting Rooms</a:t>
            </a:r>
            <a:endParaRPr kumimoji="1" lang="zh-CN" altLang="en-US" sz="1600" b="1" dirty="0">
              <a:solidFill>
                <a:schemeClr val="tx1">
                  <a:lumMod val="85000"/>
                  <a:lumOff val="15000"/>
                </a:schemeClr>
              </a:solidFill>
              <a:latin typeface="TencentSans W7" panose="020C04030202040F0204" pitchFamily="34" charset="-122"/>
              <a:ea typeface="TencentSans W7" panose="020C04030202040F0204" pitchFamily="34" charset="-122"/>
            </a:endParaRPr>
          </a:p>
        </p:txBody>
      </p:sp>
      <p:pic>
        <p:nvPicPr>
          <p:cNvPr id="27" name="图片 26" descr="图标&#10;&#10;描述已自动生成">
            <a:extLst>
              <a:ext uri="{FF2B5EF4-FFF2-40B4-BE49-F238E27FC236}">
                <a16:creationId xmlns:a16="http://schemas.microsoft.com/office/drawing/2014/main" id="{13887B80-AEB8-B347-BCD3-62EBC97EAD43}"/>
              </a:ext>
            </a:extLst>
          </p:cNvPr>
          <p:cNvPicPr>
            <a:picLocks noChangeAspect="1"/>
          </p:cNvPicPr>
          <p:nvPr/>
        </p:nvPicPr>
        <p:blipFill>
          <a:blip r:embed="rId3"/>
          <a:stretch>
            <a:fillRect/>
          </a:stretch>
        </p:blipFill>
        <p:spPr>
          <a:xfrm>
            <a:off x="2988483" y="1513073"/>
            <a:ext cx="820792" cy="820792"/>
          </a:xfrm>
          <a:prstGeom prst="rect">
            <a:avLst/>
          </a:prstGeom>
        </p:spPr>
      </p:pic>
      <p:sp>
        <p:nvSpPr>
          <p:cNvPr id="28" name="矩形 27">
            <a:extLst>
              <a:ext uri="{FF2B5EF4-FFF2-40B4-BE49-F238E27FC236}">
                <a16:creationId xmlns:a16="http://schemas.microsoft.com/office/drawing/2014/main" id="{DAA20F9E-04B4-A547-AF47-333BB5F7EE11}"/>
              </a:ext>
            </a:extLst>
          </p:cNvPr>
          <p:cNvSpPr/>
          <p:nvPr/>
        </p:nvSpPr>
        <p:spPr>
          <a:xfrm>
            <a:off x="2712031" y="2668733"/>
            <a:ext cx="1383713" cy="584775"/>
          </a:xfrm>
          <a:prstGeom prst="rect">
            <a:avLst/>
          </a:prstGeom>
        </p:spPr>
        <p:txBody>
          <a:bodyPr wrap="square">
            <a:spAutoFit/>
          </a:bodyPr>
          <a:lstStyle/>
          <a:p>
            <a:pPr algn="ctr"/>
            <a:r>
              <a:rPr kumimoji="1" lang="en-US" altLang="zh-CN" sz="1600" b="1" dirty="0">
                <a:solidFill>
                  <a:schemeClr val="tx1">
                    <a:lumMod val="85000"/>
                    <a:lumOff val="15000"/>
                  </a:schemeClr>
                </a:solidFill>
                <a:latin typeface="TencentSans W7" panose="020C04030202040F0204" pitchFamily="34" charset="-122"/>
                <a:ea typeface="TencentSans W7" panose="020C04030202040F0204" pitchFamily="34" charset="-122"/>
              </a:rPr>
              <a:t>Custom Layouts</a:t>
            </a:r>
            <a:endParaRPr kumimoji="1" lang="zh-CN" altLang="en-US" sz="1600" b="1" dirty="0">
              <a:solidFill>
                <a:schemeClr val="tx1">
                  <a:lumMod val="85000"/>
                  <a:lumOff val="15000"/>
                </a:schemeClr>
              </a:solidFill>
              <a:latin typeface="TencentSans W7" panose="020C04030202040F0204" pitchFamily="34" charset="-122"/>
              <a:ea typeface="TencentSans W7" panose="020C04030202040F0204" pitchFamily="34" charset="-122"/>
            </a:endParaRPr>
          </a:p>
        </p:txBody>
      </p:sp>
      <p:sp>
        <p:nvSpPr>
          <p:cNvPr id="29" name="文本框 28">
            <a:extLst>
              <a:ext uri="{FF2B5EF4-FFF2-40B4-BE49-F238E27FC236}">
                <a16:creationId xmlns:a16="http://schemas.microsoft.com/office/drawing/2014/main" id="{F0E61C30-51AF-E146-A933-DF1F7E9BBBFE}"/>
              </a:ext>
            </a:extLst>
          </p:cNvPr>
          <p:cNvSpPr txBox="1"/>
          <p:nvPr/>
        </p:nvSpPr>
        <p:spPr>
          <a:xfrm>
            <a:off x="763847" y="4906194"/>
            <a:ext cx="1398432" cy="584775"/>
          </a:xfrm>
          <a:prstGeom prst="rect">
            <a:avLst/>
          </a:prstGeom>
          <a:noFill/>
        </p:spPr>
        <p:txBody>
          <a:bodyPr wrap="square" rtlCol="0">
            <a:spAutoFit/>
          </a:bodyPr>
          <a:lstStyle/>
          <a:p>
            <a:pPr algn="ctr"/>
            <a:r>
              <a:rPr kumimoji="1" lang="en-US" altLang="zh-CN" sz="1600" b="1" dirty="0">
                <a:solidFill>
                  <a:schemeClr val="tx1">
                    <a:lumMod val="85000"/>
                    <a:lumOff val="15000"/>
                  </a:schemeClr>
                </a:solidFill>
                <a:latin typeface="TencentSans W7" panose="020C04030202040F0204" pitchFamily="34" charset="-122"/>
                <a:ea typeface="TencentSans W7" panose="020C04030202040F0204" pitchFamily="34" charset="-122"/>
              </a:rPr>
              <a:t>Cloud Recording</a:t>
            </a:r>
          </a:p>
        </p:txBody>
      </p:sp>
      <p:pic>
        <p:nvPicPr>
          <p:cNvPr id="30" name="图片 29" descr="图标&#10;&#10;描述已自动生成">
            <a:extLst>
              <a:ext uri="{FF2B5EF4-FFF2-40B4-BE49-F238E27FC236}">
                <a16:creationId xmlns:a16="http://schemas.microsoft.com/office/drawing/2014/main" id="{53DC71EA-8DE9-D44C-B4EF-03DF4E90B537}"/>
              </a:ext>
            </a:extLst>
          </p:cNvPr>
          <p:cNvPicPr>
            <a:picLocks noChangeAspect="1"/>
          </p:cNvPicPr>
          <p:nvPr/>
        </p:nvPicPr>
        <p:blipFill>
          <a:blip r:embed="rId4"/>
          <a:stretch>
            <a:fillRect/>
          </a:stretch>
        </p:blipFill>
        <p:spPr>
          <a:xfrm>
            <a:off x="1194100" y="4145216"/>
            <a:ext cx="559341" cy="559341"/>
          </a:xfrm>
          <a:prstGeom prst="rect">
            <a:avLst/>
          </a:prstGeom>
        </p:spPr>
      </p:pic>
      <p:pic>
        <p:nvPicPr>
          <p:cNvPr id="31" name="图片 30" descr="图标&#10;&#10;描述已自动生成">
            <a:extLst>
              <a:ext uri="{FF2B5EF4-FFF2-40B4-BE49-F238E27FC236}">
                <a16:creationId xmlns:a16="http://schemas.microsoft.com/office/drawing/2014/main" id="{751B2943-2069-324D-B08B-AB9AA7C87E44}"/>
              </a:ext>
            </a:extLst>
          </p:cNvPr>
          <p:cNvPicPr>
            <a:picLocks noChangeAspect="1"/>
          </p:cNvPicPr>
          <p:nvPr/>
        </p:nvPicPr>
        <p:blipFill>
          <a:blip r:embed="rId5"/>
          <a:stretch>
            <a:fillRect/>
          </a:stretch>
        </p:blipFill>
        <p:spPr>
          <a:xfrm>
            <a:off x="4994273" y="1442861"/>
            <a:ext cx="947603" cy="947603"/>
          </a:xfrm>
          <a:prstGeom prst="rect">
            <a:avLst/>
          </a:prstGeom>
        </p:spPr>
      </p:pic>
      <p:sp>
        <p:nvSpPr>
          <p:cNvPr id="32" name="矩形 31">
            <a:extLst>
              <a:ext uri="{FF2B5EF4-FFF2-40B4-BE49-F238E27FC236}">
                <a16:creationId xmlns:a16="http://schemas.microsoft.com/office/drawing/2014/main" id="{7F94B7F1-5386-1C41-AD7C-3A8B79E5E6C7}"/>
              </a:ext>
            </a:extLst>
          </p:cNvPr>
          <p:cNvSpPr/>
          <p:nvPr/>
        </p:nvSpPr>
        <p:spPr>
          <a:xfrm>
            <a:off x="4581112" y="2720982"/>
            <a:ext cx="1598539" cy="584775"/>
          </a:xfrm>
          <a:prstGeom prst="rect">
            <a:avLst/>
          </a:prstGeom>
        </p:spPr>
        <p:txBody>
          <a:bodyPr wrap="square">
            <a:spAutoFit/>
          </a:bodyPr>
          <a:lstStyle/>
          <a:p>
            <a:pPr algn="ctr"/>
            <a:r>
              <a:rPr kumimoji="1" lang="en-US" altLang="zh-CN" sz="1600" b="1" dirty="0">
                <a:solidFill>
                  <a:schemeClr val="tx1">
                    <a:lumMod val="85000"/>
                    <a:lumOff val="15000"/>
                  </a:schemeClr>
                </a:solidFill>
                <a:latin typeface="TencentSans W7" panose="020C04030202040F0204" pitchFamily="34" charset="-122"/>
                <a:ea typeface="TencentSans W7" panose="020C04030202040F0204" pitchFamily="34" charset="-122"/>
              </a:rPr>
              <a:t>Sharing and Annotations</a:t>
            </a:r>
            <a:endParaRPr kumimoji="1" lang="zh-CN" altLang="en-US" sz="1600" b="1" dirty="0">
              <a:solidFill>
                <a:schemeClr val="tx1">
                  <a:lumMod val="85000"/>
                  <a:lumOff val="15000"/>
                </a:schemeClr>
              </a:solidFill>
              <a:latin typeface="TencentSans W7" panose="020C04030202040F0204" pitchFamily="34" charset="-122"/>
              <a:ea typeface="TencentSans W7" panose="020C04030202040F0204" pitchFamily="34" charset="-122"/>
            </a:endParaRPr>
          </a:p>
        </p:txBody>
      </p:sp>
      <p:pic>
        <p:nvPicPr>
          <p:cNvPr id="33" name="图片 32">
            <a:extLst>
              <a:ext uri="{FF2B5EF4-FFF2-40B4-BE49-F238E27FC236}">
                <a16:creationId xmlns:a16="http://schemas.microsoft.com/office/drawing/2014/main" id="{93FC4C64-F068-FA4B-8AD1-C3790716138A}"/>
              </a:ext>
            </a:extLst>
          </p:cNvPr>
          <p:cNvPicPr>
            <a:picLocks noChangeAspect="1"/>
          </p:cNvPicPr>
          <p:nvPr/>
        </p:nvPicPr>
        <p:blipFill>
          <a:blip r:embed="rId6"/>
          <a:srcRect/>
          <a:stretch/>
        </p:blipFill>
        <p:spPr>
          <a:xfrm>
            <a:off x="8413908" y="1590813"/>
            <a:ext cx="945256" cy="623869"/>
          </a:xfrm>
          <a:prstGeom prst="rect">
            <a:avLst/>
          </a:prstGeom>
        </p:spPr>
      </p:pic>
      <p:sp>
        <p:nvSpPr>
          <p:cNvPr id="34" name="文本框 33">
            <a:extLst>
              <a:ext uri="{FF2B5EF4-FFF2-40B4-BE49-F238E27FC236}">
                <a16:creationId xmlns:a16="http://schemas.microsoft.com/office/drawing/2014/main" id="{9C602CFD-8C07-F84B-9B8B-A0492A9A3A48}"/>
              </a:ext>
            </a:extLst>
          </p:cNvPr>
          <p:cNvSpPr txBox="1"/>
          <p:nvPr/>
        </p:nvSpPr>
        <p:spPr>
          <a:xfrm>
            <a:off x="8171926" y="2598003"/>
            <a:ext cx="1595298" cy="830997"/>
          </a:xfrm>
          <a:prstGeom prst="rect">
            <a:avLst/>
          </a:prstGeom>
          <a:noFill/>
        </p:spPr>
        <p:txBody>
          <a:bodyPr wrap="square" rtlCol="0">
            <a:spAutoFit/>
          </a:bodyPr>
          <a:lstStyle/>
          <a:p>
            <a:pPr algn="ctr"/>
            <a:r>
              <a:rPr kumimoji="1" lang="en-US" altLang="zh-CN" sz="1600" b="1" dirty="0">
                <a:solidFill>
                  <a:schemeClr val="tx1">
                    <a:lumMod val="85000"/>
                    <a:lumOff val="15000"/>
                  </a:schemeClr>
                </a:solidFill>
                <a:latin typeface="TencentSans W7" panose="020C04030202040F0204" pitchFamily="34" charset="-122"/>
                <a:ea typeface="TencentSans W7" panose="020C04030202040F0204" pitchFamily="34" charset="-122"/>
              </a:rPr>
              <a:t>Dual Monitors and Dual Display</a:t>
            </a:r>
            <a:endParaRPr lang="zh-CN" altLang="en-US" sz="1600" b="1" dirty="0">
              <a:solidFill>
                <a:schemeClr val="tx1">
                  <a:lumMod val="85000"/>
                  <a:lumOff val="15000"/>
                </a:schemeClr>
              </a:solidFill>
              <a:latin typeface="TencentSans W7" panose="020C04030202040F0204" pitchFamily="34" charset="-122"/>
              <a:ea typeface="TencentSans W7" panose="020C04030202040F0204" pitchFamily="34" charset="-122"/>
            </a:endParaRPr>
          </a:p>
        </p:txBody>
      </p:sp>
      <p:pic>
        <p:nvPicPr>
          <p:cNvPr id="35" name="图片 34" descr="图标&#10;&#10;描述已自动生成">
            <a:extLst>
              <a:ext uri="{FF2B5EF4-FFF2-40B4-BE49-F238E27FC236}">
                <a16:creationId xmlns:a16="http://schemas.microsoft.com/office/drawing/2014/main" id="{4A30C28F-CC85-A943-B012-355B7783413E}"/>
              </a:ext>
            </a:extLst>
          </p:cNvPr>
          <p:cNvPicPr>
            <a:picLocks noChangeAspect="1"/>
          </p:cNvPicPr>
          <p:nvPr/>
        </p:nvPicPr>
        <p:blipFill>
          <a:blip r:embed="rId7"/>
          <a:stretch>
            <a:fillRect/>
          </a:stretch>
        </p:blipFill>
        <p:spPr>
          <a:xfrm>
            <a:off x="10362486" y="1567838"/>
            <a:ext cx="766027" cy="766027"/>
          </a:xfrm>
          <a:prstGeom prst="rect">
            <a:avLst/>
          </a:prstGeom>
        </p:spPr>
      </p:pic>
      <p:sp>
        <p:nvSpPr>
          <p:cNvPr id="36" name="文本框 35">
            <a:extLst>
              <a:ext uri="{FF2B5EF4-FFF2-40B4-BE49-F238E27FC236}">
                <a16:creationId xmlns:a16="http://schemas.microsoft.com/office/drawing/2014/main" id="{E5ACB846-A595-E340-9F75-668134C82963}"/>
              </a:ext>
            </a:extLst>
          </p:cNvPr>
          <p:cNvSpPr txBox="1"/>
          <p:nvPr/>
        </p:nvSpPr>
        <p:spPr>
          <a:xfrm>
            <a:off x="9900788" y="2639176"/>
            <a:ext cx="1595298" cy="584775"/>
          </a:xfrm>
          <a:prstGeom prst="rect">
            <a:avLst/>
          </a:prstGeom>
          <a:noFill/>
        </p:spPr>
        <p:txBody>
          <a:bodyPr wrap="square" rtlCol="0">
            <a:spAutoFit/>
          </a:bodyPr>
          <a:lstStyle/>
          <a:p>
            <a:pPr algn="ctr"/>
            <a:r>
              <a:rPr kumimoji="1" lang="en-US" altLang="zh-CN" sz="1600" b="1" dirty="0">
                <a:solidFill>
                  <a:schemeClr val="tx1">
                    <a:lumMod val="85000"/>
                    <a:lumOff val="15000"/>
                  </a:schemeClr>
                </a:solidFill>
                <a:latin typeface="TencentSans W7" panose="020C04030202040F0204" pitchFamily="34" charset="-122"/>
                <a:ea typeface="TencentSans W7" panose="020C04030202040F0204" pitchFamily="34" charset="-122"/>
              </a:rPr>
              <a:t>Simultaneous Interpretation</a:t>
            </a:r>
            <a:endParaRPr lang="zh-CN" altLang="en-US" sz="1600" b="1" dirty="0">
              <a:solidFill>
                <a:schemeClr val="tx1">
                  <a:lumMod val="85000"/>
                  <a:lumOff val="15000"/>
                </a:schemeClr>
              </a:solidFill>
              <a:latin typeface="TencentSans W7" panose="020C04030202040F0204" pitchFamily="34" charset="-122"/>
              <a:ea typeface="TencentSans W7" panose="020C04030202040F0204" pitchFamily="34" charset="-122"/>
            </a:endParaRPr>
          </a:p>
        </p:txBody>
      </p:sp>
      <p:pic>
        <p:nvPicPr>
          <p:cNvPr id="37" name="图片 36">
            <a:extLst>
              <a:ext uri="{FF2B5EF4-FFF2-40B4-BE49-F238E27FC236}">
                <a16:creationId xmlns:a16="http://schemas.microsoft.com/office/drawing/2014/main" id="{958091D5-560C-274E-96ED-8085726D09CC}"/>
              </a:ext>
            </a:extLst>
          </p:cNvPr>
          <p:cNvPicPr>
            <a:picLocks noChangeAspect="1"/>
          </p:cNvPicPr>
          <p:nvPr/>
        </p:nvPicPr>
        <p:blipFill>
          <a:blip r:embed="rId8"/>
          <a:srcRect/>
          <a:stretch/>
        </p:blipFill>
        <p:spPr>
          <a:xfrm>
            <a:off x="8616910" y="4165306"/>
            <a:ext cx="539251" cy="539251"/>
          </a:xfrm>
          <a:prstGeom prst="rect">
            <a:avLst/>
          </a:prstGeom>
        </p:spPr>
      </p:pic>
      <p:sp>
        <p:nvSpPr>
          <p:cNvPr id="38" name="文本框 37">
            <a:extLst>
              <a:ext uri="{FF2B5EF4-FFF2-40B4-BE49-F238E27FC236}">
                <a16:creationId xmlns:a16="http://schemas.microsoft.com/office/drawing/2014/main" id="{E55DCBE9-206D-8947-A9A9-D146DAF17286}"/>
              </a:ext>
            </a:extLst>
          </p:cNvPr>
          <p:cNvSpPr txBox="1"/>
          <p:nvPr/>
        </p:nvSpPr>
        <p:spPr>
          <a:xfrm>
            <a:off x="8171926" y="4893093"/>
            <a:ext cx="1378904" cy="584775"/>
          </a:xfrm>
          <a:prstGeom prst="rect">
            <a:avLst/>
          </a:prstGeom>
          <a:noFill/>
        </p:spPr>
        <p:txBody>
          <a:bodyPr wrap="square" rtlCol="0">
            <a:spAutoFit/>
          </a:bodyPr>
          <a:lstStyle/>
          <a:p>
            <a:pPr algn="ctr"/>
            <a:r>
              <a:rPr lang="en-US" altLang="zh-CN" sz="1600" b="1" dirty="0">
                <a:solidFill>
                  <a:schemeClr val="tx1">
                    <a:lumMod val="85000"/>
                    <a:lumOff val="15000"/>
                  </a:schemeClr>
                </a:solidFill>
                <a:latin typeface="TencentSans W7" panose="020C04030202040F0204" pitchFamily="34" charset="-122"/>
                <a:ea typeface="TencentSans W7" panose="020C04030202040F0204" pitchFamily="34" charset="-122"/>
              </a:rPr>
              <a:t>Integration Security</a:t>
            </a:r>
            <a:endParaRPr lang="zh-CN" altLang="en-US" sz="1600" b="1" dirty="0">
              <a:solidFill>
                <a:schemeClr val="tx1">
                  <a:lumMod val="85000"/>
                  <a:lumOff val="15000"/>
                </a:schemeClr>
              </a:solidFill>
              <a:latin typeface="TencentSans W7" panose="020C04030202040F0204" pitchFamily="34" charset="-122"/>
              <a:ea typeface="TencentSans W7" panose="020C04030202040F0204" pitchFamily="34" charset="-122"/>
            </a:endParaRPr>
          </a:p>
        </p:txBody>
      </p:sp>
      <p:pic>
        <p:nvPicPr>
          <p:cNvPr id="39" name="图片 38" descr="图标&#10;&#10;描述已自动生成">
            <a:extLst>
              <a:ext uri="{FF2B5EF4-FFF2-40B4-BE49-F238E27FC236}">
                <a16:creationId xmlns:a16="http://schemas.microsoft.com/office/drawing/2014/main" id="{1EC5E410-BC87-4E4E-8559-CB9EC8EF2C67}"/>
              </a:ext>
            </a:extLst>
          </p:cNvPr>
          <p:cNvPicPr>
            <a:picLocks noChangeAspect="1"/>
          </p:cNvPicPr>
          <p:nvPr/>
        </p:nvPicPr>
        <p:blipFill>
          <a:blip r:embed="rId9"/>
          <a:stretch>
            <a:fillRect/>
          </a:stretch>
        </p:blipFill>
        <p:spPr>
          <a:xfrm>
            <a:off x="10373717" y="4066292"/>
            <a:ext cx="690513" cy="690513"/>
          </a:xfrm>
          <a:prstGeom prst="rect">
            <a:avLst/>
          </a:prstGeom>
        </p:spPr>
      </p:pic>
      <p:sp>
        <p:nvSpPr>
          <p:cNvPr id="40" name="文本框 39">
            <a:extLst>
              <a:ext uri="{FF2B5EF4-FFF2-40B4-BE49-F238E27FC236}">
                <a16:creationId xmlns:a16="http://schemas.microsoft.com/office/drawing/2014/main" id="{0072EF4B-7B41-1C4C-9A90-44053FC0F323}"/>
              </a:ext>
            </a:extLst>
          </p:cNvPr>
          <p:cNvSpPr txBox="1"/>
          <p:nvPr/>
        </p:nvSpPr>
        <p:spPr>
          <a:xfrm>
            <a:off x="9952613" y="4906194"/>
            <a:ext cx="1491648" cy="584775"/>
          </a:xfrm>
          <a:prstGeom prst="rect">
            <a:avLst/>
          </a:prstGeom>
          <a:noFill/>
        </p:spPr>
        <p:txBody>
          <a:bodyPr wrap="square" rtlCol="0">
            <a:spAutoFit/>
          </a:bodyPr>
          <a:lstStyle/>
          <a:p>
            <a:pPr algn="ctr"/>
            <a:r>
              <a:rPr lang="en-US" altLang="zh-CN" sz="1600" b="1" dirty="0">
                <a:solidFill>
                  <a:schemeClr val="tx1">
                    <a:lumMod val="85000"/>
                    <a:lumOff val="15000"/>
                  </a:schemeClr>
                </a:solidFill>
                <a:latin typeface="TencentSans W7" panose="020C04030202040F0204" pitchFamily="34" charset="-122"/>
                <a:ea typeface="TencentSans W7" panose="020C04030202040F0204" pitchFamily="34" charset="-122"/>
              </a:rPr>
              <a:t>Ops Management</a:t>
            </a:r>
            <a:endParaRPr lang="zh-CN" altLang="en-US" sz="1600" b="1" dirty="0">
              <a:solidFill>
                <a:schemeClr val="tx1">
                  <a:lumMod val="85000"/>
                  <a:lumOff val="15000"/>
                </a:schemeClr>
              </a:solidFill>
              <a:latin typeface="TencentSans W7" panose="020C04030202040F0204" pitchFamily="34" charset="-122"/>
              <a:ea typeface="TencentSans W7" panose="020C04030202040F0204" pitchFamily="34" charset="-122"/>
            </a:endParaRPr>
          </a:p>
        </p:txBody>
      </p:sp>
      <p:pic>
        <p:nvPicPr>
          <p:cNvPr id="41" name="图片 40" descr="图标&#10;&#10;描述已自动生成">
            <a:extLst>
              <a:ext uri="{FF2B5EF4-FFF2-40B4-BE49-F238E27FC236}">
                <a16:creationId xmlns:a16="http://schemas.microsoft.com/office/drawing/2014/main" id="{98652A9A-E22F-1C42-85B3-7775AA9C1D20}"/>
              </a:ext>
            </a:extLst>
          </p:cNvPr>
          <p:cNvPicPr>
            <a:picLocks noChangeAspect="1"/>
          </p:cNvPicPr>
          <p:nvPr/>
        </p:nvPicPr>
        <p:blipFill>
          <a:blip r:embed="rId10"/>
          <a:stretch>
            <a:fillRect/>
          </a:stretch>
        </p:blipFill>
        <p:spPr>
          <a:xfrm>
            <a:off x="6830954" y="1567571"/>
            <a:ext cx="709694" cy="709694"/>
          </a:xfrm>
          <a:prstGeom prst="rect">
            <a:avLst/>
          </a:prstGeom>
        </p:spPr>
      </p:pic>
      <p:sp>
        <p:nvSpPr>
          <p:cNvPr id="46" name="矩形 45">
            <a:extLst>
              <a:ext uri="{FF2B5EF4-FFF2-40B4-BE49-F238E27FC236}">
                <a16:creationId xmlns:a16="http://schemas.microsoft.com/office/drawing/2014/main" id="{9131272F-A0B3-694C-B478-AE13E8C101A6}"/>
              </a:ext>
            </a:extLst>
          </p:cNvPr>
          <p:cNvSpPr/>
          <p:nvPr/>
        </p:nvSpPr>
        <p:spPr>
          <a:xfrm>
            <a:off x="6575762" y="2647485"/>
            <a:ext cx="1326447" cy="830997"/>
          </a:xfrm>
          <a:prstGeom prst="rect">
            <a:avLst/>
          </a:prstGeom>
        </p:spPr>
        <p:txBody>
          <a:bodyPr wrap="square">
            <a:spAutoFit/>
          </a:bodyPr>
          <a:lstStyle/>
          <a:p>
            <a:pPr algn="ctr"/>
            <a:r>
              <a:rPr kumimoji="1" lang="en-US" altLang="zh-CN" sz="1600" b="1" dirty="0">
                <a:solidFill>
                  <a:schemeClr val="tx1">
                    <a:lumMod val="85000"/>
                    <a:lumOff val="15000"/>
                  </a:schemeClr>
                </a:solidFill>
                <a:latin typeface="TencentSans W7" panose="020C04030202040F0204" pitchFamily="34" charset="-122"/>
                <a:ea typeface="TencentSans W7" panose="020C04030202040F0204" pitchFamily="34" charset="-122"/>
              </a:rPr>
              <a:t>1080P HD Image Quality</a:t>
            </a:r>
            <a:endParaRPr kumimoji="1" lang="zh-CN" altLang="en-US" sz="1600" b="1" dirty="0">
              <a:solidFill>
                <a:schemeClr val="tx1">
                  <a:lumMod val="85000"/>
                  <a:lumOff val="15000"/>
                </a:schemeClr>
              </a:solidFill>
              <a:latin typeface="TencentSans W7" panose="020C04030202040F0204" pitchFamily="34" charset="-122"/>
              <a:ea typeface="TencentSans W7" panose="020C04030202040F0204" pitchFamily="34" charset="-122"/>
            </a:endParaRPr>
          </a:p>
        </p:txBody>
      </p:sp>
      <p:pic>
        <p:nvPicPr>
          <p:cNvPr id="47" name="图片 46" descr="图标&#10;&#10;描述已自动生成">
            <a:extLst>
              <a:ext uri="{FF2B5EF4-FFF2-40B4-BE49-F238E27FC236}">
                <a16:creationId xmlns:a16="http://schemas.microsoft.com/office/drawing/2014/main" id="{FF2CFCD6-9B7C-324A-ABF8-F5BC68A14F6D}"/>
              </a:ext>
            </a:extLst>
          </p:cNvPr>
          <p:cNvPicPr>
            <a:picLocks noChangeAspect="1"/>
          </p:cNvPicPr>
          <p:nvPr/>
        </p:nvPicPr>
        <p:blipFill>
          <a:blip r:embed="rId11"/>
          <a:stretch>
            <a:fillRect/>
          </a:stretch>
        </p:blipFill>
        <p:spPr>
          <a:xfrm>
            <a:off x="6852604" y="4116438"/>
            <a:ext cx="690514" cy="690514"/>
          </a:xfrm>
          <a:prstGeom prst="rect">
            <a:avLst/>
          </a:prstGeom>
        </p:spPr>
      </p:pic>
      <p:sp>
        <p:nvSpPr>
          <p:cNvPr id="48" name="矩形 47">
            <a:extLst>
              <a:ext uri="{FF2B5EF4-FFF2-40B4-BE49-F238E27FC236}">
                <a16:creationId xmlns:a16="http://schemas.microsoft.com/office/drawing/2014/main" id="{496885BB-3E28-CA4C-87AF-6FEA60A68108}"/>
              </a:ext>
            </a:extLst>
          </p:cNvPr>
          <p:cNvSpPr/>
          <p:nvPr/>
        </p:nvSpPr>
        <p:spPr>
          <a:xfrm>
            <a:off x="6615513" y="4911707"/>
            <a:ext cx="1154630" cy="584775"/>
          </a:xfrm>
          <a:prstGeom prst="rect">
            <a:avLst/>
          </a:prstGeom>
        </p:spPr>
        <p:txBody>
          <a:bodyPr wrap="square">
            <a:spAutoFit/>
          </a:bodyPr>
          <a:lstStyle/>
          <a:p>
            <a:pPr algn="ctr"/>
            <a:r>
              <a:rPr kumimoji="1" lang="en-US" altLang="zh-CN" sz="1600" b="1" dirty="0">
                <a:solidFill>
                  <a:schemeClr val="tx1">
                    <a:lumMod val="85000"/>
                    <a:lumOff val="15000"/>
                  </a:schemeClr>
                </a:solidFill>
                <a:latin typeface="TencentSans W7" panose="020C04030202040F0204" pitchFamily="34" charset="-122"/>
                <a:ea typeface="TencentSans W7" panose="020C04030202040F0204" pitchFamily="34" charset="-122"/>
              </a:rPr>
              <a:t>Efficient Control</a:t>
            </a:r>
            <a:endParaRPr kumimoji="1" lang="zh-CN" altLang="en-US" sz="1600" b="1" dirty="0">
              <a:solidFill>
                <a:schemeClr val="tx1">
                  <a:lumMod val="85000"/>
                  <a:lumOff val="15000"/>
                </a:schemeClr>
              </a:solidFill>
              <a:latin typeface="TencentSans W7" panose="020C04030202040F0204" pitchFamily="34" charset="-122"/>
              <a:ea typeface="TencentSans W7" panose="020C04030202040F0204" pitchFamily="34" charset="-122"/>
            </a:endParaRPr>
          </a:p>
        </p:txBody>
      </p:sp>
      <p:sp>
        <p:nvSpPr>
          <p:cNvPr id="42" name="矩形 41">
            <a:extLst>
              <a:ext uri="{FF2B5EF4-FFF2-40B4-BE49-F238E27FC236}">
                <a16:creationId xmlns:a16="http://schemas.microsoft.com/office/drawing/2014/main" id="{EA2C98EF-B5A0-B04E-8C39-E1F7C81B3057}"/>
              </a:ext>
            </a:extLst>
          </p:cNvPr>
          <p:cNvSpPr/>
          <p:nvPr/>
        </p:nvSpPr>
        <p:spPr>
          <a:xfrm>
            <a:off x="2508051" y="4906194"/>
            <a:ext cx="1778051" cy="584775"/>
          </a:xfrm>
          <a:prstGeom prst="rect">
            <a:avLst/>
          </a:prstGeom>
        </p:spPr>
        <p:txBody>
          <a:bodyPr wrap="square">
            <a:spAutoFit/>
          </a:bodyPr>
          <a:lstStyle/>
          <a:p>
            <a:pPr algn="ctr"/>
            <a:r>
              <a:rPr kumimoji="1" lang="en-US" altLang="zh-CN" sz="1600" b="1" dirty="0">
                <a:solidFill>
                  <a:schemeClr val="tx1">
                    <a:lumMod val="85000"/>
                    <a:lumOff val="15000"/>
                  </a:schemeClr>
                </a:solidFill>
                <a:latin typeface="TencentSans W7" panose="020C04030202040F0204" pitchFamily="34" charset="-122"/>
                <a:ea typeface="TencentSans W7" panose="020C04030202040F0204" pitchFamily="34" charset="-122"/>
              </a:rPr>
              <a:t>Live Streaming Push</a:t>
            </a:r>
            <a:endParaRPr kumimoji="1" lang="zh-CN" altLang="en-US" sz="1600" b="1" dirty="0">
              <a:solidFill>
                <a:schemeClr val="tx1">
                  <a:lumMod val="85000"/>
                  <a:lumOff val="15000"/>
                </a:schemeClr>
              </a:solidFill>
              <a:latin typeface="TencentSans W7" panose="020C04030202040F0204" pitchFamily="34" charset="-122"/>
              <a:ea typeface="TencentSans W7" panose="020C04030202040F0204" pitchFamily="34" charset="-122"/>
            </a:endParaRPr>
          </a:p>
        </p:txBody>
      </p:sp>
      <p:sp>
        <p:nvSpPr>
          <p:cNvPr id="45" name="矩形 44">
            <a:extLst>
              <a:ext uri="{FF2B5EF4-FFF2-40B4-BE49-F238E27FC236}">
                <a16:creationId xmlns:a16="http://schemas.microsoft.com/office/drawing/2014/main" id="{5F75842D-6888-6247-82D6-5204D15E964E}"/>
              </a:ext>
            </a:extLst>
          </p:cNvPr>
          <p:cNvSpPr/>
          <p:nvPr/>
        </p:nvSpPr>
        <p:spPr>
          <a:xfrm>
            <a:off x="4499180" y="4906194"/>
            <a:ext cx="1869957" cy="584775"/>
          </a:xfrm>
          <a:prstGeom prst="rect">
            <a:avLst/>
          </a:prstGeom>
        </p:spPr>
        <p:txBody>
          <a:bodyPr wrap="square">
            <a:spAutoFit/>
          </a:bodyPr>
          <a:lstStyle/>
          <a:p>
            <a:pPr algn="ctr"/>
            <a:r>
              <a:rPr kumimoji="1" lang="en-US" altLang="zh-CN" sz="1600" b="1" dirty="0">
                <a:solidFill>
                  <a:schemeClr val="tx1">
                    <a:lumMod val="85000"/>
                    <a:lumOff val="15000"/>
                  </a:schemeClr>
                </a:solidFill>
                <a:latin typeface="TencentSans W7" panose="020C04030202040F0204" pitchFamily="34" charset="-122"/>
                <a:ea typeface="TencentSans W7" panose="020C04030202040F0204" pitchFamily="34" charset="-122"/>
              </a:rPr>
              <a:t>Automatic Meeting Notes</a:t>
            </a:r>
            <a:endParaRPr kumimoji="1" lang="zh-CN" altLang="en-US" sz="1600" b="1" dirty="0">
              <a:solidFill>
                <a:schemeClr val="tx1">
                  <a:lumMod val="85000"/>
                  <a:lumOff val="15000"/>
                </a:schemeClr>
              </a:solidFill>
              <a:latin typeface="TencentSans W7" panose="020C04030202040F0204" pitchFamily="34" charset="-122"/>
              <a:ea typeface="TencentSans W7" panose="020C04030202040F0204" pitchFamily="34" charset="-122"/>
            </a:endParaRPr>
          </a:p>
        </p:txBody>
      </p:sp>
      <p:pic>
        <p:nvPicPr>
          <p:cNvPr id="6" name="图片 5">
            <a:extLst>
              <a:ext uri="{FF2B5EF4-FFF2-40B4-BE49-F238E27FC236}">
                <a16:creationId xmlns:a16="http://schemas.microsoft.com/office/drawing/2014/main" id="{CCCA555D-C84D-8A4E-A96E-AEEDAA4AA246}"/>
              </a:ext>
            </a:extLst>
          </p:cNvPr>
          <p:cNvPicPr>
            <a:picLocks noChangeAspect="1"/>
          </p:cNvPicPr>
          <p:nvPr/>
        </p:nvPicPr>
        <p:blipFill>
          <a:blip r:embed="rId12"/>
          <a:stretch>
            <a:fillRect/>
          </a:stretch>
        </p:blipFill>
        <p:spPr>
          <a:xfrm>
            <a:off x="3117407" y="4209238"/>
            <a:ext cx="559341" cy="511797"/>
          </a:xfrm>
          <a:prstGeom prst="rect">
            <a:avLst/>
          </a:prstGeom>
        </p:spPr>
      </p:pic>
      <p:pic>
        <p:nvPicPr>
          <p:cNvPr id="8" name="图片 7">
            <a:extLst>
              <a:ext uri="{FF2B5EF4-FFF2-40B4-BE49-F238E27FC236}">
                <a16:creationId xmlns:a16="http://schemas.microsoft.com/office/drawing/2014/main" id="{F84C0E19-F580-EB40-B070-777E7D99677D}"/>
              </a:ext>
            </a:extLst>
          </p:cNvPr>
          <p:cNvPicPr>
            <a:picLocks noChangeAspect="1"/>
          </p:cNvPicPr>
          <p:nvPr/>
        </p:nvPicPr>
        <p:blipFill>
          <a:blip r:embed="rId13"/>
          <a:stretch>
            <a:fillRect/>
          </a:stretch>
        </p:blipFill>
        <p:spPr>
          <a:xfrm>
            <a:off x="5081519" y="4127546"/>
            <a:ext cx="594679" cy="594679"/>
          </a:xfrm>
          <a:prstGeom prst="rect">
            <a:avLst/>
          </a:prstGeom>
        </p:spPr>
      </p:pic>
      <p:pic>
        <p:nvPicPr>
          <p:cNvPr id="2" name="Picture 1" descr="Shape&#10;&#10;Description automatically generated with medium confidence">
            <a:extLst>
              <a:ext uri="{FF2B5EF4-FFF2-40B4-BE49-F238E27FC236}">
                <a16:creationId xmlns:a16="http://schemas.microsoft.com/office/drawing/2014/main" id="{11B2C033-7364-4D3D-6F77-EC41E5264CB8}"/>
              </a:ext>
            </a:extLst>
          </p:cNvPr>
          <p:cNvPicPr>
            <a:picLocks noChangeAspect="1"/>
          </p:cNvPicPr>
          <p:nvPr/>
        </p:nvPicPr>
        <p:blipFill>
          <a:blip r:embed="rId14"/>
          <a:stretch>
            <a:fillRect/>
          </a:stretch>
        </p:blipFill>
        <p:spPr>
          <a:xfrm>
            <a:off x="10063251" y="378095"/>
            <a:ext cx="1595298" cy="237745"/>
          </a:xfrm>
          <a:prstGeom prst="rect">
            <a:avLst/>
          </a:prstGeom>
        </p:spPr>
      </p:pic>
    </p:spTree>
    <p:extLst>
      <p:ext uri="{BB962C8B-B14F-4D97-AF65-F5344CB8AC3E}">
        <p14:creationId xmlns:p14="http://schemas.microsoft.com/office/powerpoint/2010/main" val="249801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文本框 42">
            <a:extLst>
              <a:ext uri="{FF2B5EF4-FFF2-40B4-BE49-F238E27FC236}">
                <a16:creationId xmlns:a16="http://schemas.microsoft.com/office/drawing/2014/main" id="{9A631F25-BB29-374D-8713-8F99AF766905}"/>
              </a:ext>
            </a:extLst>
          </p:cNvPr>
          <p:cNvSpPr txBox="1"/>
          <p:nvPr/>
        </p:nvSpPr>
        <p:spPr>
          <a:xfrm>
            <a:off x="472947" y="369663"/>
            <a:ext cx="6171186" cy="553998"/>
          </a:xfrm>
          <a:prstGeom prst="rect">
            <a:avLst/>
          </a:prstGeom>
          <a:noFill/>
        </p:spPr>
        <p:txBody>
          <a:bodyPr wrap="square" rtlCol="0">
            <a:spAutoFit/>
          </a:bodyPr>
          <a:lstStyle/>
          <a:p>
            <a:r>
              <a:rPr lang="en-US" altLang="zh-CN" sz="3000" b="1" dirty="0">
                <a:latin typeface="TencentSans W7" panose="020C04030202040F0204" pitchFamily="34" charset="-122"/>
                <a:ea typeface="TencentSans W7" panose="020C04030202040F0204" pitchFamily="34" charset="-122"/>
                <a:sym typeface="+mn-lt"/>
              </a:rPr>
              <a:t>Multiple Integration Methods</a:t>
            </a:r>
            <a:endParaRPr lang="en" altLang="zh-CN" sz="3000" b="1" dirty="0">
              <a:latin typeface="TencentSans W7" panose="020C04030202040F0204" pitchFamily="34" charset="-122"/>
              <a:ea typeface="TencentSans W7" panose="020C04030202040F0204" pitchFamily="34" charset="-122"/>
              <a:sym typeface="+mn-lt"/>
            </a:endParaRPr>
          </a:p>
        </p:txBody>
      </p:sp>
      <p:sp>
        <p:nvSpPr>
          <p:cNvPr id="8" name="矩形 7">
            <a:extLst>
              <a:ext uri="{FF2B5EF4-FFF2-40B4-BE49-F238E27FC236}">
                <a16:creationId xmlns:a16="http://schemas.microsoft.com/office/drawing/2014/main" id="{5B3EB5C3-7273-1A48-8037-13E57717925A}"/>
              </a:ext>
            </a:extLst>
          </p:cNvPr>
          <p:cNvSpPr/>
          <p:nvPr/>
        </p:nvSpPr>
        <p:spPr>
          <a:xfrm>
            <a:off x="472947" y="3468004"/>
            <a:ext cx="4753577" cy="2275431"/>
          </a:xfrm>
          <a:prstGeom prst="rect">
            <a:avLst/>
          </a:prstGeom>
        </p:spPr>
        <p:txBody>
          <a:bodyPr wrap="square">
            <a:spAutoFit/>
          </a:bodyPr>
          <a:lstStyle/>
          <a:p>
            <a:pPr marL="190310" indent="-190310">
              <a:lnSpc>
                <a:spcPct val="150000"/>
              </a:lnSpc>
              <a:buFont typeface="Arial" panose="020B0604020202020204" pitchFamily="34" charset="0"/>
              <a:buChar char="•"/>
            </a:pPr>
            <a:r>
              <a:rPr kumimoji="1" lang="en-US" altLang="zh-CN" sz="1199" dirty="0">
                <a:latin typeface="Microsoft YaHei Light" panose="020B0503020204020204" pitchFamily="34" charset="-122"/>
                <a:ea typeface="Microsoft YaHei Light" panose="020B0503020204020204" pitchFamily="34" charset="-122"/>
              </a:rPr>
              <a:t>Supports meeting passwords, waiting rooms, screenshare watermarks, meeting participant restrictions, and other settings</a:t>
            </a:r>
          </a:p>
          <a:p>
            <a:pPr marL="190310" indent="-190310">
              <a:lnSpc>
                <a:spcPct val="150000"/>
              </a:lnSpc>
              <a:buFont typeface="Arial" panose="020B0604020202020204" pitchFamily="34" charset="0"/>
              <a:buChar char="•"/>
            </a:pPr>
            <a:r>
              <a:rPr kumimoji="1" lang="en-US" altLang="zh-CN" sz="1199" dirty="0">
                <a:latin typeface="Microsoft YaHei Light" panose="020B0503020204020204" pitchFamily="34" charset="-122"/>
                <a:ea typeface="Microsoft YaHei Light" panose="020B0503020204020204" pitchFamily="34" charset="-122"/>
              </a:rPr>
              <a:t>After an appointment is made, an invitation e-mail will be automatically generated. After the recipients are set, the meeting invitation can be sent with one click</a:t>
            </a:r>
          </a:p>
          <a:p>
            <a:pPr marL="190310" indent="-190310">
              <a:lnSpc>
                <a:spcPct val="150000"/>
              </a:lnSpc>
              <a:buFont typeface="Arial" panose="020B0604020202020204" pitchFamily="34" charset="0"/>
              <a:buChar char="•"/>
            </a:pPr>
            <a:r>
              <a:rPr kumimoji="1" lang="en-US" altLang="zh-CN" sz="1199" dirty="0">
                <a:latin typeface="Microsoft YaHei Light" panose="020B0503020204020204" pitchFamily="34" charset="-122"/>
                <a:ea typeface="Microsoft YaHei Light" panose="020B0503020204020204" pitchFamily="34" charset="-122"/>
              </a:rPr>
              <a:t>The meeting schedule is automatically synchronized to users’ Tencent Meeting lists</a:t>
            </a:r>
          </a:p>
          <a:p>
            <a:pPr marL="190310" indent="-190310">
              <a:lnSpc>
                <a:spcPct val="150000"/>
              </a:lnSpc>
              <a:buFont typeface="Arial" panose="020B0604020202020204" pitchFamily="34" charset="0"/>
              <a:buChar char="•"/>
            </a:pPr>
            <a:r>
              <a:rPr kumimoji="1" lang="en-US" altLang="zh-CN" sz="1199" dirty="0">
                <a:latin typeface="Microsoft YaHei Light" panose="020B0503020204020204" pitchFamily="34" charset="-122"/>
                <a:ea typeface="Microsoft YaHei Light" panose="020B0503020204020204" pitchFamily="34" charset="-122"/>
              </a:rPr>
              <a:t>Currently supported on Windows</a:t>
            </a:r>
            <a:endParaRPr kumimoji="1" lang="zh-CN" altLang="en-US" sz="1199" dirty="0">
              <a:latin typeface="Microsoft YaHei Light" panose="020B0503020204020204" pitchFamily="34" charset="-122"/>
              <a:ea typeface="Microsoft YaHei Light" panose="020B0503020204020204" pitchFamily="34" charset="-122"/>
            </a:endParaRPr>
          </a:p>
        </p:txBody>
      </p:sp>
      <p:sp>
        <p:nvSpPr>
          <p:cNvPr id="9" name="文本框 8">
            <a:extLst>
              <a:ext uri="{FF2B5EF4-FFF2-40B4-BE49-F238E27FC236}">
                <a16:creationId xmlns:a16="http://schemas.microsoft.com/office/drawing/2014/main" id="{8465440F-D587-474B-9893-78DD849EA4AC}"/>
              </a:ext>
            </a:extLst>
          </p:cNvPr>
          <p:cNvSpPr txBox="1"/>
          <p:nvPr/>
        </p:nvSpPr>
        <p:spPr>
          <a:xfrm>
            <a:off x="528492" y="1656522"/>
            <a:ext cx="3937491" cy="284679"/>
          </a:xfrm>
          <a:prstGeom prst="rect">
            <a:avLst/>
          </a:prstGeom>
          <a:noFill/>
        </p:spPr>
        <p:txBody>
          <a:bodyPr wrap="square" rtlCol="0">
            <a:spAutoFit/>
          </a:bodyPr>
          <a:lstStyle/>
          <a:p>
            <a:r>
              <a:rPr lang="en" altLang="zh-CN" sz="1199" b="1" dirty="0">
                <a:latin typeface="TencentSans W7" panose="020C04030202040F0204" pitchFamily="34" charset="-122"/>
                <a:ea typeface="TencentSans W7" panose="020C04030202040F0204" pitchFamily="34" charset="-122"/>
                <a:sym typeface="+mn-lt"/>
              </a:rPr>
              <a:t>Schedule Tencent Meetings via Outlook</a:t>
            </a:r>
          </a:p>
        </p:txBody>
      </p:sp>
      <p:sp>
        <p:nvSpPr>
          <p:cNvPr id="10" name="矩形 9">
            <a:extLst>
              <a:ext uri="{FF2B5EF4-FFF2-40B4-BE49-F238E27FC236}">
                <a16:creationId xmlns:a16="http://schemas.microsoft.com/office/drawing/2014/main" id="{B8F7FA32-C2D3-9248-A374-2E1D39575BF8}"/>
              </a:ext>
            </a:extLst>
          </p:cNvPr>
          <p:cNvSpPr/>
          <p:nvPr/>
        </p:nvSpPr>
        <p:spPr>
          <a:xfrm>
            <a:off x="528492" y="2097461"/>
            <a:ext cx="4642486" cy="1075936"/>
          </a:xfrm>
          <a:prstGeom prst="rect">
            <a:avLst/>
          </a:prstGeom>
        </p:spPr>
        <p:txBody>
          <a:bodyPr wrap="square">
            <a:spAutoFit/>
          </a:bodyPr>
          <a:lstStyle/>
          <a:p>
            <a:r>
              <a:rPr lang="en-US" altLang="zh-CN" sz="1598" b="1" dirty="0">
                <a:solidFill>
                  <a:srgbClr val="333333"/>
                </a:solidFill>
                <a:latin typeface="TencentSans W7" panose="020C04030202040F0204" pitchFamily="34" charset="-122"/>
                <a:ea typeface="TencentSans W7" panose="020C04030202040F0204" pitchFamily="34" charset="-122"/>
              </a:rPr>
              <a:t>Outlook can be used to book a Tencent Meeting with coworkers and access the user's address book and calendar, making scheduling meetings more convenient</a:t>
            </a:r>
            <a:endParaRPr lang="zh-CN" altLang="en-US" sz="1598" b="1" dirty="0">
              <a:latin typeface="TencentSans W7" panose="020C04030202040F0204" pitchFamily="34" charset="-122"/>
              <a:ea typeface="TencentSans W7" panose="020C04030202040F0204" pitchFamily="34" charset="-122"/>
            </a:endParaRPr>
          </a:p>
        </p:txBody>
      </p:sp>
      <p:pic>
        <p:nvPicPr>
          <p:cNvPr id="3" name="Picture 2" descr="图片">
            <a:extLst>
              <a:ext uri="{FF2B5EF4-FFF2-40B4-BE49-F238E27FC236}">
                <a16:creationId xmlns:a16="http://schemas.microsoft.com/office/drawing/2014/main" id="{B6F63D7F-3E8A-ABB1-49D9-E7D74583C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0123" y="2097461"/>
            <a:ext cx="6369521" cy="35832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descr="Shape&#10;&#10;Description automatically generated with medium confidence">
            <a:extLst>
              <a:ext uri="{FF2B5EF4-FFF2-40B4-BE49-F238E27FC236}">
                <a16:creationId xmlns:a16="http://schemas.microsoft.com/office/drawing/2014/main" id="{24B77EC2-13D7-F92B-4A6F-A486D24F2F56}"/>
              </a:ext>
            </a:extLst>
          </p:cNvPr>
          <p:cNvPicPr>
            <a:picLocks noChangeAspect="1"/>
          </p:cNvPicPr>
          <p:nvPr/>
        </p:nvPicPr>
        <p:blipFill>
          <a:blip r:embed="rId3"/>
          <a:stretch>
            <a:fillRect/>
          </a:stretch>
        </p:blipFill>
        <p:spPr>
          <a:xfrm>
            <a:off x="10063251" y="378095"/>
            <a:ext cx="1595298" cy="237745"/>
          </a:xfrm>
          <a:prstGeom prst="rect">
            <a:avLst/>
          </a:prstGeom>
        </p:spPr>
      </p:pic>
    </p:spTree>
    <p:extLst>
      <p:ext uri="{BB962C8B-B14F-4D97-AF65-F5344CB8AC3E}">
        <p14:creationId xmlns:p14="http://schemas.microsoft.com/office/powerpoint/2010/main" val="2234351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文本框 42">
            <a:extLst>
              <a:ext uri="{FF2B5EF4-FFF2-40B4-BE49-F238E27FC236}">
                <a16:creationId xmlns:a16="http://schemas.microsoft.com/office/drawing/2014/main" id="{9A631F25-BB29-374D-8713-8F99AF766905}"/>
              </a:ext>
            </a:extLst>
          </p:cNvPr>
          <p:cNvSpPr txBox="1"/>
          <p:nvPr/>
        </p:nvSpPr>
        <p:spPr>
          <a:xfrm>
            <a:off x="472946" y="369663"/>
            <a:ext cx="9731228" cy="553998"/>
          </a:xfrm>
          <a:prstGeom prst="rect">
            <a:avLst/>
          </a:prstGeom>
          <a:noFill/>
        </p:spPr>
        <p:txBody>
          <a:bodyPr wrap="square" rtlCol="0">
            <a:spAutoFit/>
          </a:bodyPr>
          <a:lstStyle/>
          <a:p>
            <a:r>
              <a:rPr lang="en-US" altLang="zh-CN" sz="3000" b="1" dirty="0">
                <a:latin typeface="TencentSans W7" panose="020C04030202040F0204" pitchFamily="34" charset="-122"/>
                <a:ea typeface="TencentSans W7" panose="020C04030202040F0204" pitchFamily="34" charset="-122"/>
                <a:sym typeface="+mn-lt"/>
              </a:rPr>
              <a:t>Support for Up to 2,000 People in 1 Meeting Room</a:t>
            </a:r>
          </a:p>
        </p:txBody>
      </p:sp>
      <p:pic>
        <p:nvPicPr>
          <p:cNvPr id="13" name="图片 12">
            <a:extLst>
              <a:ext uri="{FF2B5EF4-FFF2-40B4-BE49-F238E27FC236}">
                <a16:creationId xmlns:a16="http://schemas.microsoft.com/office/drawing/2014/main" id="{17996FD8-4BE1-3A4C-88B5-DBFFFAB1C97A}"/>
              </a:ext>
            </a:extLst>
          </p:cNvPr>
          <p:cNvPicPr>
            <a:picLocks noChangeAspect="1"/>
          </p:cNvPicPr>
          <p:nvPr/>
        </p:nvPicPr>
        <p:blipFill>
          <a:blip r:embed="rId2"/>
          <a:stretch>
            <a:fillRect/>
          </a:stretch>
        </p:blipFill>
        <p:spPr>
          <a:xfrm>
            <a:off x="5534732" y="1955790"/>
            <a:ext cx="6206694" cy="3471869"/>
          </a:xfrm>
          <a:prstGeom prst="rect">
            <a:avLst/>
          </a:prstGeom>
          <a:effectLst>
            <a:outerShdw blurRad="50800" dist="50800" dir="5400000" algn="ctr" rotWithShape="0">
              <a:srgbClr val="000000">
                <a:alpha val="88376"/>
              </a:srgbClr>
            </a:outerShdw>
          </a:effectLst>
        </p:spPr>
      </p:pic>
      <p:sp>
        <p:nvSpPr>
          <p:cNvPr id="15" name="矩形 14">
            <a:extLst>
              <a:ext uri="{FF2B5EF4-FFF2-40B4-BE49-F238E27FC236}">
                <a16:creationId xmlns:a16="http://schemas.microsoft.com/office/drawing/2014/main" id="{08417563-2AFB-8C4D-9731-161D86CFB1AF}"/>
              </a:ext>
            </a:extLst>
          </p:cNvPr>
          <p:cNvSpPr/>
          <p:nvPr/>
        </p:nvSpPr>
        <p:spPr>
          <a:xfrm>
            <a:off x="619958" y="2875015"/>
            <a:ext cx="4566468" cy="738664"/>
          </a:xfrm>
          <a:prstGeom prst="rect">
            <a:avLst/>
          </a:prstGeom>
        </p:spPr>
        <p:txBody>
          <a:bodyPr wrap="square">
            <a:spAutoFit/>
          </a:bodyPr>
          <a:lstStyle/>
          <a:p>
            <a:pPr lvl="0">
              <a:defRPr/>
            </a:pPr>
            <a:r>
              <a:rPr lang="en-US" altLang="zh-CN" sz="1400" b="1" dirty="0">
                <a:solidFill>
                  <a:srgbClr val="333333"/>
                </a:solidFill>
                <a:latin typeface="Microsoft YaHei UI" panose="020B0503020204020204" pitchFamily="34" charset="-122"/>
                <a:ea typeface="Microsoft YaHei UI" panose="020B0503020204020204" pitchFamily="34" charset="-122"/>
              </a:rPr>
              <a:t>Tencent Meeting's Enterprise Version supports virtual meeting rooms for 50, 100, 300, 500, 1,000, and 2,000 people</a:t>
            </a:r>
            <a:endParaRPr lang="zh-CN" altLang="en-US" sz="1400" b="1" dirty="0">
              <a:solidFill>
                <a:srgbClr val="333333"/>
              </a:solidFill>
              <a:latin typeface="Microsoft YaHei UI" panose="020B0503020204020204" pitchFamily="34" charset="-122"/>
              <a:ea typeface="Microsoft YaHei UI" panose="020B0503020204020204" pitchFamily="34" charset="-122"/>
            </a:endParaRPr>
          </a:p>
        </p:txBody>
      </p:sp>
      <p:sp>
        <p:nvSpPr>
          <p:cNvPr id="19" name="矩形 18">
            <a:extLst>
              <a:ext uri="{FF2B5EF4-FFF2-40B4-BE49-F238E27FC236}">
                <a16:creationId xmlns:a16="http://schemas.microsoft.com/office/drawing/2014/main" id="{A978061D-B36E-664B-9340-8C24C02EF418}"/>
              </a:ext>
            </a:extLst>
          </p:cNvPr>
          <p:cNvSpPr/>
          <p:nvPr/>
        </p:nvSpPr>
        <p:spPr>
          <a:xfrm>
            <a:off x="619958" y="3806794"/>
            <a:ext cx="4566468" cy="1169551"/>
          </a:xfrm>
          <a:prstGeom prst="rect">
            <a:avLst/>
          </a:prstGeom>
        </p:spPr>
        <p:txBody>
          <a:bodyPr wrap="square">
            <a:spAutoFit/>
          </a:bodyPr>
          <a:lstStyle/>
          <a:p>
            <a:r>
              <a:rPr lang="en-US" altLang="zh-CN" sz="1400" b="1" dirty="0">
                <a:solidFill>
                  <a:srgbClr val="333333"/>
                </a:solidFill>
                <a:latin typeface="Microsoft YaHei" panose="020B0503020204020204" pitchFamily="34" charset="-122"/>
                <a:ea typeface="Microsoft YaHei" panose="020B0503020204020204" pitchFamily="34" charset="-122"/>
              </a:rPr>
              <a:t>Enterprise staff meetings, training meetings, summits, and other use cases</a:t>
            </a:r>
          </a:p>
          <a:p>
            <a:endParaRPr lang="en-US" altLang="zh-CN" sz="1400" b="1" dirty="0">
              <a:solidFill>
                <a:srgbClr val="333333"/>
              </a:solidFill>
              <a:latin typeface="Microsoft YaHei" panose="020B0503020204020204" pitchFamily="34" charset="-122"/>
              <a:ea typeface="Microsoft YaHei" panose="020B0503020204020204" pitchFamily="34" charset="-122"/>
            </a:endParaRPr>
          </a:p>
          <a:p>
            <a:r>
              <a:rPr lang="en-US" altLang="zh-CN" sz="1400" dirty="0">
                <a:solidFill>
                  <a:schemeClr val="tx1">
                    <a:lumMod val="85000"/>
                    <a:lumOff val="15000"/>
                  </a:schemeClr>
                </a:solidFill>
                <a:latin typeface="Microsoft YaHei Light" panose="020B0503020204020204" pitchFamily="34" charset="-122"/>
                <a:ea typeface="Microsoft YaHei Light" panose="020B0503020204020204" pitchFamily="34" charset="-122"/>
              </a:rPr>
              <a:t>Physical meetings can be easily moved to the cloud to simplify event planning</a:t>
            </a:r>
            <a:endParaRPr lang="zh-CN" altLang="en-US" sz="1400" dirty="0">
              <a:solidFill>
                <a:schemeClr val="tx1">
                  <a:lumMod val="85000"/>
                  <a:lumOff val="15000"/>
                </a:schemeClr>
              </a:solidFill>
              <a:latin typeface="Microsoft YaHei Light" panose="020B0503020204020204" pitchFamily="34" charset="-122"/>
              <a:ea typeface="Microsoft YaHei Light" panose="020B0503020204020204" pitchFamily="34" charset="-122"/>
            </a:endParaRPr>
          </a:p>
        </p:txBody>
      </p:sp>
      <p:sp>
        <p:nvSpPr>
          <p:cNvPr id="2" name="矩形 1">
            <a:extLst>
              <a:ext uri="{FF2B5EF4-FFF2-40B4-BE49-F238E27FC236}">
                <a16:creationId xmlns:a16="http://schemas.microsoft.com/office/drawing/2014/main" id="{AE833E93-F356-BA46-A42E-25131459C48B}"/>
              </a:ext>
            </a:extLst>
          </p:cNvPr>
          <p:cNvSpPr/>
          <p:nvPr/>
        </p:nvSpPr>
        <p:spPr>
          <a:xfrm>
            <a:off x="589507" y="2281214"/>
            <a:ext cx="2864182" cy="307777"/>
          </a:xfrm>
          <a:prstGeom prst="rect">
            <a:avLst/>
          </a:prstGeom>
        </p:spPr>
        <p:txBody>
          <a:bodyPr wrap="none">
            <a:spAutoFit/>
          </a:bodyPr>
          <a:lstStyle/>
          <a:p>
            <a:r>
              <a:rPr lang="en-US" altLang="zh-CN" sz="1400" b="1" dirty="0">
                <a:solidFill>
                  <a:prstClr val="black"/>
                </a:solidFill>
                <a:latin typeface="微软雅黑" panose="020B0503020204020204" pitchFamily="34" charset="-122"/>
                <a:ea typeface="微软雅黑" panose="020B0503020204020204" pitchFamily="34" charset="-122"/>
              </a:rPr>
              <a:t>2,000-person Meeting Rooms</a:t>
            </a:r>
            <a:endParaRPr lang="zh-CN" altLang="en-US" sz="1400" b="1" dirty="0"/>
          </a:p>
        </p:txBody>
      </p:sp>
      <p:pic>
        <p:nvPicPr>
          <p:cNvPr id="3" name="Picture 2" descr="Shape&#10;&#10;Description automatically generated with medium confidence">
            <a:extLst>
              <a:ext uri="{FF2B5EF4-FFF2-40B4-BE49-F238E27FC236}">
                <a16:creationId xmlns:a16="http://schemas.microsoft.com/office/drawing/2014/main" id="{03886FAC-9884-3065-879B-82F40F442A0D}"/>
              </a:ext>
            </a:extLst>
          </p:cNvPr>
          <p:cNvPicPr>
            <a:picLocks noChangeAspect="1"/>
          </p:cNvPicPr>
          <p:nvPr/>
        </p:nvPicPr>
        <p:blipFill>
          <a:blip r:embed="rId3"/>
          <a:stretch>
            <a:fillRect/>
          </a:stretch>
        </p:blipFill>
        <p:spPr>
          <a:xfrm>
            <a:off x="10063251" y="378095"/>
            <a:ext cx="1595298" cy="237745"/>
          </a:xfrm>
          <a:prstGeom prst="rect">
            <a:avLst/>
          </a:prstGeom>
        </p:spPr>
      </p:pic>
    </p:spTree>
    <p:extLst>
      <p:ext uri="{BB962C8B-B14F-4D97-AF65-F5344CB8AC3E}">
        <p14:creationId xmlns:p14="http://schemas.microsoft.com/office/powerpoint/2010/main" val="1631741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文本框 42">
            <a:extLst>
              <a:ext uri="{FF2B5EF4-FFF2-40B4-BE49-F238E27FC236}">
                <a16:creationId xmlns:a16="http://schemas.microsoft.com/office/drawing/2014/main" id="{9A631F25-BB29-374D-8713-8F99AF766905}"/>
              </a:ext>
            </a:extLst>
          </p:cNvPr>
          <p:cNvSpPr txBox="1"/>
          <p:nvPr/>
        </p:nvSpPr>
        <p:spPr>
          <a:xfrm>
            <a:off x="472946" y="369663"/>
            <a:ext cx="8434771" cy="1015663"/>
          </a:xfrm>
          <a:prstGeom prst="rect">
            <a:avLst/>
          </a:prstGeom>
          <a:noFill/>
        </p:spPr>
        <p:txBody>
          <a:bodyPr wrap="square" rtlCol="0">
            <a:spAutoFit/>
          </a:bodyPr>
          <a:lstStyle/>
          <a:p>
            <a:r>
              <a:rPr lang="en-US" altLang="zh-CN" sz="3000" b="1" dirty="0">
                <a:latin typeface="TencentSans W7" panose="020C04030202040F0204" pitchFamily="34" charset="-122"/>
                <a:ea typeface="TencentSans W7" panose="020C04030202040F0204" pitchFamily="34" charset="-122"/>
                <a:sym typeface="+mn-lt"/>
              </a:rPr>
              <a:t>Waiting Rooms for Increased Security and Organization</a:t>
            </a:r>
          </a:p>
        </p:txBody>
      </p:sp>
      <p:pic>
        <p:nvPicPr>
          <p:cNvPr id="2" name="图片 1">
            <a:extLst>
              <a:ext uri="{FF2B5EF4-FFF2-40B4-BE49-F238E27FC236}">
                <a16:creationId xmlns:a16="http://schemas.microsoft.com/office/drawing/2014/main" id="{5EF87B6C-A1D6-0B4D-AA46-CE6E318D55C8}"/>
              </a:ext>
            </a:extLst>
          </p:cNvPr>
          <p:cNvPicPr>
            <a:picLocks noChangeAspect="1"/>
          </p:cNvPicPr>
          <p:nvPr/>
        </p:nvPicPr>
        <p:blipFill>
          <a:blip r:embed="rId2"/>
          <a:stretch>
            <a:fillRect/>
          </a:stretch>
        </p:blipFill>
        <p:spPr>
          <a:xfrm>
            <a:off x="775393" y="2128229"/>
            <a:ext cx="2165462" cy="2469980"/>
          </a:xfrm>
          <a:prstGeom prst="rect">
            <a:avLst/>
          </a:prstGeom>
        </p:spPr>
      </p:pic>
      <p:sp>
        <p:nvSpPr>
          <p:cNvPr id="3" name="矩形 2">
            <a:extLst>
              <a:ext uri="{FF2B5EF4-FFF2-40B4-BE49-F238E27FC236}">
                <a16:creationId xmlns:a16="http://schemas.microsoft.com/office/drawing/2014/main" id="{E4A83C20-49E7-1D40-9A32-48312CA97168}"/>
              </a:ext>
            </a:extLst>
          </p:cNvPr>
          <p:cNvSpPr/>
          <p:nvPr/>
        </p:nvSpPr>
        <p:spPr>
          <a:xfrm>
            <a:off x="374725" y="1657614"/>
            <a:ext cx="3183051" cy="297325"/>
          </a:xfrm>
          <a:prstGeom prst="rect">
            <a:avLst/>
          </a:prstGeom>
        </p:spPr>
        <p:txBody>
          <a:bodyPr wrap="none">
            <a:spAutoFit/>
          </a:bodyPr>
          <a:lstStyle/>
          <a:p>
            <a:r>
              <a:rPr lang="en-US" altLang="zh-CN" sz="1332" b="1" dirty="0">
                <a:solidFill>
                  <a:schemeClr val="tx1">
                    <a:lumMod val="75000"/>
                    <a:lumOff val="25000"/>
                  </a:schemeClr>
                </a:solidFill>
                <a:latin typeface="Microsoft YaHei UI" panose="020B0503020204020204" pitchFamily="34" charset="-122"/>
                <a:ea typeface="Microsoft YaHei UI" panose="020B0503020204020204" pitchFamily="34" charset="-122"/>
              </a:rPr>
              <a:t>The host enables the waiting room</a:t>
            </a:r>
            <a:endParaRPr lang="zh-CN" altLang="en-US" sz="1332" b="1"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pic>
        <p:nvPicPr>
          <p:cNvPr id="22" name="图片 21">
            <a:extLst>
              <a:ext uri="{FF2B5EF4-FFF2-40B4-BE49-F238E27FC236}">
                <a16:creationId xmlns:a16="http://schemas.microsoft.com/office/drawing/2014/main" id="{AFF86623-A840-0F4B-88FA-A5706A69D8AA}"/>
              </a:ext>
            </a:extLst>
          </p:cNvPr>
          <p:cNvPicPr>
            <a:picLocks noChangeAspect="1"/>
          </p:cNvPicPr>
          <p:nvPr/>
        </p:nvPicPr>
        <p:blipFill>
          <a:blip r:embed="rId3"/>
          <a:stretch>
            <a:fillRect/>
          </a:stretch>
        </p:blipFill>
        <p:spPr>
          <a:xfrm>
            <a:off x="3638307" y="2138775"/>
            <a:ext cx="3445305" cy="2335696"/>
          </a:xfrm>
          <a:prstGeom prst="rect">
            <a:avLst/>
          </a:prstGeom>
          <a:effectLst>
            <a:outerShdw blurRad="50800" dist="38100" dir="2700000" algn="tl" rotWithShape="0">
              <a:prstClr val="black">
                <a:alpha val="40000"/>
              </a:prstClr>
            </a:outerShdw>
          </a:effectLst>
        </p:spPr>
      </p:pic>
      <p:sp>
        <p:nvSpPr>
          <p:cNvPr id="25" name="矩形 24">
            <a:extLst>
              <a:ext uri="{FF2B5EF4-FFF2-40B4-BE49-F238E27FC236}">
                <a16:creationId xmlns:a16="http://schemas.microsoft.com/office/drawing/2014/main" id="{FB8E41E3-6420-2B45-922F-6F9073CB0416}"/>
              </a:ext>
            </a:extLst>
          </p:cNvPr>
          <p:cNvSpPr/>
          <p:nvPr/>
        </p:nvSpPr>
        <p:spPr>
          <a:xfrm>
            <a:off x="3832273" y="1655869"/>
            <a:ext cx="3251339" cy="297325"/>
          </a:xfrm>
          <a:prstGeom prst="rect">
            <a:avLst/>
          </a:prstGeom>
        </p:spPr>
        <p:txBody>
          <a:bodyPr wrap="none">
            <a:spAutoFit/>
          </a:bodyPr>
          <a:lstStyle/>
          <a:p>
            <a:r>
              <a:rPr lang="en-US" altLang="zh-CN" sz="1332" b="1" dirty="0">
                <a:solidFill>
                  <a:schemeClr val="tx1">
                    <a:lumMod val="75000"/>
                    <a:lumOff val="25000"/>
                  </a:schemeClr>
                </a:solidFill>
                <a:latin typeface="Microsoft YaHei UI" panose="020B0503020204020204" pitchFamily="34" charset="-122"/>
                <a:ea typeface="Microsoft YaHei UI" panose="020B0503020204020204" pitchFamily="34" charset="-122"/>
              </a:rPr>
              <a:t>Participants enter the waiting room</a:t>
            </a:r>
            <a:endParaRPr lang="zh-CN" altLang="en-US" sz="1332" b="1"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pic>
        <p:nvPicPr>
          <p:cNvPr id="23" name="图片 22">
            <a:extLst>
              <a:ext uri="{FF2B5EF4-FFF2-40B4-BE49-F238E27FC236}">
                <a16:creationId xmlns:a16="http://schemas.microsoft.com/office/drawing/2014/main" id="{33344563-1015-C940-A11E-8B7B60920CAA}"/>
              </a:ext>
            </a:extLst>
          </p:cNvPr>
          <p:cNvPicPr>
            <a:picLocks noChangeAspect="1"/>
          </p:cNvPicPr>
          <p:nvPr/>
        </p:nvPicPr>
        <p:blipFill>
          <a:blip r:embed="rId4"/>
          <a:stretch>
            <a:fillRect/>
          </a:stretch>
        </p:blipFill>
        <p:spPr>
          <a:xfrm>
            <a:off x="7781065" y="2138775"/>
            <a:ext cx="3386759" cy="2335696"/>
          </a:xfrm>
          <a:prstGeom prst="rect">
            <a:avLst/>
          </a:prstGeom>
          <a:effectLst>
            <a:outerShdw blurRad="50800" dist="38100" dir="2700000" algn="tl" rotWithShape="0">
              <a:prstClr val="black">
                <a:alpha val="40000"/>
              </a:prstClr>
            </a:outerShdw>
          </a:effectLst>
        </p:spPr>
      </p:pic>
      <p:sp>
        <p:nvSpPr>
          <p:cNvPr id="27" name="矩形 26">
            <a:extLst>
              <a:ext uri="{FF2B5EF4-FFF2-40B4-BE49-F238E27FC236}">
                <a16:creationId xmlns:a16="http://schemas.microsoft.com/office/drawing/2014/main" id="{EAE89EB4-6DB7-E348-99A7-EA4B74E1EB60}"/>
              </a:ext>
            </a:extLst>
          </p:cNvPr>
          <p:cNvSpPr/>
          <p:nvPr/>
        </p:nvSpPr>
        <p:spPr>
          <a:xfrm>
            <a:off x="7504407" y="1654024"/>
            <a:ext cx="4395691" cy="297325"/>
          </a:xfrm>
          <a:prstGeom prst="rect">
            <a:avLst/>
          </a:prstGeom>
        </p:spPr>
        <p:txBody>
          <a:bodyPr wrap="none">
            <a:spAutoFit/>
          </a:bodyPr>
          <a:lstStyle/>
          <a:p>
            <a:r>
              <a:rPr lang="en-US" altLang="zh-CN" sz="1332" b="1" dirty="0">
                <a:solidFill>
                  <a:schemeClr val="tx1">
                    <a:lumMod val="75000"/>
                    <a:lumOff val="25000"/>
                  </a:schemeClr>
                </a:solidFill>
                <a:latin typeface="Microsoft YaHei UI" panose="020B0503020204020204" pitchFamily="34" charset="-122"/>
                <a:ea typeface="Microsoft YaHei UI" panose="020B0503020204020204" pitchFamily="34" charset="-122"/>
              </a:rPr>
              <a:t>The host allows people in from the waiting room</a:t>
            </a:r>
            <a:endParaRPr lang="zh-CN" altLang="en-US" sz="1332" b="1"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sp>
        <p:nvSpPr>
          <p:cNvPr id="13" name="矩形 12">
            <a:extLst>
              <a:ext uri="{FF2B5EF4-FFF2-40B4-BE49-F238E27FC236}">
                <a16:creationId xmlns:a16="http://schemas.microsoft.com/office/drawing/2014/main" id="{1C34CFB0-93E7-A546-8F0A-544AAC7AF911}"/>
              </a:ext>
            </a:extLst>
          </p:cNvPr>
          <p:cNvSpPr/>
          <p:nvPr/>
        </p:nvSpPr>
        <p:spPr>
          <a:xfrm>
            <a:off x="775393" y="4945339"/>
            <a:ext cx="9970687" cy="379335"/>
          </a:xfrm>
          <a:prstGeom prst="rect">
            <a:avLst/>
          </a:prstGeom>
        </p:spPr>
        <p:txBody>
          <a:bodyPr wrap="square">
            <a:spAutoFit/>
          </a:bodyPr>
          <a:lstStyle/>
          <a:p>
            <a:pPr algn="ctr"/>
            <a:r>
              <a:rPr lang="en-US" altLang="zh-CN" sz="1865" b="1" dirty="0">
                <a:solidFill>
                  <a:srgbClr val="333333"/>
                </a:solidFill>
                <a:latin typeface="TencentSans W7" panose="020C04030202040F0204" pitchFamily="34" charset="-122"/>
                <a:ea typeface="TencentSans W7" panose="020C04030202040F0204" pitchFamily="34" charset="-122"/>
              </a:rPr>
              <a:t>Suitable for high security use cases such as trainings, interviews, and Q&amp;As</a:t>
            </a:r>
          </a:p>
        </p:txBody>
      </p:sp>
      <p:sp>
        <p:nvSpPr>
          <p:cNvPr id="15" name="虚尾箭头 14">
            <a:extLst>
              <a:ext uri="{FF2B5EF4-FFF2-40B4-BE49-F238E27FC236}">
                <a16:creationId xmlns:a16="http://schemas.microsoft.com/office/drawing/2014/main" id="{BBB85E36-57C0-D247-A740-B3988C9EF739}"/>
              </a:ext>
            </a:extLst>
          </p:cNvPr>
          <p:cNvSpPr/>
          <p:nvPr/>
        </p:nvSpPr>
        <p:spPr>
          <a:xfrm>
            <a:off x="2891677" y="3201825"/>
            <a:ext cx="651669" cy="322789"/>
          </a:xfrm>
          <a:prstGeom prst="stripedRigh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199"/>
          </a:p>
        </p:txBody>
      </p:sp>
      <p:sp>
        <p:nvSpPr>
          <p:cNvPr id="16" name="虚尾箭头 15">
            <a:extLst>
              <a:ext uri="{FF2B5EF4-FFF2-40B4-BE49-F238E27FC236}">
                <a16:creationId xmlns:a16="http://schemas.microsoft.com/office/drawing/2014/main" id="{B2CBCAA6-8DA5-044B-A64B-CBC50CE1F15A}"/>
              </a:ext>
            </a:extLst>
          </p:cNvPr>
          <p:cNvSpPr/>
          <p:nvPr/>
        </p:nvSpPr>
        <p:spPr>
          <a:xfrm>
            <a:off x="7178573" y="3201825"/>
            <a:ext cx="651669" cy="322789"/>
          </a:xfrm>
          <a:prstGeom prst="stripedRigh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199"/>
          </a:p>
        </p:txBody>
      </p:sp>
      <p:sp>
        <p:nvSpPr>
          <p:cNvPr id="5" name="矩形 4">
            <a:extLst>
              <a:ext uri="{FF2B5EF4-FFF2-40B4-BE49-F238E27FC236}">
                <a16:creationId xmlns:a16="http://schemas.microsoft.com/office/drawing/2014/main" id="{88F7E071-B19B-264C-BA14-7747779F6D10}"/>
              </a:ext>
            </a:extLst>
          </p:cNvPr>
          <p:cNvSpPr/>
          <p:nvPr/>
        </p:nvSpPr>
        <p:spPr>
          <a:xfrm>
            <a:off x="1520820" y="5413376"/>
            <a:ext cx="8744734" cy="954107"/>
          </a:xfrm>
          <a:prstGeom prst="rect">
            <a:avLst/>
          </a:prstGeom>
        </p:spPr>
        <p:txBody>
          <a:bodyPr wrap="square">
            <a:spAutoFit/>
          </a:bodyPr>
          <a:lstStyle/>
          <a:p>
            <a:pPr lvl="0" algn="ctr"/>
            <a:r>
              <a:rPr lang="en-US" altLang="zh-CN" sz="1400" dirty="0">
                <a:solidFill>
                  <a:srgbClr val="000000"/>
                </a:solidFill>
                <a:latin typeface="Microsoft YaHei Light" panose="020B0503020204020204" pitchFamily="34" charset="-122"/>
                <a:ea typeface="Microsoft YaHei Light" panose="020B0503020204020204" pitchFamily="34" charset="-122"/>
              </a:rPr>
              <a:t>All participants need to be approved by the host before they can join the meeting, allowing the host to maintain control even when the meeting number is leaked to the public</a:t>
            </a:r>
          </a:p>
          <a:p>
            <a:pPr lvl="0" algn="ctr"/>
            <a:r>
              <a:rPr lang="en-US" altLang="zh-CN" sz="1400" dirty="0">
                <a:solidFill>
                  <a:srgbClr val="000000"/>
                </a:solidFill>
                <a:latin typeface="Microsoft YaHei Light" panose="020B0503020204020204" pitchFamily="34" charset="-122"/>
                <a:ea typeface="Microsoft YaHei Light" panose="020B0503020204020204" pitchFamily="34" charset="-122"/>
              </a:rPr>
              <a:t>When certain members in the room need to discuss important matters, the host can move other members to the waiting room to ensure the information security of the meeting</a:t>
            </a:r>
            <a:endParaRPr lang="zh-CN" altLang="en-US" sz="1400" dirty="0">
              <a:solidFill>
                <a:srgbClr val="000000"/>
              </a:solidFill>
              <a:latin typeface="Microsoft YaHei Light" panose="020B0503020204020204" pitchFamily="34" charset="-122"/>
              <a:ea typeface="Microsoft YaHei Light" panose="020B0503020204020204" pitchFamily="34" charset="-122"/>
            </a:endParaRPr>
          </a:p>
        </p:txBody>
      </p:sp>
      <p:pic>
        <p:nvPicPr>
          <p:cNvPr id="4" name="Picture 3" descr="Shape&#10;&#10;Description automatically generated with medium confidence">
            <a:extLst>
              <a:ext uri="{FF2B5EF4-FFF2-40B4-BE49-F238E27FC236}">
                <a16:creationId xmlns:a16="http://schemas.microsoft.com/office/drawing/2014/main" id="{5D1CA969-F9EC-ADB0-2A5B-060506F845F0}"/>
              </a:ext>
            </a:extLst>
          </p:cNvPr>
          <p:cNvPicPr>
            <a:picLocks noChangeAspect="1"/>
          </p:cNvPicPr>
          <p:nvPr/>
        </p:nvPicPr>
        <p:blipFill>
          <a:blip r:embed="rId5"/>
          <a:stretch>
            <a:fillRect/>
          </a:stretch>
        </p:blipFill>
        <p:spPr>
          <a:xfrm>
            <a:off x="10063251" y="378095"/>
            <a:ext cx="1595298" cy="237745"/>
          </a:xfrm>
          <a:prstGeom prst="rect">
            <a:avLst/>
          </a:prstGeom>
        </p:spPr>
      </p:pic>
    </p:spTree>
    <p:extLst>
      <p:ext uri="{BB962C8B-B14F-4D97-AF65-F5344CB8AC3E}">
        <p14:creationId xmlns:p14="http://schemas.microsoft.com/office/powerpoint/2010/main" val="3108763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文本框 42">
            <a:extLst>
              <a:ext uri="{FF2B5EF4-FFF2-40B4-BE49-F238E27FC236}">
                <a16:creationId xmlns:a16="http://schemas.microsoft.com/office/drawing/2014/main" id="{9A631F25-BB29-374D-8713-8F99AF766905}"/>
              </a:ext>
            </a:extLst>
          </p:cNvPr>
          <p:cNvSpPr txBox="1"/>
          <p:nvPr/>
        </p:nvSpPr>
        <p:spPr>
          <a:xfrm>
            <a:off x="472946" y="369663"/>
            <a:ext cx="5360332" cy="553998"/>
          </a:xfrm>
          <a:prstGeom prst="rect">
            <a:avLst/>
          </a:prstGeom>
          <a:noFill/>
        </p:spPr>
        <p:txBody>
          <a:bodyPr wrap="square" rtlCol="0">
            <a:spAutoFit/>
          </a:bodyPr>
          <a:lstStyle/>
          <a:p>
            <a:r>
              <a:rPr lang="en-US" altLang="zh-CN" sz="3000" b="1" dirty="0">
                <a:latin typeface="TencentSans W7" panose="020C04030202040F0204" pitchFamily="34" charset="-122"/>
                <a:ea typeface="TencentSans W7" panose="020C04030202040F0204" pitchFamily="34" charset="-122"/>
                <a:sym typeface="+mn-lt"/>
              </a:rPr>
              <a:t>Flexible Video Layouts</a:t>
            </a:r>
          </a:p>
        </p:txBody>
      </p:sp>
      <p:sp>
        <p:nvSpPr>
          <p:cNvPr id="13" name="矩形 12">
            <a:extLst>
              <a:ext uri="{FF2B5EF4-FFF2-40B4-BE49-F238E27FC236}">
                <a16:creationId xmlns:a16="http://schemas.microsoft.com/office/drawing/2014/main" id="{8A88A35F-6C95-7442-B603-B8C860EE0A9E}"/>
              </a:ext>
            </a:extLst>
          </p:cNvPr>
          <p:cNvSpPr/>
          <p:nvPr/>
        </p:nvSpPr>
        <p:spPr>
          <a:xfrm>
            <a:off x="619958" y="5519320"/>
            <a:ext cx="4186915" cy="830035"/>
          </a:xfrm>
          <a:prstGeom prst="rect">
            <a:avLst/>
          </a:prstGeom>
        </p:spPr>
        <p:txBody>
          <a:bodyPr wrap="square">
            <a:spAutoFit/>
          </a:bodyPr>
          <a:lstStyle/>
          <a:p>
            <a:r>
              <a:rPr lang="en-US" altLang="zh-CN" sz="1598" b="1" dirty="0">
                <a:solidFill>
                  <a:srgbClr val="333333"/>
                </a:solidFill>
                <a:latin typeface="TencentSans W7" panose="020C04030202040F0204" pitchFamily="34" charset="-122"/>
                <a:ea typeface="TencentSans W7" panose="020C04030202040F0204" pitchFamily="34" charset="-122"/>
              </a:rPr>
              <a:t>You can select the “meeting mode,” the “signing mode,” or the “group photo mode” based on your needs</a:t>
            </a:r>
            <a:endParaRPr lang="zh-CN" altLang="en-US" sz="1598" b="1" dirty="0">
              <a:solidFill>
                <a:srgbClr val="333333"/>
              </a:solidFill>
              <a:latin typeface="TencentSans W7" panose="020C04030202040F0204" pitchFamily="34" charset="-122"/>
              <a:ea typeface="TencentSans W7" panose="020C04030202040F0204" pitchFamily="34" charset="-122"/>
            </a:endParaRPr>
          </a:p>
        </p:txBody>
      </p:sp>
      <p:sp>
        <p:nvSpPr>
          <p:cNvPr id="15" name="矩形 14">
            <a:extLst>
              <a:ext uri="{FF2B5EF4-FFF2-40B4-BE49-F238E27FC236}">
                <a16:creationId xmlns:a16="http://schemas.microsoft.com/office/drawing/2014/main" id="{364AFC01-5289-0848-814A-0ED9BA91E54F}"/>
              </a:ext>
            </a:extLst>
          </p:cNvPr>
          <p:cNvSpPr/>
          <p:nvPr/>
        </p:nvSpPr>
        <p:spPr>
          <a:xfrm>
            <a:off x="619959" y="1123656"/>
            <a:ext cx="1938351" cy="276871"/>
          </a:xfrm>
          <a:prstGeom prst="rect">
            <a:avLst/>
          </a:prstGeom>
        </p:spPr>
        <p:txBody>
          <a:bodyPr wrap="none">
            <a:spAutoFit/>
          </a:bodyPr>
          <a:lstStyle/>
          <a:p>
            <a:r>
              <a:rPr lang="en-US" altLang="zh-CN" sz="1199" b="1" dirty="0">
                <a:solidFill>
                  <a:prstClr val="black"/>
                </a:solidFill>
                <a:latin typeface="微软雅黑" panose="020B0503020204020204" pitchFamily="34" charset="-122"/>
                <a:ea typeface="微软雅黑" panose="020B0503020204020204" pitchFamily="34" charset="-122"/>
              </a:rPr>
              <a:t>18</a:t>
            </a:r>
            <a:r>
              <a:rPr lang="zh-CN" altLang="en-US" sz="1199" b="1" dirty="0">
                <a:solidFill>
                  <a:prstClr val="black"/>
                </a:solidFill>
                <a:latin typeface="微软雅黑" panose="020B0503020204020204" pitchFamily="34" charset="-122"/>
                <a:ea typeface="微软雅黑" panose="020B0503020204020204" pitchFamily="34" charset="-122"/>
              </a:rPr>
              <a:t> </a:t>
            </a:r>
            <a:r>
              <a:rPr lang="en-US" altLang="zh-CN" sz="1199" b="1" dirty="0">
                <a:solidFill>
                  <a:prstClr val="black"/>
                </a:solidFill>
                <a:latin typeface="微软雅黑" panose="020B0503020204020204" pitchFamily="34" charset="-122"/>
                <a:ea typeface="微软雅黑" panose="020B0503020204020204" pitchFamily="34" charset="-122"/>
              </a:rPr>
              <a:t>Video Layout Types</a:t>
            </a:r>
            <a:endParaRPr lang="zh-CN" altLang="en-US" sz="1199" b="1" dirty="0"/>
          </a:p>
        </p:txBody>
      </p:sp>
      <p:sp>
        <p:nvSpPr>
          <p:cNvPr id="2" name="矩形 1">
            <a:extLst>
              <a:ext uri="{FF2B5EF4-FFF2-40B4-BE49-F238E27FC236}">
                <a16:creationId xmlns:a16="http://schemas.microsoft.com/office/drawing/2014/main" id="{FC617B25-7062-8142-84E7-C9A2DD00F6E6}"/>
              </a:ext>
            </a:extLst>
          </p:cNvPr>
          <p:cNvSpPr/>
          <p:nvPr/>
        </p:nvSpPr>
        <p:spPr>
          <a:xfrm>
            <a:off x="619959" y="1555153"/>
            <a:ext cx="4186915" cy="3747693"/>
          </a:xfrm>
          <a:prstGeom prst="rect">
            <a:avLst/>
          </a:prstGeom>
        </p:spPr>
        <p:txBody>
          <a:bodyPr wrap="square">
            <a:spAutoFit/>
          </a:bodyPr>
          <a:lstStyle/>
          <a:p>
            <a:pPr>
              <a:lnSpc>
                <a:spcPct val="150000"/>
              </a:lnSpc>
            </a:pPr>
            <a:r>
              <a:rPr lang="en-US" altLang="zh-CN" sz="1332" b="1" dirty="0">
                <a:solidFill>
                  <a:schemeClr val="tx1">
                    <a:lumMod val="85000"/>
                    <a:lumOff val="15000"/>
                  </a:schemeClr>
                </a:solidFill>
                <a:latin typeface="Microsoft YaHei" panose="020B0503020204020204" pitchFamily="34" charset="-122"/>
                <a:ea typeface="Microsoft YaHei" panose="020B0503020204020204" pitchFamily="34" charset="-122"/>
              </a:rPr>
              <a:t>Grid view:</a:t>
            </a:r>
          </a:p>
          <a:p>
            <a:pPr marL="228371" indent="-228371">
              <a:lnSpc>
                <a:spcPct val="150000"/>
              </a:lnSpc>
              <a:buFont typeface="Arial" panose="020B0604020202020204" pitchFamily="34" charset="0"/>
              <a:buChar char="•"/>
            </a:pPr>
            <a:r>
              <a:rPr lang="en-US" altLang="zh-CN" sz="1332" dirty="0">
                <a:solidFill>
                  <a:schemeClr val="tx1">
                    <a:lumMod val="85000"/>
                    <a:lumOff val="15000"/>
                  </a:schemeClr>
                </a:solidFill>
                <a:latin typeface="Microsoft YaHei Light" panose="020B0503020204020204" pitchFamily="34" charset="-122"/>
                <a:ea typeface="Microsoft YaHei Light" panose="020B0503020204020204" pitchFamily="34" charset="-122"/>
              </a:rPr>
              <a:t>9/25 people on one screen</a:t>
            </a:r>
          </a:p>
          <a:p>
            <a:pPr>
              <a:lnSpc>
                <a:spcPct val="150000"/>
              </a:lnSpc>
            </a:pPr>
            <a:r>
              <a:rPr lang="en-US" altLang="zh-CN" sz="1332" b="1" dirty="0">
                <a:solidFill>
                  <a:schemeClr val="tx1">
                    <a:lumMod val="85000"/>
                    <a:lumOff val="15000"/>
                  </a:schemeClr>
                </a:solidFill>
                <a:latin typeface="Microsoft YaHei" panose="020B0503020204020204" pitchFamily="34" charset="-122"/>
                <a:ea typeface="Microsoft YaHei" panose="020B0503020204020204" pitchFamily="34" charset="-122"/>
              </a:rPr>
              <a:t>Speaker view:</a:t>
            </a:r>
          </a:p>
          <a:p>
            <a:pPr marL="228371" indent="-228371">
              <a:lnSpc>
                <a:spcPct val="150000"/>
              </a:lnSpc>
              <a:buFont typeface="Arial" panose="020B0604020202020204" pitchFamily="34" charset="0"/>
              <a:buChar char="•"/>
            </a:pPr>
            <a:r>
              <a:rPr lang="en-US" altLang="zh-CN" sz="1332" dirty="0">
                <a:solidFill>
                  <a:schemeClr val="tx1">
                    <a:lumMod val="85000"/>
                    <a:lumOff val="15000"/>
                  </a:schemeClr>
                </a:solidFill>
                <a:latin typeface="Microsoft YaHei Light" panose="020B0503020204020204" pitchFamily="34" charset="-122"/>
                <a:ea typeface="Microsoft YaHei Light" panose="020B0503020204020204" pitchFamily="34" charset="-122"/>
              </a:rPr>
              <a:t>The list of members can be on the right or on the top</a:t>
            </a:r>
          </a:p>
          <a:p>
            <a:pPr marL="228371" indent="-228371">
              <a:lnSpc>
                <a:spcPct val="150000"/>
              </a:lnSpc>
              <a:buFont typeface="Arial" panose="020B0604020202020204" pitchFamily="34" charset="0"/>
              <a:buChar char="•"/>
            </a:pPr>
            <a:r>
              <a:rPr lang="en-US" altLang="zh-CN" sz="1332" dirty="0">
                <a:solidFill>
                  <a:schemeClr val="tx1">
                    <a:lumMod val="85000"/>
                    <a:lumOff val="15000"/>
                  </a:schemeClr>
                </a:solidFill>
                <a:latin typeface="Microsoft YaHei Light" panose="020B0503020204020204" pitchFamily="34" charset="-122"/>
                <a:ea typeface="Microsoft YaHei Light" panose="020B0503020204020204" pitchFamily="34" charset="-122"/>
              </a:rPr>
              <a:t>Supports switching between the grid view and the speaker view</a:t>
            </a:r>
          </a:p>
          <a:p>
            <a:pPr marL="228371" indent="-228371">
              <a:lnSpc>
                <a:spcPct val="150000"/>
              </a:lnSpc>
              <a:buFont typeface="Arial" panose="020B0604020202020204" pitchFamily="34" charset="0"/>
              <a:buChar char="•"/>
            </a:pPr>
            <a:r>
              <a:rPr lang="en-US" altLang="zh-CN" sz="1332" dirty="0">
                <a:solidFill>
                  <a:schemeClr val="tx1">
                    <a:lumMod val="85000"/>
                    <a:lumOff val="15000"/>
                  </a:schemeClr>
                </a:solidFill>
                <a:latin typeface="Microsoft YaHei Light" panose="020B0503020204020204" pitchFamily="34" charset="-122"/>
                <a:ea typeface="Microsoft YaHei Light" panose="020B0503020204020204" pitchFamily="34" charset="-122"/>
              </a:rPr>
              <a:t>The full-screen mode supports floating member lists</a:t>
            </a:r>
          </a:p>
          <a:p>
            <a:pPr>
              <a:lnSpc>
                <a:spcPct val="150000"/>
              </a:lnSpc>
            </a:pPr>
            <a:r>
              <a:rPr lang="en-US" altLang="zh-CN" sz="1332" b="1" dirty="0">
                <a:solidFill>
                  <a:schemeClr val="tx1">
                    <a:lumMod val="85000"/>
                    <a:lumOff val="15000"/>
                  </a:schemeClr>
                </a:solidFill>
                <a:latin typeface="Microsoft YaHei" panose="020B0503020204020204" pitchFamily="34" charset="-122"/>
                <a:ea typeface="Microsoft YaHei" panose="020B0503020204020204" pitchFamily="34" charset="-122"/>
              </a:rPr>
              <a:t>Custom layouts:</a:t>
            </a:r>
          </a:p>
          <a:p>
            <a:pPr marL="228371" indent="-228371">
              <a:lnSpc>
                <a:spcPct val="150000"/>
              </a:lnSpc>
              <a:buFont typeface="Arial" panose="020B0604020202020204" pitchFamily="34" charset="0"/>
              <a:buChar char="•"/>
            </a:pPr>
            <a:r>
              <a:rPr lang="en-US" altLang="zh-CN" sz="1332" dirty="0">
                <a:solidFill>
                  <a:schemeClr val="tx1">
                    <a:lumMod val="85000"/>
                    <a:lumOff val="15000"/>
                  </a:schemeClr>
                </a:solidFill>
                <a:latin typeface="Microsoft YaHei Light" panose="020B0503020204020204" pitchFamily="34" charset="-122"/>
                <a:ea typeface="Microsoft YaHei Light" panose="020B0503020204020204" pitchFamily="34" charset="-122"/>
              </a:rPr>
              <a:t>18 different types of video layouts</a:t>
            </a:r>
          </a:p>
          <a:p>
            <a:pPr marL="228371" indent="-228371">
              <a:lnSpc>
                <a:spcPct val="150000"/>
              </a:lnSpc>
              <a:buFont typeface="Arial" panose="020B0604020202020204" pitchFamily="34" charset="0"/>
              <a:buChar char="•"/>
            </a:pPr>
            <a:r>
              <a:rPr lang="en-US" altLang="zh-CN" sz="1332" dirty="0">
                <a:solidFill>
                  <a:schemeClr val="tx1">
                    <a:lumMod val="85000"/>
                    <a:lumOff val="15000"/>
                  </a:schemeClr>
                </a:solidFill>
                <a:latin typeface="Microsoft YaHei Light" panose="020B0503020204020204" pitchFamily="34" charset="-122"/>
                <a:ea typeface="Microsoft YaHei Light" panose="020B0503020204020204" pitchFamily="34" charset="-122"/>
              </a:rPr>
              <a:t>Supports changing the virtual background</a:t>
            </a:r>
            <a:endParaRPr lang="zh-CN" altLang="en-US" sz="1332" dirty="0">
              <a:solidFill>
                <a:schemeClr val="tx1">
                  <a:lumMod val="85000"/>
                  <a:lumOff val="15000"/>
                </a:schemeClr>
              </a:solidFill>
              <a:latin typeface="Microsoft YaHei Light" panose="020B0503020204020204" pitchFamily="34" charset="-122"/>
              <a:ea typeface="Microsoft YaHei Light" panose="020B0503020204020204" pitchFamily="34" charset="-122"/>
            </a:endParaRPr>
          </a:p>
        </p:txBody>
      </p:sp>
      <p:pic>
        <p:nvPicPr>
          <p:cNvPr id="3" name="图片 2">
            <a:extLst>
              <a:ext uri="{FF2B5EF4-FFF2-40B4-BE49-F238E27FC236}">
                <a16:creationId xmlns:a16="http://schemas.microsoft.com/office/drawing/2014/main" id="{AE1EB556-F72A-C643-8CBE-5187755B6753}"/>
              </a:ext>
            </a:extLst>
          </p:cNvPr>
          <p:cNvPicPr>
            <a:picLocks noChangeAspect="1"/>
          </p:cNvPicPr>
          <p:nvPr/>
        </p:nvPicPr>
        <p:blipFill>
          <a:blip r:embed="rId2"/>
          <a:stretch>
            <a:fillRect/>
          </a:stretch>
        </p:blipFill>
        <p:spPr>
          <a:xfrm>
            <a:off x="5162614" y="1676168"/>
            <a:ext cx="6661218" cy="4454689"/>
          </a:xfrm>
          <a:prstGeom prst="rect">
            <a:avLst/>
          </a:prstGeom>
          <a:effectLst>
            <a:outerShdw blurRad="50800" dist="38100" dir="2700000" algn="tl" rotWithShape="0">
              <a:prstClr val="black">
                <a:alpha val="40000"/>
              </a:prstClr>
            </a:outerShdw>
          </a:effectLst>
        </p:spPr>
      </p:pic>
      <p:pic>
        <p:nvPicPr>
          <p:cNvPr id="4" name="Picture 3" descr="Shape&#10;&#10;Description automatically generated with medium confidence">
            <a:extLst>
              <a:ext uri="{FF2B5EF4-FFF2-40B4-BE49-F238E27FC236}">
                <a16:creationId xmlns:a16="http://schemas.microsoft.com/office/drawing/2014/main" id="{00CE3846-5571-6DAD-04B6-BF1FFA3EB09A}"/>
              </a:ext>
            </a:extLst>
          </p:cNvPr>
          <p:cNvPicPr>
            <a:picLocks noChangeAspect="1"/>
          </p:cNvPicPr>
          <p:nvPr/>
        </p:nvPicPr>
        <p:blipFill>
          <a:blip r:embed="rId3"/>
          <a:stretch>
            <a:fillRect/>
          </a:stretch>
        </p:blipFill>
        <p:spPr>
          <a:xfrm>
            <a:off x="10063251" y="378095"/>
            <a:ext cx="1595298" cy="237745"/>
          </a:xfrm>
          <a:prstGeom prst="rect">
            <a:avLst/>
          </a:prstGeom>
        </p:spPr>
      </p:pic>
    </p:spTree>
    <p:extLst>
      <p:ext uri="{BB962C8B-B14F-4D97-AF65-F5344CB8AC3E}">
        <p14:creationId xmlns:p14="http://schemas.microsoft.com/office/powerpoint/2010/main" val="386678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311D6D73-3575-524A-AFDD-2ED415F844A5}"/>
              </a:ext>
            </a:extLst>
          </p:cNvPr>
          <p:cNvSpPr txBox="1"/>
          <p:nvPr/>
        </p:nvSpPr>
        <p:spPr>
          <a:xfrm>
            <a:off x="472946" y="369663"/>
            <a:ext cx="6018927" cy="553998"/>
          </a:xfrm>
          <a:prstGeom prst="rect">
            <a:avLst/>
          </a:prstGeom>
          <a:noFill/>
        </p:spPr>
        <p:txBody>
          <a:bodyPr wrap="square" rtlCol="0">
            <a:spAutoFit/>
          </a:bodyPr>
          <a:lstStyle/>
          <a:p>
            <a:pPr defTabSz="913729"/>
            <a:r>
              <a:rPr lang="en-US" altLang="zh-CN" sz="3000" b="1" dirty="0">
                <a:solidFill>
                  <a:prstClr val="black"/>
                </a:solidFill>
                <a:latin typeface="TencentSans W7" panose="020C04030202040F0204" pitchFamily="34" charset="-122"/>
                <a:ea typeface="TencentSans W7" panose="020C04030202040F0204" pitchFamily="34" charset="-122"/>
                <a:cs typeface="Microsoft YaHei Light" charset="-122"/>
                <a:sym typeface="+mn-lt"/>
              </a:rPr>
              <a:t>Support for Dual Monitors</a:t>
            </a:r>
          </a:p>
        </p:txBody>
      </p:sp>
      <p:sp>
        <p:nvSpPr>
          <p:cNvPr id="4" name="矩形 3">
            <a:extLst>
              <a:ext uri="{FF2B5EF4-FFF2-40B4-BE49-F238E27FC236}">
                <a16:creationId xmlns:a16="http://schemas.microsoft.com/office/drawing/2014/main" id="{2188AFDD-CF92-6647-9A81-BE68CFA9EC20}"/>
              </a:ext>
            </a:extLst>
          </p:cNvPr>
          <p:cNvSpPr/>
          <p:nvPr/>
        </p:nvSpPr>
        <p:spPr>
          <a:xfrm>
            <a:off x="518433" y="4280164"/>
            <a:ext cx="4753577" cy="1322285"/>
          </a:xfrm>
          <a:prstGeom prst="rect">
            <a:avLst/>
          </a:prstGeom>
        </p:spPr>
        <p:txBody>
          <a:bodyPr wrap="square">
            <a:spAutoFit/>
          </a:bodyPr>
          <a:lstStyle/>
          <a:p>
            <a:r>
              <a:rPr lang="en-US" altLang="zh-CN" sz="1332" dirty="0">
                <a:solidFill>
                  <a:schemeClr val="tx1">
                    <a:lumMod val="85000"/>
                    <a:lumOff val="15000"/>
                  </a:schemeClr>
                </a:solidFill>
                <a:latin typeface="Microsoft YaHei Light" panose="020B0503020204020204" pitchFamily="34" charset="-122"/>
                <a:ea typeface="Microsoft YaHei Light" panose="020B0503020204020204" pitchFamily="34" charset="-122"/>
              </a:rPr>
              <a:t>During meetings, presenters often need to adjust their communication strategies in real-time according to the expressions or body language of participants. The Windows client supports the dual-screen mode, allowing presenters to reference their screenshared PPTs while paying attention to the feedback of other participants</a:t>
            </a:r>
            <a:endParaRPr lang="zh-CN" altLang="en-US" sz="1332" dirty="0">
              <a:solidFill>
                <a:schemeClr val="tx1">
                  <a:lumMod val="85000"/>
                  <a:lumOff val="15000"/>
                </a:schemeClr>
              </a:solidFill>
              <a:latin typeface="Microsoft YaHei Light" panose="020B0503020204020204" pitchFamily="34" charset="-122"/>
              <a:ea typeface="Microsoft YaHei Light" panose="020B0503020204020204" pitchFamily="34" charset="-122"/>
            </a:endParaRPr>
          </a:p>
        </p:txBody>
      </p:sp>
      <p:sp>
        <p:nvSpPr>
          <p:cNvPr id="6" name="文本框 5">
            <a:extLst>
              <a:ext uri="{FF2B5EF4-FFF2-40B4-BE49-F238E27FC236}">
                <a16:creationId xmlns:a16="http://schemas.microsoft.com/office/drawing/2014/main" id="{579A04B3-676D-7E4B-AC55-9EAEE3EBC584}"/>
              </a:ext>
            </a:extLst>
          </p:cNvPr>
          <p:cNvSpPr txBox="1"/>
          <p:nvPr/>
        </p:nvSpPr>
        <p:spPr>
          <a:xfrm>
            <a:off x="518433" y="1832837"/>
            <a:ext cx="3502553" cy="461408"/>
          </a:xfrm>
          <a:prstGeom prst="rect">
            <a:avLst/>
          </a:prstGeom>
          <a:noFill/>
        </p:spPr>
        <p:txBody>
          <a:bodyPr wrap="square" rtlCol="0">
            <a:spAutoFit/>
          </a:bodyPr>
          <a:lstStyle/>
          <a:p>
            <a:r>
              <a:rPr lang="en-US" altLang="zh-CN" sz="1199" b="1" dirty="0">
                <a:solidFill>
                  <a:prstClr val="black"/>
                </a:solidFill>
                <a:latin typeface="微软雅黑" panose="020B0503020204020204" pitchFamily="34" charset="-122"/>
                <a:ea typeface="微软雅黑" panose="020B0503020204020204" pitchFamily="34" charset="-122"/>
              </a:rPr>
              <a:t>One Monitor For Videos and Another Monitor For Presenting</a:t>
            </a:r>
            <a:endParaRPr lang="zh-CN" altLang="en-US" sz="1199" b="1" dirty="0">
              <a:solidFill>
                <a:prstClr val="black"/>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DB4F8A3F-81AC-3A4D-A15E-FED66E639591}"/>
              </a:ext>
            </a:extLst>
          </p:cNvPr>
          <p:cNvSpPr/>
          <p:nvPr/>
        </p:nvSpPr>
        <p:spPr>
          <a:xfrm>
            <a:off x="518433" y="2503336"/>
            <a:ext cx="4642486" cy="1567737"/>
          </a:xfrm>
          <a:prstGeom prst="rect">
            <a:avLst/>
          </a:prstGeom>
        </p:spPr>
        <p:txBody>
          <a:bodyPr wrap="square">
            <a:spAutoFit/>
          </a:bodyPr>
          <a:lstStyle/>
          <a:p>
            <a:r>
              <a:rPr lang="en-US" altLang="zh-CN" sz="1598" b="1" dirty="0">
                <a:solidFill>
                  <a:srgbClr val="333333"/>
                </a:solidFill>
                <a:latin typeface="Microsoft YaHei" panose="020B0503020204020204" pitchFamily="34" charset="-122"/>
                <a:ea typeface="Microsoft YaHei" panose="020B0503020204020204" pitchFamily="34" charset="-122"/>
              </a:rPr>
              <a:t>For enterprise trainings, summary reports, telehealth, and remote learning. One screen displays videos, and another screen displays PPTs, allowing participants to better engage with each other during video conferences</a:t>
            </a:r>
          </a:p>
        </p:txBody>
      </p:sp>
      <p:pic>
        <p:nvPicPr>
          <p:cNvPr id="1026" name="Picture 2" descr="图片">
            <a:extLst>
              <a:ext uri="{FF2B5EF4-FFF2-40B4-BE49-F238E27FC236}">
                <a16:creationId xmlns:a16="http://schemas.microsoft.com/office/drawing/2014/main" id="{4A312E53-6654-2446-A2FB-5149A8BCDC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66"/>
          <a:stretch/>
        </p:blipFill>
        <p:spPr bwMode="auto">
          <a:xfrm>
            <a:off x="5750789" y="1832837"/>
            <a:ext cx="6441211" cy="35850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hape&#10;&#10;Description automatically generated with medium confidence">
            <a:extLst>
              <a:ext uri="{FF2B5EF4-FFF2-40B4-BE49-F238E27FC236}">
                <a16:creationId xmlns:a16="http://schemas.microsoft.com/office/drawing/2014/main" id="{C2C129A2-12AD-E012-5875-FF4581726832}"/>
              </a:ext>
            </a:extLst>
          </p:cNvPr>
          <p:cNvPicPr>
            <a:picLocks noChangeAspect="1"/>
          </p:cNvPicPr>
          <p:nvPr/>
        </p:nvPicPr>
        <p:blipFill>
          <a:blip r:embed="rId3"/>
          <a:stretch>
            <a:fillRect/>
          </a:stretch>
        </p:blipFill>
        <p:spPr>
          <a:xfrm>
            <a:off x="10063251" y="378095"/>
            <a:ext cx="1595298" cy="237745"/>
          </a:xfrm>
          <a:prstGeom prst="rect">
            <a:avLst/>
          </a:prstGeom>
        </p:spPr>
      </p:pic>
    </p:spTree>
    <p:extLst>
      <p:ext uri="{BB962C8B-B14F-4D97-AF65-F5344CB8AC3E}">
        <p14:creationId xmlns:p14="http://schemas.microsoft.com/office/powerpoint/2010/main" val="2291611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311D6D73-3575-524A-AFDD-2ED415F844A5}"/>
              </a:ext>
            </a:extLst>
          </p:cNvPr>
          <p:cNvSpPr txBox="1"/>
          <p:nvPr/>
        </p:nvSpPr>
        <p:spPr>
          <a:xfrm>
            <a:off x="472947" y="369663"/>
            <a:ext cx="5835088" cy="553998"/>
          </a:xfrm>
          <a:prstGeom prst="rect">
            <a:avLst/>
          </a:prstGeom>
          <a:noFill/>
        </p:spPr>
        <p:txBody>
          <a:bodyPr wrap="square" rtlCol="0">
            <a:spAutoFit/>
          </a:bodyPr>
          <a:lstStyle/>
          <a:p>
            <a:pPr defTabSz="913729">
              <a:defRPr/>
            </a:pPr>
            <a:r>
              <a:rPr lang="en-US" altLang="zh-CN" sz="3000" b="1" dirty="0">
                <a:solidFill>
                  <a:prstClr val="black"/>
                </a:solidFill>
                <a:latin typeface="TencentSans W7" panose="020C04030202040F0204" pitchFamily="34" charset="-122"/>
                <a:ea typeface="TencentSans W7" panose="020C04030202040F0204" pitchFamily="34" charset="-122"/>
                <a:cs typeface="Microsoft YaHei Light" charset="-122"/>
                <a:sym typeface="+mn-lt"/>
              </a:rPr>
              <a:t>Video and PPT Overlay</a:t>
            </a:r>
            <a:endParaRPr lang="zh-CN" altLang="en-US" sz="3000" b="1" dirty="0">
              <a:solidFill>
                <a:prstClr val="black"/>
              </a:solidFill>
              <a:latin typeface="TencentSans W7" panose="020C04030202040F0204" pitchFamily="34" charset="-122"/>
              <a:ea typeface="TencentSans W7" panose="020C04030202040F0204" pitchFamily="34" charset="-122"/>
              <a:cs typeface="Microsoft YaHei Light" charset="-122"/>
              <a:sym typeface="+mn-lt"/>
            </a:endParaRPr>
          </a:p>
        </p:txBody>
      </p:sp>
      <p:sp>
        <p:nvSpPr>
          <p:cNvPr id="3" name="矩形 2">
            <a:extLst>
              <a:ext uri="{FF2B5EF4-FFF2-40B4-BE49-F238E27FC236}">
                <a16:creationId xmlns:a16="http://schemas.microsoft.com/office/drawing/2014/main" id="{EF7917E2-C9C1-2F45-8991-A79C3E61F01A}"/>
              </a:ext>
            </a:extLst>
          </p:cNvPr>
          <p:cNvSpPr/>
          <p:nvPr/>
        </p:nvSpPr>
        <p:spPr>
          <a:xfrm>
            <a:off x="472946" y="3703856"/>
            <a:ext cx="4452749" cy="1527278"/>
          </a:xfrm>
          <a:prstGeom prst="rect">
            <a:avLst/>
          </a:prstGeom>
        </p:spPr>
        <p:txBody>
          <a:bodyPr wrap="square">
            <a:spAutoFit/>
          </a:bodyPr>
          <a:lstStyle/>
          <a:p>
            <a:pPr lvl="0">
              <a:defRPr/>
            </a:pPr>
            <a:r>
              <a:rPr lang="en-US" altLang="zh-CN" sz="1332" dirty="0">
                <a:solidFill>
                  <a:schemeClr val="tx1">
                    <a:lumMod val="85000"/>
                    <a:lumOff val="15000"/>
                  </a:schemeClr>
                </a:solidFill>
                <a:latin typeface="Microsoft YaHei Light" panose="020B0503020204020204" pitchFamily="34" charset="-122"/>
                <a:ea typeface="Microsoft YaHei Light" panose="020B0503020204020204" pitchFamily="34" charset="-122"/>
              </a:rPr>
              <a:t>Thanks to the video and PPT overlay mode, students can say goodbye to boring PPTs and say hello to engaging, and lively teachers on their screens</a:t>
            </a:r>
          </a:p>
          <a:p>
            <a:pPr lvl="0">
              <a:defRPr/>
            </a:pPr>
            <a:endParaRPr lang="en-US" altLang="zh-CN" sz="1332" dirty="0">
              <a:solidFill>
                <a:schemeClr val="tx1">
                  <a:lumMod val="85000"/>
                  <a:lumOff val="15000"/>
                </a:schemeClr>
              </a:solidFill>
              <a:latin typeface="Microsoft YaHei Light" panose="020B0503020204020204" pitchFamily="34" charset="-122"/>
              <a:ea typeface="Microsoft YaHei Light" panose="020B0503020204020204" pitchFamily="34" charset="-122"/>
            </a:endParaRPr>
          </a:p>
          <a:p>
            <a:pPr lvl="0">
              <a:defRPr/>
            </a:pPr>
            <a:r>
              <a:rPr lang="en-US" altLang="zh-CN" sz="1332" dirty="0">
                <a:solidFill>
                  <a:schemeClr val="tx1">
                    <a:lumMod val="85000"/>
                    <a:lumOff val="15000"/>
                  </a:schemeClr>
                </a:solidFill>
                <a:latin typeface="Microsoft YaHei Light" panose="020B0503020204020204" pitchFamily="34" charset="-122"/>
                <a:ea typeface="Microsoft YaHei Light" panose="020B0503020204020204" pitchFamily="34" charset="-122"/>
              </a:rPr>
              <a:t>During internal reporting sessions and staff meetings, speakers can use the video and PPT overlay mode to better connect with the audience</a:t>
            </a:r>
            <a:endParaRPr lang="zh-CN" altLang="en-US" sz="1332" dirty="0">
              <a:solidFill>
                <a:schemeClr val="tx1">
                  <a:lumMod val="85000"/>
                  <a:lumOff val="15000"/>
                </a:schemeClr>
              </a:solidFill>
              <a:latin typeface="Microsoft YaHei Light" panose="020B0503020204020204" pitchFamily="34" charset="-122"/>
              <a:ea typeface="Microsoft YaHei Light" panose="020B0503020204020204" pitchFamily="34" charset="-122"/>
            </a:endParaRPr>
          </a:p>
        </p:txBody>
      </p:sp>
      <p:sp>
        <p:nvSpPr>
          <p:cNvPr id="11" name="文本框 10">
            <a:extLst>
              <a:ext uri="{FF2B5EF4-FFF2-40B4-BE49-F238E27FC236}">
                <a16:creationId xmlns:a16="http://schemas.microsoft.com/office/drawing/2014/main" id="{4E85780D-D64C-C745-ADFE-2819D2ACE5C6}"/>
              </a:ext>
            </a:extLst>
          </p:cNvPr>
          <p:cNvSpPr txBox="1"/>
          <p:nvPr/>
        </p:nvSpPr>
        <p:spPr>
          <a:xfrm>
            <a:off x="486462" y="1826338"/>
            <a:ext cx="4439233" cy="420243"/>
          </a:xfrm>
          <a:prstGeom prst="rect">
            <a:avLst/>
          </a:prstGeom>
          <a:noFill/>
        </p:spPr>
        <p:txBody>
          <a:bodyPr wrap="square" rtlCol="0">
            <a:spAutoFit/>
          </a:bodyPr>
          <a:lstStyle/>
          <a:p>
            <a:pPr defTabSz="609173">
              <a:defRPr/>
            </a:pPr>
            <a:r>
              <a:rPr lang="en-US" altLang="zh-CN" sz="2131" b="1" dirty="0">
                <a:solidFill>
                  <a:prstClr val="black"/>
                </a:solidFill>
                <a:latin typeface="TencentSans W7" panose="020C04030202040F0204" pitchFamily="34" charset="-122"/>
                <a:ea typeface="TencentSans W7" panose="020C04030202040F0204" pitchFamily="34" charset="-122"/>
              </a:rPr>
              <a:t>Video</a:t>
            </a:r>
            <a:r>
              <a:rPr lang="zh-CN" altLang="en-US" sz="2131" b="1" dirty="0">
                <a:solidFill>
                  <a:prstClr val="black"/>
                </a:solidFill>
                <a:latin typeface="TencentSans W7" panose="020C04030202040F0204" pitchFamily="34" charset="-122"/>
                <a:ea typeface="TencentSans W7" panose="020C04030202040F0204" pitchFamily="34" charset="-122"/>
              </a:rPr>
              <a:t> </a:t>
            </a:r>
            <a:r>
              <a:rPr lang="en-US" altLang="zh-CN" sz="2131" b="1" dirty="0">
                <a:solidFill>
                  <a:prstClr val="black"/>
                </a:solidFill>
                <a:latin typeface="TencentSans W7" panose="020C04030202040F0204" pitchFamily="34" charset="-122"/>
                <a:ea typeface="TencentSans W7" panose="020C04030202040F0204" pitchFamily="34" charset="-122"/>
              </a:rPr>
              <a:t>and</a:t>
            </a:r>
            <a:r>
              <a:rPr lang="zh-CN" altLang="en-US" sz="2131" b="1" dirty="0">
                <a:solidFill>
                  <a:prstClr val="black"/>
                </a:solidFill>
                <a:latin typeface="TencentSans W7" panose="020C04030202040F0204" pitchFamily="34" charset="-122"/>
                <a:ea typeface="TencentSans W7" panose="020C04030202040F0204" pitchFamily="34" charset="-122"/>
              </a:rPr>
              <a:t> </a:t>
            </a:r>
            <a:r>
              <a:rPr lang="en-US" altLang="zh-CN" sz="2131" b="1" dirty="0">
                <a:solidFill>
                  <a:prstClr val="black"/>
                </a:solidFill>
                <a:latin typeface="TencentSans W7" panose="020C04030202040F0204" pitchFamily="34" charset="-122"/>
                <a:ea typeface="TencentSans W7" panose="020C04030202040F0204" pitchFamily="34" charset="-122"/>
              </a:rPr>
              <a:t>PPT</a:t>
            </a:r>
            <a:r>
              <a:rPr lang="zh-CN" altLang="en-US" sz="2131" b="1" dirty="0">
                <a:solidFill>
                  <a:prstClr val="black"/>
                </a:solidFill>
                <a:latin typeface="TencentSans W7" panose="020C04030202040F0204" pitchFamily="34" charset="-122"/>
                <a:ea typeface="TencentSans W7" panose="020C04030202040F0204" pitchFamily="34" charset="-122"/>
              </a:rPr>
              <a:t> </a:t>
            </a:r>
            <a:r>
              <a:rPr lang="en-US" altLang="zh-CN" sz="2131" b="1" dirty="0">
                <a:solidFill>
                  <a:prstClr val="black"/>
                </a:solidFill>
                <a:latin typeface="TencentSans W7" panose="020C04030202040F0204" pitchFamily="34" charset="-122"/>
                <a:ea typeface="TencentSans W7" panose="020C04030202040F0204" pitchFamily="34" charset="-122"/>
              </a:rPr>
              <a:t>Overlay</a:t>
            </a:r>
            <a:r>
              <a:rPr lang="zh-CN" altLang="en-US" sz="2131" b="1" dirty="0">
                <a:solidFill>
                  <a:prstClr val="black"/>
                </a:solidFill>
                <a:latin typeface="TencentSans W7" panose="020C04030202040F0204" pitchFamily="34" charset="-122"/>
                <a:ea typeface="TencentSans W7" panose="020C04030202040F0204" pitchFamily="34" charset="-122"/>
              </a:rPr>
              <a:t> </a:t>
            </a:r>
            <a:r>
              <a:rPr lang="en-US" altLang="zh-CN" sz="2131" b="1" dirty="0">
                <a:solidFill>
                  <a:prstClr val="black"/>
                </a:solidFill>
                <a:latin typeface="TencentSans W7" panose="020C04030202040F0204" pitchFamily="34" charset="-122"/>
                <a:ea typeface="TencentSans W7" panose="020C04030202040F0204" pitchFamily="34" charset="-122"/>
              </a:rPr>
              <a:t>Mode</a:t>
            </a:r>
            <a:endParaRPr lang="zh-CN" altLang="en-US" sz="2131" b="1" dirty="0">
              <a:solidFill>
                <a:prstClr val="black"/>
              </a:solidFill>
              <a:latin typeface="TencentSans W7" panose="020C04030202040F0204" pitchFamily="34" charset="-122"/>
              <a:ea typeface="TencentSans W7" panose="020C04030202040F0204" pitchFamily="34" charset="-122"/>
            </a:endParaRPr>
          </a:p>
        </p:txBody>
      </p:sp>
      <p:sp>
        <p:nvSpPr>
          <p:cNvPr id="12" name="矩形 11">
            <a:extLst>
              <a:ext uri="{FF2B5EF4-FFF2-40B4-BE49-F238E27FC236}">
                <a16:creationId xmlns:a16="http://schemas.microsoft.com/office/drawing/2014/main" id="{5FCB8875-4A65-D048-BD34-D9CC4904FC54}"/>
              </a:ext>
            </a:extLst>
          </p:cNvPr>
          <p:cNvSpPr/>
          <p:nvPr/>
        </p:nvSpPr>
        <p:spPr>
          <a:xfrm>
            <a:off x="472946" y="2542494"/>
            <a:ext cx="4822947" cy="830035"/>
          </a:xfrm>
          <a:prstGeom prst="rect">
            <a:avLst/>
          </a:prstGeom>
        </p:spPr>
        <p:txBody>
          <a:bodyPr wrap="square">
            <a:spAutoFit/>
          </a:bodyPr>
          <a:lstStyle/>
          <a:p>
            <a:pPr lvl="0">
              <a:defRPr/>
            </a:pPr>
            <a:r>
              <a:rPr lang="en-US" altLang="zh-CN" sz="1598" b="1" dirty="0">
                <a:solidFill>
                  <a:srgbClr val="333333"/>
                </a:solidFill>
                <a:latin typeface="Microsoft YaHei" panose="020B0503020204020204" pitchFamily="34" charset="-122"/>
                <a:ea typeface="Microsoft YaHei" panose="020B0503020204020204" pitchFamily="34" charset="-122"/>
              </a:rPr>
              <a:t>Allows desktop (Windows &amp; Mac) users to overlay their own video on their shared screens, windows, or whiteboards</a:t>
            </a:r>
            <a:endParaRPr lang="zh-CN" altLang="en-US" sz="1598" b="1" dirty="0">
              <a:solidFill>
                <a:prstClr val="black"/>
              </a:solidFill>
              <a:latin typeface="Microsoft YaHei" panose="020B0503020204020204" pitchFamily="34" charset="-122"/>
              <a:ea typeface="Microsoft YaHei" panose="020B0503020204020204" pitchFamily="34" charset="-122"/>
            </a:endParaRPr>
          </a:p>
        </p:txBody>
      </p:sp>
      <p:pic>
        <p:nvPicPr>
          <p:cNvPr id="1026" name="Picture 2" descr="图片">
            <a:extLst>
              <a:ext uri="{FF2B5EF4-FFF2-40B4-BE49-F238E27FC236}">
                <a16:creationId xmlns:a16="http://schemas.microsoft.com/office/drawing/2014/main" id="{B99B8371-3C7D-CB4B-A3E1-CC87CE699C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2820" y="1364719"/>
            <a:ext cx="7024890" cy="42409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hape&#10;&#10;Description automatically generated with medium confidence">
            <a:extLst>
              <a:ext uri="{FF2B5EF4-FFF2-40B4-BE49-F238E27FC236}">
                <a16:creationId xmlns:a16="http://schemas.microsoft.com/office/drawing/2014/main" id="{88CB1E65-28B1-60A3-571D-F44A2D9E4022}"/>
              </a:ext>
            </a:extLst>
          </p:cNvPr>
          <p:cNvPicPr>
            <a:picLocks noChangeAspect="1"/>
          </p:cNvPicPr>
          <p:nvPr/>
        </p:nvPicPr>
        <p:blipFill>
          <a:blip r:embed="rId3"/>
          <a:stretch>
            <a:fillRect/>
          </a:stretch>
        </p:blipFill>
        <p:spPr>
          <a:xfrm>
            <a:off x="10063251" y="378095"/>
            <a:ext cx="1595298" cy="237745"/>
          </a:xfrm>
          <a:prstGeom prst="rect">
            <a:avLst/>
          </a:prstGeom>
        </p:spPr>
      </p:pic>
    </p:spTree>
    <p:extLst>
      <p:ext uri="{BB962C8B-B14F-4D97-AF65-F5344CB8AC3E}">
        <p14:creationId xmlns:p14="http://schemas.microsoft.com/office/powerpoint/2010/main" val="24868535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EFT" val="72.74488"/>
  <p:tag name="TOP" val="194.81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图文版式">
  <a:themeElements>
    <a:clrScheme name="CSIG商务PPT配色">
      <a:dk1>
        <a:srgbClr val="000000"/>
      </a:dk1>
      <a:lt1>
        <a:srgbClr val="FFFFFF"/>
      </a:lt1>
      <a:dk2>
        <a:srgbClr val="0060FF"/>
      </a:dk2>
      <a:lt2>
        <a:srgbClr val="FFFFFF"/>
      </a:lt2>
      <a:accent1>
        <a:srgbClr val="0060F0"/>
      </a:accent1>
      <a:accent2>
        <a:srgbClr val="A736FF"/>
      </a:accent2>
      <a:accent3>
        <a:srgbClr val="03905C"/>
      </a:accent3>
      <a:accent4>
        <a:srgbClr val="EB8707"/>
      </a:accent4>
      <a:accent5>
        <a:srgbClr val="009FD1"/>
      </a:accent5>
      <a:accent6>
        <a:srgbClr val="647697"/>
      </a:accent6>
      <a:hlink>
        <a:srgbClr val="444444"/>
      </a:hlink>
      <a:folHlink>
        <a:srgbClr val="444444"/>
      </a:folHlink>
    </a:clrScheme>
    <a:fontScheme name="White">
      <a:majorFont>
        <a:latin typeface="腾讯体 W7"/>
        <a:ea typeface="腾讯体 W7"/>
        <a:cs typeface="腾讯体 W7"/>
      </a:majorFont>
      <a:minorFont>
        <a:latin typeface="腾讯体 W7"/>
        <a:ea typeface="腾讯体 W7"/>
        <a:cs typeface="腾讯体 W7"/>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miter lim="400000"/>
        </a:ln>
      </a:spPr>
      <a:bodyPr lIns="50800" tIns="50800" rIns="50800" bIns="50800" anchor="ctr"/>
      <a:lstStyle>
        <a:defPPr algn="l">
          <a:defRPr sz="3200" b="0">
            <a:solidFill>
              <a:srgbClr val="FFFFFF"/>
            </a:solidFill>
            <a:latin typeface="Helvetica Neue Medium"/>
            <a:ea typeface="Helvetica Neue Medium"/>
            <a:cs typeface="Helvetica Neue Medium"/>
            <a:sym typeface="Helvetica Neue Medium"/>
          </a:defRPr>
        </a:defPPr>
      </a:lst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1472</TotalTime>
  <Words>1906</Words>
  <Application>Microsoft Macintosh PowerPoint</Application>
  <PresentationFormat>Widescreen</PresentationFormat>
  <Paragraphs>263</Paragraphs>
  <Slides>25</Slides>
  <Notes>4</Notes>
  <HiddenSlides>3</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25</vt:i4>
      </vt:variant>
    </vt:vector>
  </HeadingPairs>
  <TitlesOfParts>
    <vt:vector size="47" baseType="lpstr">
      <vt:lpstr>FZLanTingHei-R-GBK</vt:lpstr>
      <vt:lpstr>Microsoft YaHei</vt:lpstr>
      <vt:lpstr>Microsoft YaHei</vt:lpstr>
      <vt:lpstr>Microsoft YaHei Light</vt:lpstr>
      <vt:lpstr>Microsoft YaHei UI</vt:lpstr>
      <vt:lpstr>Montserrat Bold</vt:lpstr>
      <vt:lpstr>PingFang SC Regular</vt:lpstr>
      <vt:lpstr>PingFang SC Semibold</vt:lpstr>
      <vt:lpstr>TencentSans W3</vt:lpstr>
      <vt:lpstr>TencentSans W7</vt:lpstr>
      <vt:lpstr>幼圆</vt:lpstr>
      <vt:lpstr>腾讯体 W7</vt:lpstr>
      <vt:lpstr>Arial</vt:lpstr>
      <vt:lpstr>Calibri</vt:lpstr>
      <vt:lpstr>Calibri Light</vt:lpstr>
      <vt:lpstr>Helvetica Neue</vt:lpstr>
      <vt:lpstr>Helvetica Neue Light</vt:lpstr>
      <vt:lpstr>Helvetica Neue Medium</vt:lpstr>
      <vt:lpstr>Times Roman</vt:lpstr>
      <vt:lpstr>Office Theme</vt:lpstr>
      <vt:lpstr>2 图文版式</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Charlie Chen</dc:creator>
  <cp:lastModifiedBy>H100448</cp:lastModifiedBy>
  <cp:revision>14</cp:revision>
  <dcterms:created xsi:type="dcterms:W3CDTF">2022-07-05T07:38:48Z</dcterms:created>
  <dcterms:modified xsi:type="dcterms:W3CDTF">2022-08-04T08:31:45Z</dcterms:modified>
</cp:coreProperties>
</file>