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2.jpg" ContentType="image/jpg"/>
  <Override PartName="/ppt/media/image65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43" r:id="rId2"/>
    <p:sldMasterId id="2147483779" r:id="rId3"/>
    <p:sldMasterId id="2147483809" r:id="rId4"/>
    <p:sldMasterId id="2147483829" r:id="rId5"/>
  </p:sldMasterIdLst>
  <p:notesMasterIdLst>
    <p:notesMasterId r:id="rId23"/>
  </p:notesMasterIdLst>
  <p:sldIdLst>
    <p:sldId id="2007577666" r:id="rId6"/>
    <p:sldId id="2146848194" r:id="rId7"/>
    <p:sldId id="2007577662" r:id="rId8"/>
    <p:sldId id="11089650" r:id="rId9"/>
    <p:sldId id="14483704" r:id="rId10"/>
    <p:sldId id="2145704154" r:id="rId11"/>
    <p:sldId id="2146848191" r:id="rId12"/>
    <p:sldId id="2145704193" r:id="rId13"/>
    <p:sldId id="2145704189" r:id="rId14"/>
    <p:sldId id="2146848192" r:id="rId15"/>
    <p:sldId id="2146848193" r:id="rId16"/>
    <p:sldId id="5221" r:id="rId17"/>
    <p:sldId id="2146848190" r:id="rId18"/>
    <p:sldId id="2145704221" r:id="rId19"/>
    <p:sldId id="356" r:id="rId20"/>
    <p:sldId id="2145704255" r:id="rId21"/>
    <p:sldId id="21468481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0"/>
    <p:restoredTop sz="94869"/>
  </p:normalViewPr>
  <p:slideViewPr>
    <p:cSldViewPr snapToGrid="0" snapToObjects="1">
      <p:cViewPr varScale="1">
        <p:scale>
          <a:sx n="139" d="100"/>
          <a:sy n="139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96935-26CC-E041-9945-1439E3CCAFA3}" type="datetimeFigureOut">
              <a:rPr lang="en-US" smtClean="0"/>
              <a:t>8/4/22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E9353-4E86-374E-8816-7A72C6A7B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8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5A2F6-8D2E-D844-9923-5597AE85BDED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5A2F6-8D2E-D844-9923-5597AE85BDED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214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altLang="zh-CN" sz="22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6851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Neue"/>
              </a:rPr>
              <a:t>我们做了一些基础的内部办公应用。是内置的，包括打卡、审批、文件盘、汇报等。可以满足大多数企业的基础办公需求。</a:t>
            </a:r>
            <a:endParaRPr lang="en-US" altLang="zh-CN" sz="12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05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00FD-2B50-3D4F-9886-DAA39170888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54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23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archive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history</a:t>
            </a:r>
            <a:r>
              <a:rPr lang="zh-CN" altLang="en-US" dirty="0"/>
              <a:t> </a:t>
            </a:r>
            <a:r>
              <a:rPr lang="en-US" altLang="zh-CN" dirty="0"/>
              <a:t>internal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external</a:t>
            </a:r>
            <a:r>
              <a:rPr lang="zh-CN" altLang="en-US" dirty="0"/>
              <a:t>，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premium.</a:t>
            </a:r>
          </a:p>
          <a:p>
            <a:endParaRPr lang="en-US" altLang="zh-CN" dirty="0"/>
          </a:p>
          <a:p>
            <a:r>
              <a:rPr lang="en-US" altLang="zh-CN" dirty="0"/>
              <a:t>This is like when we call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customer</a:t>
            </a:r>
            <a:r>
              <a:rPr lang="zh-CN" altLang="en-US" dirty="0"/>
              <a:t> </a:t>
            </a:r>
            <a:r>
              <a:rPr lang="en-US" altLang="zh-CN" dirty="0"/>
              <a:t>service, the operator will tell you that for better service, the next call will be recorded.</a:t>
            </a:r>
          </a:p>
          <a:p>
            <a:endParaRPr lang="en-US" altLang="zh-CN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mini</a:t>
            </a:r>
            <a:r>
              <a:rPr lang="zh-CN" altLang="en-US" dirty="0"/>
              <a:t> </a:t>
            </a:r>
            <a:r>
              <a:rPr lang="en-US" altLang="zh-CN" dirty="0"/>
              <a:t>program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reminder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archive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 err="1"/>
              <a:t>histroy</a:t>
            </a:r>
            <a:r>
              <a:rPr lang="zh-CN" altLang="en-US" dirty="0"/>
              <a:t> </a:t>
            </a:r>
            <a:r>
              <a:rPr lang="en-US" altLang="zh-CN" dirty="0"/>
              <a:t>legally.</a:t>
            </a:r>
          </a:p>
          <a:p>
            <a:endParaRPr lang="en-US" altLang="zh-CN" dirty="0"/>
          </a:p>
          <a:p>
            <a:r>
              <a:rPr lang="en-US" altLang="zh-CN" dirty="0"/>
              <a:t>Enterprise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download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history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 err="1"/>
              <a:t>coportate</a:t>
            </a:r>
            <a:r>
              <a:rPr lang="zh-CN" altLang="en-US" dirty="0"/>
              <a:t> </a:t>
            </a:r>
            <a:r>
              <a:rPr lang="en-US" altLang="zh-CN" dirty="0"/>
              <a:t>key.</a:t>
            </a:r>
          </a:p>
        </p:txBody>
      </p:sp>
    </p:spTree>
    <p:extLst>
      <p:ext uri="{BB962C8B-B14F-4D97-AF65-F5344CB8AC3E}">
        <p14:creationId xmlns:p14="http://schemas.microsoft.com/office/powerpoint/2010/main" val="72855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08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2787" y="-4234"/>
            <a:ext cx="3807233" cy="68664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52355" y="1231901"/>
            <a:ext cx="6298380" cy="38290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>
              <a:buFontTx/>
              <a:buNone/>
              <a:defRPr lang="zh-CN" altLang="en-US" sz="800">
                <a:solidFill>
                  <a:schemeClr val="bg1"/>
                </a:solidFill>
              </a:defRPr>
            </a:lvl1pPr>
          </a:lstStyle>
          <a:p>
            <a:pPr lvl="0" algn="ctr"/>
            <a:r>
              <a:rPr kumimoji="1" lang="zh-CN" altLang="en-US" dirty="0"/>
              <a:t>点击添加图片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65D89592-18DA-D542-ACD8-B580340DD6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442" y="1301522"/>
            <a:ext cx="3099983" cy="766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0909082-C6DF-C94F-AB7A-F399DA7580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1724" y="5353138"/>
            <a:ext cx="5399297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EF2CD6D-B2E2-7549-BCBD-BAEB86337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966" y="2832539"/>
            <a:ext cx="2969613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20">
            <a:extLst>
              <a:ext uri="{FF2B5EF4-FFF2-40B4-BE49-F238E27FC236}">
                <a16:creationId xmlns:a16="http://schemas.microsoft.com/office/drawing/2014/main" id="{B74D12FC-6220-864F-BCC8-721A38A776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6966" y="4475853"/>
            <a:ext cx="2969613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4F5B606F-D677-9B4A-B52E-A56E182CF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6966" y="3968660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90271A85-BC20-BF42-8F3F-43C0402DDC8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6966" y="2327416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526228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三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4DD6B5D7-C546-8140-86FC-86FF2E0D45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9099" y="4755323"/>
            <a:ext cx="3473308" cy="64588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6538CB21-B3F1-F845-83D8-36774745B7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369" y="1685052"/>
            <a:ext cx="2525485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6788" y="2457409"/>
            <a:ext cx="3240741" cy="2116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6">
            <a:extLst>
              <a:ext uri="{FF2B5EF4-FFF2-40B4-BE49-F238E27FC236}">
                <a16:creationId xmlns:a16="http://schemas.microsoft.com/office/drawing/2014/main" id="{16F0DABE-0188-C646-ACEC-E9540C1D3D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55924" y="2457409"/>
            <a:ext cx="3240741" cy="2116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6">
            <a:extLst>
              <a:ext uri="{FF2B5EF4-FFF2-40B4-BE49-F238E27FC236}">
                <a16:creationId xmlns:a16="http://schemas.microsoft.com/office/drawing/2014/main" id="{12A91C85-AC8B-0348-AA29-17D6ED21FC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471" y="2457409"/>
            <a:ext cx="3240741" cy="21168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24E6E2C6-22F4-ED4F-8D8D-A9D9073EB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5ABB388D-2C5B-C043-A47E-9591149F13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9640" y="4755323"/>
            <a:ext cx="3473308" cy="64588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F6997C-6539-0E45-8B2B-2D3D98C7B7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3551" y="1685052"/>
            <a:ext cx="2525485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0101124-8F23-D846-B219-4307B1AE0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68187" y="4755323"/>
            <a:ext cx="3473308" cy="64588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BE0108B4-72F4-984E-9CB1-2BC6D8576C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42146" y="1685052"/>
            <a:ext cx="2525485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25865438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三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DF73DF9-07D1-1A4D-927F-7591126EFD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4057" y="3103917"/>
            <a:ext cx="4341247" cy="72231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317483" indent="0">
              <a:buNone/>
              <a:defRPr sz="1200"/>
            </a:lvl2pPr>
            <a:lvl3pPr marL="634967" indent="0">
              <a:buNone/>
              <a:defRPr sz="1200"/>
            </a:lvl3pPr>
            <a:lvl4pPr marL="952452" indent="0">
              <a:buNone/>
              <a:defRPr sz="1200"/>
            </a:lvl4pPr>
            <a:lvl5pPr marL="1269936" indent="0">
              <a:buNone/>
              <a:defRPr sz="12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2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F54204E-750B-2849-AAF9-F09CE6190D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6854" y="2533642"/>
            <a:ext cx="2521977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62A750A-D359-3B42-A0AC-019BB4F2ED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176066"/>
            <a:ext cx="2910043" cy="31419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F13D3DC-037F-A248-82D1-D9D56D1490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56725" y="176065"/>
            <a:ext cx="2910043" cy="65087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7FCC6A0-5EA8-234C-BAF4-A5EBC621F0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88363"/>
            <a:ext cx="2910043" cy="319641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80D05831-8B5B-BC45-AF62-B5D1277A3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854" y="325417"/>
            <a:ext cx="5167831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5358676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三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C9C7C23-C6B7-3A46-9A01-43E9234D0A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2548" y="3488365"/>
            <a:ext cx="5959090" cy="31935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0BFB879-C87E-A443-80C6-E008645DF4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2548" y="176064"/>
            <a:ext cx="2986110" cy="31419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65D74A2-2D1E-1646-8628-045539BDDA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19022" y="176063"/>
            <a:ext cx="2802616" cy="314191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B637B58B-8395-DF4A-B781-A578D34CE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854" y="325417"/>
            <a:ext cx="5167831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4">
            <a:extLst>
              <a:ext uri="{FF2B5EF4-FFF2-40B4-BE49-F238E27FC236}">
                <a16:creationId xmlns:a16="http://schemas.microsoft.com/office/drawing/2014/main" id="{827BD151-D62C-154B-AF0C-6539C2798E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4057" y="3103917"/>
            <a:ext cx="4341247" cy="72231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317483" indent="0">
              <a:buNone/>
              <a:defRPr sz="1200"/>
            </a:lvl2pPr>
            <a:lvl3pPr marL="634967" indent="0">
              <a:buNone/>
              <a:defRPr sz="1200"/>
            </a:lvl3pPr>
            <a:lvl4pPr marL="952452" indent="0">
              <a:buNone/>
              <a:defRPr sz="1200"/>
            </a:lvl4pPr>
            <a:lvl5pPr marL="1269936" indent="0">
              <a:buNone/>
              <a:defRPr sz="12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2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1CEE5A27-36FC-A941-93F8-380CE6EBAD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6854" y="2533642"/>
            <a:ext cx="2521977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6160732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68E1DED5-97D6-4B4A-AED8-6B32E642DB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5721" y="4323174"/>
            <a:ext cx="2525484" cy="3686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AF393931-A70C-B045-B21D-CDAC4372C4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74808" y="4680436"/>
            <a:ext cx="2244388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C470E06-A184-694A-BE1B-1F1EF96517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31193" y="4323174"/>
            <a:ext cx="2525484" cy="3686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95D5F807-D0E0-EC44-A47A-B4E7A83947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70280" y="4680436"/>
            <a:ext cx="2244388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95BE16FE-15C5-D84B-BD11-D69C99CF30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1609" y="4323174"/>
            <a:ext cx="2525484" cy="3686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CC6FF825-5AF9-BC4A-9A66-5B60B6AE8E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0696" y="4680436"/>
            <a:ext cx="2244388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4EAF9097-8D44-C94B-AFAF-308C9A092E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25117" y="4323174"/>
            <a:ext cx="2525484" cy="3686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C05278A5-B4F1-954B-A3CF-5517C18C43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64204" y="4680436"/>
            <a:ext cx="2244388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3AF1DA-E0D8-924B-8F43-79590FD28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4962DD0C-1383-6C40-9317-5C16CF53A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3C8D85-F895-0742-8B3C-A14369D40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3773" y="1898032"/>
            <a:ext cx="2326460" cy="22101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AD1CBFD-D51C-AF43-B96C-BD095600B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1563" y="1898032"/>
            <a:ext cx="2326460" cy="22101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A859CAB-8D44-0647-913C-627924496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9354" y="1898032"/>
            <a:ext cx="2326460" cy="22101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368F8AB-CCF8-0E45-8127-5F49E006E6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27144" y="1898032"/>
            <a:ext cx="2326460" cy="22101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228577" indent="-228577"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41E30E25-C521-BF4D-9A66-F9018AB4A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88072673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55767F96-943B-4E49-8137-8F4A25736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9404" y="1978064"/>
            <a:ext cx="2525484" cy="3382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15DE3700-F972-7D44-8398-44FAAEEA46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49404" y="2317764"/>
            <a:ext cx="2525484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FA72A4C6-BC93-7C49-B506-A90BB5C843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03349" y="1976660"/>
            <a:ext cx="2525484" cy="3382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182F0C5-70F3-CF4D-AC4B-E56FE8D066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03349" y="2316360"/>
            <a:ext cx="2525484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4AFA75C3-89A4-724B-98D2-031659E22D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03349" y="4286289"/>
            <a:ext cx="2525484" cy="3382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1806EB1A-F2E4-D14D-8C5D-8FDA59E398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03349" y="4625989"/>
            <a:ext cx="2525484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097A918D-FCCE-3F4B-944A-5A9D8C3456A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49404" y="4289241"/>
            <a:ext cx="2525484" cy="3382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EE9C41-026B-2441-BA32-847BBFD6A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49404" y="4628941"/>
            <a:ext cx="2525484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9805" y="1682929"/>
            <a:ext cx="2519672" cy="16458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4" name="图片占位符 6">
            <a:extLst>
              <a:ext uri="{FF2B5EF4-FFF2-40B4-BE49-F238E27FC236}">
                <a16:creationId xmlns:a16="http://schemas.microsoft.com/office/drawing/2014/main" id="{C6C640E5-5F3E-B143-904E-13A139A272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9805" y="4022307"/>
            <a:ext cx="2519672" cy="16458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5" name="图片占位符 6">
            <a:extLst>
              <a:ext uri="{FF2B5EF4-FFF2-40B4-BE49-F238E27FC236}">
                <a16:creationId xmlns:a16="http://schemas.microsoft.com/office/drawing/2014/main" id="{53474B48-21C2-3148-9F1B-55480F40E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9057" y="1682929"/>
            <a:ext cx="2519672" cy="16458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6" name="图片占位符 6">
            <a:extLst>
              <a:ext uri="{FF2B5EF4-FFF2-40B4-BE49-F238E27FC236}">
                <a16:creationId xmlns:a16="http://schemas.microsoft.com/office/drawing/2014/main" id="{7A691898-7B35-E74B-B1D8-B73E58C931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79057" y="4022307"/>
            <a:ext cx="2519672" cy="16458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DE9101A6-4174-8847-AE8C-EFB5A56F5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0292389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E395CCD-E508-4744-A14B-51F4DD5857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12453" y="171309"/>
            <a:ext cx="2809185" cy="314667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65853D2-96F5-5449-AD81-D832C300A1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6725" y="3488365"/>
            <a:ext cx="2979542" cy="3210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755E37C-CFF1-1049-89E8-C2A00755B9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56725" y="171309"/>
            <a:ext cx="2979542" cy="314667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032AB03-98B3-FF4D-9F81-A35A6CB01E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12453" y="3488363"/>
            <a:ext cx="2809185" cy="3210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7D3FD0F9-6E73-694D-897F-3A7766F890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854" y="325417"/>
            <a:ext cx="5167831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14">
            <a:extLst>
              <a:ext uri="{FF2B5EF4-FFF2-40B4-BE49-F238E27FC236}">
                <a16:creationId xmlns:a16="http://schemas.microsoft.com/office/drawing/2014/main" id="{EA1956A3-B2BB-B54A-8723-6F047785AE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4057" y="3103917"/>
            <a:ext cx="4341247" cy="72231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317483" indent="0">
              <a:buNone/>
              <a:defRPr sz="1200"/>
            </a:lvl2pPr>
            <a:lvl3pPr marL="634967" indent="0">
              <a:buNone/>
              <a:defRPr sz="1200"/>
            </a:lvl3pPr>
            <a:lvl4pPr marL="952452" indent="0">
              <a:buNone/>
              <a:defRPr sz="1200"/>
            </a:lvl4pPr>
            <a:lvl5pPr marL="1269936" indent="0">
              <a:buNone/>
              <a:defRPr sz="12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2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1A68F221-F9FF-454F-9E18-4B5A949587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6854" y="2533642"/>
            <a:ext cx="2521977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40284493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id="{2612E835-36E0-6745-929C-BECEA477D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7256" y="-9000"/>
            <a:ext cx="3023606" cy="687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7">
            <a:extLst>
              <a:ext uri="{FF2B5EF4-FFF2-40B4-BE49-F238E27FC236}">
                <a16:creationId xmlns:a16="http://schemas.microsoft.com/office/drawing/2014/main" id="{CDE98053-FE0C-6B4B-9526-836AEF4D62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52122" y="-9000"/>
            <a:ext cx="3023606" cy="687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7">
            <a:extLst>
              <a:ext uri="{FF2B5EF4-FFF2-40B4-BE49-F238E27FC236}">
                <a16:creationId xmlns:a16="http://schemas.microsoft.com/office/drawing/2014/main" id="{547DFFD5-6E07-1544-9ABB-3B45D9D48E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1499" y="-9000"/>
            <a:ext cx="3023606" cy="687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7">
            <a:extLst>
              <a:ext uri="{FF2B5EF4-FFF2-40B4-BE49-F238E27FC236}">
                <a16:creationId xmlns:a16="http://schemas.microsoft.com/office/drawing/2014/main" id="{DE30C907-BF64-0E47-9531-F4B5CB22D5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70878" y="-9000"/>
            <a:ext cx="3023606" cy="687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317485" lvl="0" indent="-317485" algn="ctr"/>
            <a:r>
              <a:rPr kumimoji="1" lang="zh-CN" altLang="en-US" dirty="0"/>
              <a:t>点击添加图片</a:t>
            </a:r>
          </a:p>
        </p:txBody>
      </p:sp>
      <p:sp>
        <p:nvSpPr>
          <p:cNvPr id="7" name="矩形">
            <a:extLst>
              <a:ext uri="{FF2B5EF4-FFF2-40B4-BE49-F238E27FC236}">
                <a16:creationId xmlns:a16="http://schemas.microsoft.com/office/drawing/2014/main" id="{F8AD1192-3E58-524C-ADC0-D9577D30801E}"/>
              </a:ext>
            </a:extLst>
          </p:cNvPr>
          <p:cNvSpPr/>
          <p:nvPr userDrawn="1"/>
        </p:nvSpPr>
        <p:spPr>
          <a:xfrm>
            <a:off x="794" y="3388466"/>
            <a:ext cx="12190412" cy="348141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27ED4B11-F4E1-CE41-B696-F85CB00316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8829" y="5122328"/>
            <a:ext cx="2092839" cy="464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B4E1186A-DC42-4A44-959F-C7A21E3B4A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210" y="5530554"/>
            <a:ext cx="2092839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C8D90DC6-3D69-2541-A062-0DF6809658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05156" y="5124107"/>
            <a:ext cx="2092839" cy="464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38A1058D-2147-7F48-AF29-2610B687D1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97537" y="5532333"/>
            <a:ext cx="2092839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57BBE337-CE54-DF47-AAF8-65688ED9C4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72127" y="5124107"/>
            <a:ext cx="2092839" cy="464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8A8936F5-8042-A945-84CC-DEBD36E015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508" y="5532333"/>
            <a:ext cx="2092839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F2A070CF-741E-734D-8A24-15DEB020A1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27406" y="5124107"/>
            <a:ext cx="2092839" cy="4640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E6345616-C7AD-A647-AFB0-E068B6E4E0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19787" y="5532333"/>
            <a:ext cx="2092839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77FB35-3D68-D54B-8B14-D03F8B1B7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79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1C6BBD-C037-964B-B011-B94D5797D6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23309569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六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2">
            <a:extLst>
              <a:ext uri="{FF2B5EF4-FFF2-40B4-BE49-F238E27FC236}">
                <a16:creationId xmlns:a16="http://schemas.microsoft.com/office/drawing/2014/main" id="{7D2255BF-A18D-3F4F-9EBA-8D8BF89E7B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6451" y="1856208"/>
            <a:ext cx="3240741" cy="207568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2" name="图片占位符 2">
            <a:extLst>
              <a:ext uri="{FF2B5EF4-FFF2-40B4-BE49-F238E27FC236}">
                <a16:creationId xmlns:a16="http://schemas.microsoft.com/office/drawing/2014/main" id="{81762D4F-3C9A-AC4E-AA15-46BD69C9E6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75630" y="1856207"/>
            <a:ext cx="3240741" cy="207568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3" name="图片占位符 2">
            <a:extLst>
              <a:ext uri="{FF2B5EF4-FFF2-40B4-BE49-F238E27FC236}">
                <a16:creationId xmlns:a16="http://schemas.microsoft.com/office/drawing/2014/main" id="{F8693428-E40E-F940-866C-47FB67D30EF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4809" y="1856206"/>
            <a:ext cx="3240741" cy="207568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4" name="图片占位符 2">
            <a:extLst>
              <a:ext uri="{FF2B5EF4-FFF2-40B4-BE49-F238E27FC236}">
                <a16:creationId xmlns:a16="http://schemas.microsoft.com/office/drawing/2014/main" id="{B4B9D7A3-D15C-F047-93E4-5C013B5D3A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6451" y="4300266"/>
            <a:ext cx="3240741" cy="207568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317485" lvl="0" indent="-317485" algn="ctr"/>
            <a:r>
              <a:rPr kumimoji="1" lang="zh-CN" altLang="en-US" dirty="0"/>
              <a:t>点击添加图片</a:t>
            </a:r>
          </a:p>
        </p:txBody>
      </p:sp>
      <p:sp>
        <p:nvSpPr>
          <p:cNvPr id="26" name="图片占位符 2">
            <a:extLst>
              <a:ext uri="{FF2B5EF4-FFF2-40B4-BE49-F238E27FC236}">
                <a16:creationId xmlns:a16="http://schemas.microsoft.com/office/drawing/2014/main" id="{94F50468-0C1B-DF4C-9AD9-48B37192E3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75630" y="4300265"/>
            <a:ext cx="3240741" cy="207568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7" name="图片占位符 2">
            <a:extLst>
              <a:ext uri="{FF2B5EF4-FFF2-40B4-BE49-F238E27FC236}">
                <a16:creationId xmlns:a16="http://schemas.microsoft.com/office/drawing/2014/main" id="{A0334CBD-6455-0C47-868A-DD1AE3F97DC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94809" y="4300264"/>
            <a:ext cx="3240741" cy="207568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C43D3D4-DABA-264F-A7D5-87F23814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2EE1A245-7953-514E-98BB-81CFC38E8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A31CAF1E-FE85-E245-9DA6-ED61BE957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02343773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多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3">
            <a:extLst>
              <a:ext uri="{FF2B5EF4-FFF2-40B4-BE49-F238E27FC236}">
                <a16:creationId xmlns:a16="http://schemas.microsoft.com/office/drawing/2014/main" id="{FDCA8C18-A6F1-9441-A6FE-9D36A00997A3}"/>
              </a:ext>
            </a:extLst>
          </p:cNvPr>
          <p:cNvSpPr/>
          <p:nvPr userDrawn="1"/>
        </p:nvSpPr>
        <p:spPr>
          <a:xfrm>
            <a:off x="3975945" y="1125538"/>
            <a:ext cx="2303162" cy="23034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7963" bIns="287963" rtlCol="0" anchor="b"/>
          <a:lstStyle/>
          <a:p>
            <a:pPr marL="0" marR="0" lvl="0" indent="0" algn="ctr" defTabSz="4127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腾讯体 W7"/>
              <a:cs typeface="+mn-cs"/>
              <a:sym typeface="Helvetica Neue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4382485-1AD8-1840-96EA-39CB97D063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85359" y="1397030"/>
            <a:ext cx="2073381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9ED7688D-9711-A64C-867D-BA023AEC10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85359" y="2036395"/>
            <a:ext cx="2073381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89BDA33-3B2C-BD45-A0D3-A0C393CD725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534674" y="1125538"/>
            <a:ext cx="2303462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D0FA77C-DDE1-0441-9BC7-86709C2576E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534675" y="3575959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F6B4B56-4E20-BD43-9E61-F36DD0EAA1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849748" y="3575959"/>
            <a:ext cx="2830450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AE2E01A-9DA1-9D44-8237-B477588C4E1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416917" y="1125538"/>
            <a:ext cx="4263283" cy="2303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5425DF-6503-054F-A485-89DC97F6618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514638" y="3575959"/>
            <a:ext cx="3185597" cy="269784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1B4601CD-498B-E247-BAD5-6FE7789010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85384850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8253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03154" y="1231901"/>
            <a:ext cx="6298380" cy="38290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2788" y="-4234"/>
            <a:ext cx="4646441" cy="68664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C8CDE976-7E90-E649-931F-BC49C21D67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442" y="1301522"/>
            <a:ext cx="3099983" cy="766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2172B4A6-EE94-F14B-A0E5-6AAD8FF958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52696" y="5353138"/>
            <a:ext cx="5399297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A3628BA3-B152-A745-B7BF-6D9B0CD9B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966" y="2832539"/>
            <a:ext cx="3599531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AE60A332-B5E3-BC42-AF9F-75BD287061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6966" y="3704029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2D9E8C2E-054F-1845-A5C4-DCB493C919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6966" y="4209153"/>
            <a:ext cx="3599531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DAF37E30-9A68-B845-9073-5C69D6903D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6966" y="2327416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679188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SIG彩色logo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83155BDC-7218-3F46-8CA3-2B40398F36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80267191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SIG彩色logo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83155BDC-7218-3F46-8CA3-2B40398F36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0107454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>
            <a:extLst>
              <a:ext uri="{FF2B5EF4-FFF2-40B4-BE49-F238E27FC236}">
                <a16:creationId xmlns:a16="http://schemas.microsoft.com/office/drawing/2014/main" id="{29D3E255-8C44-274B-A57D-3B9B92682CA8}"/>
              </a:ext>
            </a:extLst>
          </p:cNvPr>
          <p:cNvSpPr/>
          <p:nvPr userDrawn="1"/>
        </p:nvSpPr>
        <p:spPr>
          <a:xfrm>
            <a:off x="-2787" y="-4234"/>
            <a:ext cx="6042142" cy="68664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70286C2D-D6B8-AF40-8A2E-4680C27CDC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2290452"/>
            <a:ext cx="4841682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8843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-空白带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0EE0FAEA-DD0F-7148-9857-3132B4C5B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612087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9EF00687-721E-5740-805F-16EEA07954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40456" y="5324031"/>
            <a:ext cx="4461700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sp>
        <p:nvSpPr>
          <p:cNvPr id="21" name="图表占位符 20">
            <a:extLst>
              <a:ext uri="{FF2B5EF4-FFF2-40B4-BE49-F238E27FC236}">
                <a16:creationId xmlns:a16="http://schemas.microsoft.com/office/drawing/2014/main" id="{4AD3E6F9-3A68-FE48-B8A5-580A4E7793BE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5206160" y="1176339"/>
            <a:ext cx="5730291" cy="4117975"/>
          </a:xfrm>
          <a:prstGeom prst="rect">
            <a:avLst/>
          </a:prstGeom>
        </p:spPr>
        <p:txBody>
          <a:bodyPr/>
          <a:lstStyle>
            <a:lvl1pPr marL="0" marR="0" indent="0" algn="ctr" defTabSz="228589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2787" y="-4234"/>
            <a:ext cx="3807233" cy="68664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15B9989D-0988-9D45-96A2-8803059B07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442" y="1301522"/>
            <a:ext cx="3099983" cy="766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3E1B6133-CF41-1F4D-A9EF-9476DCE7A7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966" y="2832539"/>
            <a:ext cx="2969613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20">
            <a:extLst>
              <a:ext uri="{FF2B5EF4-FFF2-40B4-BE49-F238E27FC236}">
                <a16:creationId xmlns:a16="http://schemas.microsoft.com/office/drawing/2014/main" id="{2FC1F14D-70D0-5543-96EA-E39B195A5E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6966" y="4475853"/>
            <a:ext cx="2969613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D2FFD819-AB66-3443-B7AC-4F4CF317F8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6966" y="2327416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572DFB31-97C7-3944-B343-2A498FD975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6966" y="3962129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355015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2788" y="-4234"/>
            <a:ext cx="4646441" cy="68664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0060F0"/>
              </a:solidFill>
            </a:endParaRP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10246D6A-7248-F64D-BABC-5E2E76D94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442" y="1301522"/>
            <a:ext cx="3099983" cy="766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文本占位符 20">
            <a:extLst>
              <a:ext uri="{FF2B5EF4-FFF2-40B4-BE49-F238E27FC236}">
                <a16:creationId xmlns:a16="http://schemas.microsoft.com/office/drawing/2014/main" id="{2371FC42-7FE6-8E43-AEDB-0D0D431DC2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966" y="2832539"/>
            <a:ext cx="3599531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3E707B57-996E-2E45-9A8F-E52D637D32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6966" y="3704029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FB1BA362-B5F0-2F49-B9D0-786CD6139D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6966" y="4209153"/>
            <a:ext cx="3599531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CCFA04E0-7DEE-DC4F-AE11-F48924E28B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6966" y="2327416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621B74DB-1E81-E140-B1DD-31089AA6BAA9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5579377" y="1176339"/>
            <a:ext cx="5730291" cy="4117975"/>
          </a:xfrm>
          <a:prstGeom prst="rect">
            <a:avLst/>
          </a:prstGeom>
        </p:spPr>
        <p:txBody>
          <a:bodyPr/>
          <a:lstStyle>
            <a:lvl1pPr marL="0" marR="0" indent="0" algn="ctr" defTabSz="228589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A7FB4F4C-68AD-414F-986B-6653BB5498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3671" y="5324031"/>
            <a:ext cx="4461700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</p:spTree>
    <p:extLst>
      <p:ext uri="{BB962C8B-B14F-4D97-AF65-F5344CB8AC3E}">
        <p14:creationId xmlns:p14="http://schemas.microsoft.com/office/powerpoint/2010/main" val="307355568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F0ACCB3-1C28-C246-9B0D-5DCA916F5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2881" y="5324031"/>
            <a:ext cx="4004722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2787" y="-4234"/>
            <a:ext cx="6042142" cy="68664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0060F0"/>
              </a:solidFill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4730BDA7-99F4-754D-9E7C-9792C4DAD2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442" y="1301522"/>
            <a:ext cx="3099983" cy="766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BFECB93F-E76F-7348-85D8-9D26E3F901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967" y="2832539"/>
            <a:ext cx="5218718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EFE07B12-98EB-CE46-82AF-D41B458254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6967" y="4209153"/>
            <a:ext cx="5218718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8C08773A-47AA-214B-BAA0-23E805208FD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6967" y="5580140"/>
            <a:ext cx="5218718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20">
            <a:extLst>
              <a:ext uri="{FF2B5EF4-FFF2-40B4-BE49-F238E27FC236}">
                <a16:creationId xmlns:a16="http://schemas.microsoft.com/office/drawing/2014/main" id="{F268D761-9C69-EE42-9FEC-B48FF2FB7F0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6966" y="2327416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" name="文本占位符 20">
            <a:extLst>
              <a:ext uri="{FF2B5EF4-FFF2-40B4-BE49-F238E27FC236}">
                <a16:creationId xmlns:a16="http://schemas.microsoft.com/office/drawing/2014/main" id="{5ECC7253-BB46-B548-980A-6DAF88E55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6966" y="3704029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CC4548A-B3C8-2544-98BF-E1A960BC6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6966" y="5077009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DC00F513-DF08-664B-ACEC-72D1EA068425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6801784" y="1176339"/>
            <a:ext cx="4816526" cy="4117975"/>
          </a:xfrm>
          <a:prstGeom prst="rect">
            <a:avLst/>
          </a:prstGeom>
        </p:spPr>
        <p:txBody>
          <a:bodyPr/>
          <a:lstStyle>
            <a:lvl1pPr marL="0" marR="0" indent="0" algn="ctr" defTabSz="228589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8947980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F5B12344-594E-804F-95C2-5DDEF2841D2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966" y="1286495"/>
            <a:ext cx="4504566" cy="18939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6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4C94CF50-05F4-0E4E-86DC-C5408F1C60F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966" y="3206087"/>
            <a:ext cx="4431344" cy="547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00C640-DFC5-1040-BC24-155A0C040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47F92-AAFE-024A-832D-39596C6F0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8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E7390B8-1B13-EE41-9A4E-91D89A1300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6944" y="1481292"/>
            <a:ext cx="4176685" cy="472928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3F126C7C-8EAD-A243-A516-B98B24DE2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8081" y="1481292"/>
            <a:ext cx="4176685" cy="472928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F2282075-B6F2-AB4D-BFAE-0E76D3A730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6944" y="2891675"/>
            <a:ext cx="4176685" cy="472928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CBE2D949-4D05-4548-8E22-94832D99A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8081" y="2891675"/>
            <a:ext cx="4176685" cy="472928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F03619-21EE-BB40-8D28-0A4BACC4BF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6944" y="4343958"/>
            <a:ext cx="4176685" cy="472928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4A1D8B2F-3017-374E-9838-DAC0A00777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8081" y="4343958"/>
            <a:ext cx="4176685" cy="472928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3EA7F510-74FD-5448-8FD8-132509BC96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6944" y="1054163"/>
            <a:ext cx="4176684" cy="39328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99D8F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AEF2ABF6-1B9A-9442-841D-483846A2A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0615" y="1054163"/>
            <a:ext cx="4176684" cy="39328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99D8F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49">
            <a:extLst>
              <a:ext uri="{FF2B5EF4-FFF2-40B4-BE49-F238E27FC236}">
                <a16:creationId xmlns:a16="http://schemas.microsoft.com/office/drawing/2014/main" id="{23EEAF38-4150-014D-BB76-BCB74A8B46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6944" y="2466105"/>
            <a:ext cx="4176684" cy="39328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99D8F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F4A28C4-FE33-0A4A-8884-EDF0E88D74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0615" y="2466105"/>
            <a:ext cx="4176684" cy="39328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99D8F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E68707F7-D5A4-7047-9044-2AAABFA9A5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6944" y="3918387"/>
            <a:ext cx="4176684" cy="39328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99D8F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99EDA568-4113-D641-A1BD-427C26FA82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80615" y="3918387"/>
            <a:ext cx="4176684" cy="39328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99D8F8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D76F8EE-260C-AD49-9D96-9EB96662B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01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ption 4" preserve="1" userDrawn="1">
  <p:cSld name="Title option 4">
    <p:spTree>
      <p:nvGrpSpPr>
        <p:cNvPr id="1" name="Shape 1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42E29B7-F440-4194-A396-EA4617AE3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Shape 21696">
            <a:extLst>
              <a:ext uri="{FF2B5EF4-FFF2-40B4-BE49-F238E27FC236}">
                <a16:creationId xmlns:a16="http://schemas.microsoft.com/office/drawing/2014/main" id="{BFF97877-A375-4063-AD84-3080FC82AC1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" t="258" r="504" b="248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1A216E8-B901-4767-B92E-D6FC6720BBAE}"/>
              </a:ext>
            </a:extLst>
          </p:cNvPr>
          <p:cNvSpPr/>
          <p:nvPr userDrawn="1"/>
        </p:nvSpPr>
        <p:spPr>
          <a:xfrm>
            <a:off x="9446027" y="6347466"/>
            <a:ext cx="23807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>
                <a:solidFill>
                  <a:schemeClr val="bg1">
                    <a:lumMod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2020 Tencent Cloud, LLC. All rights reserved.</a:t>
            </a:r>
          </a:p>
        </p:txBody>
      </p:sp>
      <p:sp>
        <p:nvSpPr>
          <p:cNvPr id="8" name="Google Shape;42;p6">
            <a:extLst>
              <a:ext uri="{FF2B5EF4-FFF2-40B4-BE49-F238E27FC236}">
                <a16:creationId xmlns:a16="http://schemas.microsoft.com/office/drawing/2014/main" id="{A36DD98D-2759-8B4B-888E-9A6996C44BF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8885" y="3139734"/>
            <a:ext cx="6292818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9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9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9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9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9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9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9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900"/>
            </a:lvl9pPr>
          </a:lstStyle>
          <a:p>
            <a:endParaRPr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EB94A83-9CEF-D549-9BFB-7D42D05A1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885" y="2395197"/>
            <a:ext cx="5579888" cy="590890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rgbClr val="99D8F8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xx%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14614C-C9F1-B742-BDF0-C27FAD8D2D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9641" y="6181616"/>
            <a:ext cx="467783" cy="334834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A494EB4-187E-F84F-A7AC-BA9B22320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9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2188" y="1631951"/>
            <a:ext cx="5219321" cy="31273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317485" lvl="0" indent="-317485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2787" y="-4234"/>
            <a:ext cx="6042142" cy="68664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3C51A064-A22B-A94A-A943-DBBAFE01C8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442" y="1301522"/>
            <a:ext cx="3099983" cy="766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8B76A52F-3C6A-424A-A328-7E43F7639F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12327" y="5097817"/>
            <a:ext cx="4572253" cy="8418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8187715B-C4ED-274A-9CD6-D9FD369A7E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967" y="2832539"/>
            <a:ext cx="5218718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9000B1A3-EE83-1346-98FC-CEF0E05BB18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6967" y="4209153"/>
            <a:ext cx="5218718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60897B1F-2EB2-E748-A7A2-A1D048FE32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6967" y="5580140"/>
            <a:ext cx="5218718" cy="7667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A80C6C7D-CC64-D74B-8C21-DD2520313F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6966" y="2327416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2B12A6A2-5100-7242-B693-387A88054E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6966" y="3704029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0A93B10-C9A2-1042-B4BA-2AD446154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6966" y="5077009"/>
            <a:ext cx="1884859" cy="450882"/>
          </a:xfrm>
          <a:prstGeom prst="rect">
            <a:avLst/>
          </a:prstGeom>
        </p:spPr>
        <p:txBody>
          <a:bodyPr/>
          <a:lstStyle>
            <a:lvl1pPr marL="126993" indent="-126993" algn="l" defTabSz="228589">
              <a:lnSpc>
                <a:spcPct val="150000"/>
              </a:lnSpc>
              <a:spcAft>
                <a:spcPts val="500"/>
              </a:spcAft>
              <a:buSzPct val="125000"/>
              <a:buFontTx/>
              <a:buChar char="•"/>
              <a:defRPr lang="zh-CN" altLang="en-US"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1800" dirty="0"/>
              <a:t>段落标题 </a:t>
            </a:r>
            <a:r>
              <a:rPr lang="en-US" altLang="zh-CN" sz="1800" dirty="0"/>
              <a:t>18</a:t>
            </a:r>
            <a:r>
              <a:rPr lang="zh-CN" altLang="en-US" sz="1800" dirty="0"/>
              <a:t>磅</a:t>
            </a:r>
            <a:endParaRPr lang="zh-CN" altLang="en-US" sz="18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431408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ption 4" preserve="1" userDrawn="1">
  <p:cSld name="1_Title option 4">
    <p:spTree>
      <p:nvGrpSpPr>
        <p:cNvPr id="1" name="Shape 1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D31DD66-9935-4045-A395-793DC2EDB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1039" name="Shape 11039"/>
          <p:cNvPicPr preferRelativeResize="0"/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" b="3840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1696">
            <a:extLst>
              <a:ext uri="{FF2B5EF4-FFF2-40B4-BE49-F238E27FC236}">
                <a16:creationId xmlns:a16="http://schemas.microsoft.com/office/drawing/2014/main" id="{13EFEE9E-5D0B-4B9A-A24E-577CED1C6E10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" t="258" r="504" b="248"/>
          <a:stretch/>
        </p:blipFill>
        <p:spPr>
          <a:xfrm>
            <a:off x="0" y="-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2;p6">
            <a:extLst>
              <a:ext uri="{FF2B5EF4-FFF2-40B4-BE49-F238E27FC236}">
                <a16:creationId xmlns:a16="http://schemas.microsoft.com/office/drawing/2014/main" id="{2C917AE6-C340-534C-898A-EB4CA4AC1F2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8885" y="3139734"/>
            <a:ext cx="6292818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9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9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9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9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9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9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9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900"/>
            </a:lvl9pPr>
          </a:lstStyle>
          <a:p>
            <a:endParaRPr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DCDE5C5-67EF-934C-BFB1-DCED6C756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885" y="2395197"/>
            <a:ext cx="5579888" cy="590890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rgbClr val="00B0F0">
                    <a:alpha val="3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xx%</a:t>
            </a: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09700683-9AB0-3C40-A29F-8F56F31BB061}"/>
              </a:ext>
            </a:extLst>
          </p:cNvPr>
          <p:cNvSpPr/>
          <p:nvPr userDrawn="1"/>
        </p:nvSpPr>
        <p:spPr>
          <a:xfrm>
            <a:off x="8531627" y="6347466"/>
            <a:ext cx="3264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" b="0" i="0">
                <a:solidFill>
                  <a:srgbClr val="88888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© 2018 Tencent Technology (Shenzhen) Co Ltd. All rights reserved.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F5E608-8EE7-E244-A085-DBB92A673D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641" y="6181616"/>
            <a:ext cx="467783" cy="334834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213BFD2-DD6A-454F-931D-ACA8012CB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1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77E68C-4F96-7D46-B379-A3ACF09B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48B81C-4EE5-134D-90D6-277BE73532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1445418"/>
            <a:ext cx="5133975" cy="396716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41580D-001E-814F-BCEF-DECA391C14F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00763" y="1445418"/>
            <a:ext cx="5591173" cy="39671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BA86C2-F14B-DC48-A662-D469F3849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15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77E68C-4F96-7D46-B379-A3ACF09B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48B81C-4EE5-134D-90D6-277BE73532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43850" y="1445418"/>
            <a:ext cx="3071406" cy="396716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41580D-001E-814F-BCEF-DECA391C14F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9656" y="1445418"/>
            <a:ext cx="5843994" cy="39671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270C16-BC3A-3A41-8666-76A4F42C9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27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77E68C-4F96-7D46-B379-A3ACF09B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CFA72A-6F5E-6547-AC60-94F84F644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78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D77E68C-4F96-7D46-B379-A3ACF09B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F9C247-B898-6C46-BB46-B947C85D3E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656" y="3429000"/>
            <a:ext cx="2616200" cy="469800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098B1C9-D65C-D946-A98E-58E5F25E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8581" y="3429000"/>
            <a:ext cx="2616200" cy="469800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D34458C-43B8-734E-AF5A-8591452647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7506" y="3429000"/>
            <a:ext cx="2616200" cy="469800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C46878-8774-5D46-9626-D1EDCF06B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656" y="3898800"/>
            <a:ext cx="2616200" cy="62865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4E5AF53-B6A5-1E4C-A8F0-CBC2EB1FDD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8581" y="3898800"/>
            <a:ext cx="2616200" cy="62865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72AD19E-EB3F-3743-9ED4-D932C1F966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7506" y="3898800"/>
            <a:ext cx="2616200" cy="62865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76F5B1D-52E4-9E4B-8A7A-A6880B749B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86431" y="3429000"/>
            <a:ext cx="2616200" cy="469800"/>
          </a:xfr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ADA4AEF-BDE0-B548-87A8-E0EB1DCF8E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86431" y="3898800"/>
            <a:ext cx="2616200" cy="62865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32AC1F6-3692-EC40-B305-40B9F1141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97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FFC364-47D0-B547-9857-F43EC2CA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8308-2E40-7B4E-8640-78A27CE978C6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5BB7449-B00A-4A44-BDB4-84D188A0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D6B46A-18FA-EB4B-B1FC-EAABCB9F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A0E0-3E26-744C-83EB-5604AF14C6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7707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43DEE-E891-2E43-B300-6529726D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D8966D-6F68-B04B-A962-6F529A58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DCFE4E-549F-4F46-9076-E7434EA6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8308-2E40-7B4E-8640-78A27CE978C6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C150DC-8522-2948-B143-884082B5B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D6F2F3-2979-C841-97BF-D5D02C72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A0E0-3E26-744C-83EB-5604AF14C6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3889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Custom Layout">
  <p:cSld name="7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499656" y="341550"/>
            <a:ext cx="10515600" cy="7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684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1F52D63-E69E-F44E-94B9-EDD3718FB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0360FF"/>
              </a:gs>
              <a:gs pos="100000">
                <a:srgbClr val="00C1D5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7746635-2787-4258-960A-30DD7010B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5107373" y="305708"/>
            <a:ext cx="8514881" cy="6163333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711F6AC9-188C-4451-86CA-C94F6023869B}"/>
              </a:ext>
            </a:extLst>
          </p:cNvPr>
          <p:cNvSpPr/>
          <p:nvPr userDrawn="1"/>
        </p:nvSpPr>
        <p:spPr>
          <a:xfrm>
            <a:off x="-628650" y="1"/>
            <a:ext cx="485391" cy="485391"/>
          </a:xfrm>
          <a:prstGeom prst="ellipse">
            <a:avLst/>
          </a:prstGeom>
          <a:solidFill>
            <a:srgbClr val="036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EB07DF6-4A8F-465F-A93D-D5EB59A3A116}"/>
              </a:ext>
            </a:extLst>
          </p:cNvPr>
          <p:cNvSpPr/>
          <p:nvPr userDrawn="1"/>
        </p:nvSpPr>
        <p:spPr>
          <a:xfrm>
            <a:off x="-628650" y="666750"/>
            <a:ext cx="485391" cy="485391"/>
          </a:xfrm>
          <a:prstGeom prst="ellipse">
            <a:avLst/>
          </a:prstGeom>
          <a:solidFill>
            <a:srgbClr val="00C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83ACCB1-B891-48F4-8E46-CD215C4527DF}"/>
              </a:ext>
            </a:extLst>
          </p:cNvPr>
          <p:cNvSpPr/>
          <p:nvPr userDrawn="1"/>
        </p:nvSpPr>
        <p:spPr>
          <a:xfrm>
            <a:off x="-628650" y="1333501"/>
            <a:ext cx="485391" cy="485391"/>
          </a:xfrm>
          <a:prstGeom prst="ellipse">
            <a:avLst/>
          </a:prstGeom>
          <a:solidFill>
            <a:srgbClr val="03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27945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C735E-3748-46E8-BF63-7D4E06B3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25" y="250567"/>
            <a:ext cx="10515600" cy="306984"/>
          </a:xfrm>
          <a:prstGeom prst="rect">
            <a:avLst/>
          </a:prstGeom>
        </p:spPr>
        <p:txBody>
          <a:bodyPr/>
          <a:lstStyle>
            <a:lvl1pPr>
              <a:defRPr sz="1998">
                <a:latin typeface="腾讯体 W7" panose="020C08030202040F0204" pitchFamily="34" charset="-122"/>
                <a:ea typeface="腾讯体 W7" panose="020C08030202040F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3206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人物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06D34E-6C98-5246-B4F3-362BF2C95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05B1584B-A45E-6E4F-A5FE-647FC1B96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915" y="1374558"/>
            <a:ext cx="6254172" cy="4472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000" b="1" i="0">
                <a:solidFill>
                  <a:srgbClr val="0060F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269936" indent="0">
              <a:buNone/>
              <a:defRPr/>
            </a:lvl5pPr>
          </a:lstStyle>
          <a:p>
            <a:pPr lvl="0"/>
            <a:r>
              <a:rPr kumimoji="1" lang="zh-CN" altLang="en-US" dirty="0"/>
              <a:t>内容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C9F8EE-0EF9-5841-892B-3D4E0B26AD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62869" y="1374558"/>
            <a:ext cx="3914215" cy="44720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21104DFA-68B6-B34A-8703-CE6120EFCB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2868" y="6008991"/>
            <a:ext cx="3914215" cy="5766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20000"/>
              </a:lnSpc>
              <a:buNone/>
              <a:defRPr sz="12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269936" indent="0">
              <a:buNone/>
              <a:defRPr/>
            </a:lvl5pPr>
          </a:lstStyle>
          <a:p>
            <a:pPr lvl="0"/>
            <a:r>
              <a:rPr kumimoji="1" lang="zh-CN" altLang="en-US" dirty="0"/>
              <a:t>人物名称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112379-6397-AC45-AC19-50BDADEF1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0C6263DF-AE36-8249-88D4-C402852A0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327468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画, 钟表, 标志&#10;&#10;描述已自动生成">
            <a:extLst>
              <a:ext uri="{FF2B5EF4-FFF2-40B4-BE49-F238E27FC236}">
                <a16:creationId xmlns:a16="http://schemas.microsoft.com/office/drawing/2014/main" id="{5B891130-E4C8-2D4C-83A1-E5E6E68F2C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66" y="213665"/>
            <a:ext cx="691191" cy="675337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33450"/>
            <a:ext cx="8474077" cy="615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7">
                <a:solidFill>
                  <a:schemeClr val="tx1"/>
                </a:solidFill>
                <a:latin typeface="腾讯体 W7" panose="020C08030202040F0204" pitchFamily="34" charset="-122"/>
                <a:ea typeface="腾讯体 W7" panose="020C08030202040F0204" pitchFamily="34" charset="-122"/>
              </a:defRPr>
            </a:lvl1pPr>
          </a:lstStyle>
          <a:p>
            <a:pPr lvl="0"/>
            <a:r>
              <a:rPr lang="zh-CN" altLang="en-US" dirty="0"/>
              <a:t>请添加标题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64894D1-2944-DA42-B296-F8176E124C7D}"/>
              </a:ext>
            </a:extLst>
          </p:cNvPr>
          <p:cNvSpPr/>
          <p:nvPr userDrawn="1"/>
        </p:nvSpPr>
        <p:spPr>
          <a:xfrm>
            <a:off x="126765" y="6470111"/>
            <a:ext cx="218305" cy="185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0" y="0"/>
                </a:moveTo>
                <a:lnTo>
                  <a:pt x="0" y="21600"/>
                </a:lnTo>
                <a:lnTo>
                  <a:pt x="18370" y="21600"/>
                </a:lnTo>
                <a:lnTo>
                  <a:pt x="21600" y="0"/>
                </a:lnTo>
                <a:lnTo>
                  <a:pt x="3230" y="0"/>
                </a:lnTo>
                <a:close/>
                <a:moveTo>
                  <a:pt x="12343" y="8334"/>
                </a:moveTo>
                <a:lnTo>
                  <a:pt x="10848" y="18595"/>
                </a:lnTo>
                <a:lnTo>
                  <a:pt x="8437" y="18595"/>
                </a:lnTo>
                <a:lnTo>
                  <a:pt x="9932" y="8334"/>
                </a:lnTo>
                <a:lnTo>
                  <a:pt x="6220" y="8334"/>
                </a:lnTo>
                <a:lnTo>
                  <a:pt x="5062" y="6576"/>
                </a:lnTo>
                <a:lnTo>
                  <a:pt x="10173" y="6576"/>
                </a:lnTo>
                <a:lnTo>
                  <a:pt x="10752" y="3005"/>
                </a:lnTo>
                <a:lnTo>
                  <a:pt x="17116" y="8334"/>
                </a:lnTo>
                <a:lnTo>
                  <a:pt x="12343" y="833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3175">
            <a:miter lim="400000"/>
          </a:ln>
        </p:spPr>
        <p:txBody>
          <a:bodyPr lIns="23570" tIns="23570" rIns="23570" bIns="23570"/>
          <a:lstStyle/>
          <a:p>
            <a:pPr defTabSz="62844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</p:spTree>
    <p:extLst>
      <p:ext uri="{BB962C8B-B14F-4D97-AF65-F5344CB8AC3E}">
        <p14:creationId xmlns:p14="http://schemas.microsoft.com/office/powerpoint/2010/main" val="1289422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图片 4" descr="资源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" b="12116"/>
          <a:stretch>
            <a:fillRect/>
          </a:stretch>
        </p:blipFill>
        <p:spPr>
          <a:xfrm>
            <a:off x="1" y="-27934"/>
            <a:ext cx="12204095" cy="88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6" name="图片 17" descr="资源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00000">
            <a:off x="59268" y="153175"/>
            <a:ext cx="1527175" cy="678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8" name="图片 6" descr="资源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237813"/>
            <a:ext cx="2720975" cy="5699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137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 5"/>
          <p:cNvSpPr/>
          <p:nvPr/>
        </p:nvSpPr>
        <p:spPr>
          <a:xfrm>
            <a:off x="-793942" y="0"/>
            <a:ext cx="546754" cy="408044"/>
          </a:xfrm>
          <a:prstGeom prst="rect">
            <a:avLst/>
          </a:prstGeom>
          <a:solidFill>
            <a:srgbClr val="F2F5F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0" name="矩形 6"/>
          <p:cNvSpPr/>
          <p:nvPr/>
        </p:nvSpPr>
        <p:spPr>
          <a:xfrm>
            <a:off x="-793942" y="903374"/>
            <a:ext cx="546754" cy="408043"/>
          </a:xfrm>
          <a:prstGeom prst="rect">
            <a:avLst/>
          </a:prstGeom>
          <a:solidFill>
            <a:srgbClr val="3B59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1" name="矩形 7"/>
          <p:cNvSpPr/>
          <p:nvPr/>
        </p:nvSpPr>
        <p:spPr>
          <a:xfrm>
            <a:off x="-793944" y="1355061"/>
            <a:ext cx="546755" cy="408043"/>
          </a:xfrm>
          <a:prstGeom prst="rect">
            <a:avLst/>
          </a:prstGeom>
          <a:solidFill>
            <a:srgbClr val="55555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2" name="矩形 8"/>
          <p:cNvSpPr/>
          <p:nvPr/>
        </p:nvSpPr>
        <p:spPr>
          <a:xfrm>
            <a:off x="-793942" y="1806749"/>
            <a:ext cx="546754" cy="408043"/>
          </a:xfrm>
          <a:prstGeom prst="rect">
            <a:avLst/>
          </a:prstGeom>
          <a:solidFill>
            <a:srgbClr val="DBDB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3" name="矩形 9"/>
          <p:cNvSpPr/>
          <p:nvPr/>
        </p:nvSpPr>
        <p:spPr>
          <a:xfrm>
            <a:off x="-793944" y="451687"/>
            <a:ext cx="546754" cy="408043"/>
          </a:xfrm>
          <a:prstGeom prst="rect">
            <a:avLst/>
          </a:prstGeom>
          <a:solidFill>
            <a:srgbClr val="3B5996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4" name="矩形 10"/>
          <p:cNvSpPr/>
          <p:nvPr/>
        </p:nvSpPr>
        <p:spPr>
          <a:xfrm>
            <a:off x="-793947" y="2258435"/>
            <a:ext cx="546754" cy="408043"/>
          </a:xfrm>
          <a:prstGeom prst="rect">
            <a:avLst/>
          </a:prstGeom>
          <a:solidFill>
            <a:srgbClr val="3B5996">
              <a:alpha val="48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5" name="矩形 11"/>
          <p:cNvSpPr/>
          <p:nvPr/>
        </p:nvSpPr>
        <p:spPr>
          <a:xfrm>
            <a:off x="-793947" y="2710122"/>
            <a:ext cx="546754" cy="408043"/>
          </a:xfrm>
          <a:prstGeom prst="rect">
            <a:avLst/>
          </a:prstGeom>
          <a:solidFill>
            <a:srgbClr val="DCE7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6" name="矩形 46"/>
          <p:cNvSpPr/>
          <p:nvPr/>
        </p:nvSpPr>
        <p:spPr>
          <a:xfrm>
            <a:off x="-791731" y="3196647"/>
            <a:ext cx="546754" cy="408043"/>
          </a:xfrm>
          <a:prstGeom prst="rect">
            <a:avLst/>
          </a:prstGeom>
          <a:solidFill>
            <a:srgbClr val="C0E1F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7" name="矩形 47"/>
          <p:cNvSpPr/>
          <p:nvPr/>
        </p:nvSpPr>
        <p:spPr>
          <a:xfrm>
            <a:off x="-793947" y="3698778"/>
            <a:ext cx="546754" cy="408043"/>
          </a:xfrm>
          <a:prstGeom prst="rect">
            <a:avLst/>
          </a:prstGeom>
          <a:solidFill>
            <a:srgbClr val="85CA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8" name="矩形 48"/>
          <p:cNvSpPr/>
          <p:nvPr/>
        </p:nvSpPr>
        <p:spPr>
          <a:xfrm>
            <a:off x="-793947" y="4228948"/>
            <a:ext cx="546754" cy="408043"/>
          </a:xfrm>
          <a:prstGeom prst="rect">
            <a:avLst/>
          </a:prstGeom>
          <a:solidFill>
            <a:srgbClr val="4BAE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79" name="矩形 49"/>
          <p:cNvSpPr/>
          <p:nvPr/>
        </p:nvSpPr>
        <p:spPr>
          <a:xfrm>
            <a:off x="-793949" y="4749979"/>
            <a:ext cx="519122" cy="408043"/>
          </a:xfrm>
          <a:prstGeom prst="rect">
            <a:avLst/>
          </a:prstGeom>
          <a:solidFill>
            <a:srgbClr val="1D8DE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80" name="矩形 50"/>
          <p:cNvSpPr/>
          <p:nvPr/>
        </p:nvSpPr>
        <p:spPr>
          <a:xfrm>
            <a:off x="-793949" y="5259954"/>
            <a:ext cx="519122" cy="408043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pic>
        <p:nvPicPr>
          <p:cNvPr id="181" name="Picture 2" descr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396"/>
            <a:ext cx="12192001" cy="68603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3" name="标题文本"/>
          <p:cNvSpPr>
            <a:spLocks noGrp="1"/>
          </p:cNvSpPr>
          <p:nvPr>
            <p:ph type="title" hasCustomPrompt="1"/>
          </p:nvPr>
        </p:nvSpPr>
        <p:spPr>
          <a:xfrm>
            <a:off x="421927" y="1"/>
            <a:ext cx="5538977" cy="8638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t>标题文本</a:t>
            </a:r>
          </a:p>
        </p:txBody>
      </p:sp>
      <p:pic>
        <p:nvPicPr>
          <p:cNvPr id="186" name="图片 13" descr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76" y="338932"/>
            <a:ext cx="791091" cy="2111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7" name="直线连接符 14"/>
          <p:cNvSpPr/>
          <p:nvPr userDrawn="1"/>
        </p:nvSpPr>
        <p:spPr>
          <a:xfrm flipH="1">
            <a:off x="10959487" y="342106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文本框 16"/>
          <p:cNvSpPr/>
          <p:nvPr/>
        </p:nvSpPr>
        <p:spPr>
          <a:xfrm>
            <a:off x="10959489" y="319957"/>
            <a:ext cx="1170842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幼圆" panose="02010509060101010101" charset="-122"/>
              </a:defRPr>
            </a:lvl1pPr>
          </a:lstStyle>
          <a:p>
            <a:r>
              <a:rPr lang="en-US" b="1" dirty="0"/>
              <a:t> </a:t>
            </a:r>
            <a:r>
              <a:rPr lang="zh-CN" altLang="en-US" b="1" dirty="0"/>
              <a:t>腾讯企点</a:t>
            </a:r>
            <a:endParaRPr b="1" dirty="0"/>
          </a:p>
        </p:txBody>
      </p:sp>
      <p:pic>
        <p:nvPicPr>
          <p:cNvPr id="23" name="图片 6" descr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4"/>
          <a:stretch>
            <a:fillRect/>
          </a:stretch>
        </p:blipFill>
        <p:spPr>
          <a:xfrm>
            <a:off x="-2218" y="815424"/>
            <a:ext cx="12192003" cy="60425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9" name="幻灯片编号"/>
          <p:cNvSpPr>
            <a:spLocks noGrp="1"/>
          </p:cNvSpPr>
          <p:nvPr>
            <p:ph type="sldNum" sz="quarter" idx="2"/>
          </p:nvPr>
        </p:nvSpPr>
        <p:spPr>
          <a:xfrm>
            <a:off x="11841696" y="6442502"/>
            <a:ext cx="279883" cy="2769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t>‹#›</a:t>
            </a:fld>
            <a:endParaRPr lang="en-US" altLang="zh-CN" dirty="0"/>
          </a:p>
        </p:txBody>
      </p:sp>
      <p:sp>
        <p:nvSpPr>
          <p:cNvPr id="21" name="文本框 20"/>
          <p:cNvSpPr txBox="1"/>
          <p:nvPr userDrawn="1"/>
        </p:nvSpPr>
        <p:spPr>
          <a:xfrm rot="19261364">
            <a:off x="92857" y="2408059"/>
            <a:ext cx="746652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cap="none" spc="0" normalizeH="0" baseline="0" dirty="0">
                <a:ln>
                  <a:noFill/>
                </a:ln>
                <a:solidFill>
                  <a:srgbClr val="000000">
                    <a:alpha val="1000"/>
                  </a:srgbClr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腾讯企点</a:t>
            </a:r>
            <a:r>
              <a:rPr kumimoji="0" lang="en-US" altLang="zh-CN" sz="5400" b="0" i="0" u="none" strike="noStrike" cap="none" spc="0" normalizeH="0" baseline="0" dirty="0">
                <a:ln>
                  <a:noFill/>
                </a:ln>
                <a:solidFill>
                  <a:srgbClr val="000000">
                    <a:alpha val="1000"/>
                  </a:srgbClr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	</a:t>
            </a:r>
            <a:r>
              <a:rPr kumimoji="0" lang="zh-CN" altLang="en-US" sz="54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alpha val="1000"/>
                  </a:srgbClr>
                </a:solidFill>
                <a:effectLst/>
                <a:uFillTx/>
                <a:latin typeface="+mn-lt"/>
                <a:ea typeface="+mn-ea"/>
                <a:cs typeface="+mn-cs"/>
                <a:sym typeface="等线" panose="02010600030101010101" charset="-122"/>
              </a:rPr>
              <a:t>腾讯企点</a:t>
            </a:r>
          </a:p>
        </p:txBody>
      </p:sp>
      <p:sp>
        <p:nvSpPr>
          <p:cNvPr id="22" name="文本框 21"/>
          <p:cNvSpPr txBox="1"/>
          <p:nvPr userDrawn="1"/>
        </p:nvSpPr>
        <p:spPr>
          <a:xfrm rot="19261364">
            <a:off x="4737507" y="3050652"/>
            <a:ext cx="746652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cap="none" spc="0" normalizeH="0" baseline="0" dirty="0">
                <a:ln>
                  <a:noFill/>
                </a:ln>
                <a:solidFill>
                  <a:srgbClr val="000000">
                    <a:alpha val="1000"/>
                  </a:srgbClr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腾讯企点</a:t>
            </a:r>
            <a:r>
              <a:rPr kumimoji="0" lang="en-US" altLang="zh-CN" sz="5400" b="0" i="0" u="none" strike="noStrike" cap="none" spc="0" normalizeH="0" baseline="0" dirty="0">
                <a:ln>
                  <a:noFill/>
                </a:ln>
                <a:solidFill>
                  <a:srgbClr val="000000">
                    <a:alpha val="1000"/>
                  </a:srgbClr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	</a:t>
            </a:r>
            <a:r>
              <a:rPr kumimoji="0" lang="zh-CN" altLang="en-US" sz="5400" b="0" i="0" u="none" strike="noStrike" kern="1200" cap="none" spc="0" normalizeH="0" baseline="0" dirty="0">
                <a:ln>
                  <a:noFill/>
                </a:ln>
                <a:solidFill>
                  <a:srgbClr val="000000">
                    <a:alpha val="1000"/>
                  </a:srgbClr>
                </a:solidFill>
                <a:effectLst/>
                <a:uFillTx/>
                <a:latin typeface="+mn-lt"/>
                <a:ea typeface="+mn-ea"/>
                <a:cs typeface="+mn-cs"/>
                <a:sym typeface="等线" panose="02010600030101010101" charset="-122"/>
              </a:rPr>
              <a:t>腾讯企点</a:t>
            </a:r>
          </a:p>
        </p:txBody>
      </p:sp>
    </p:spTree>
    <p:extLst>
      <p:ext uri="{BB962C8B-B14F-4D97-AF65-F5344CB8AC3E}">
        <p14:creationId xmlns:p14="http://schemas.microsoft.com/office/powerpoint/2010/main" val="404077206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04670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-空白">
  <p:cSld name="white-空白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735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2" y="457204"/>
            <a:ext cx="10730345" cy="464743"/>
          </a:xfrm>
        </p:spPr>
        <p:txBody>
          <a:bodyPr tIns="64008"/>
          <a:lstStyle>
            <a:lvl1pPr>
              <a:defRPr sz="26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664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8411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800"/>
            </a:lvl3pPr>
            <a:lvl4pPr marL="1370330" indent="0" algn="ctr">
              <a:buNone/>
              <a:defRPr sz="1600"/>
            </a:lvl4pPr>
            <a:lvl5pPr marL="1826895" indent="0" algn="ctr">
              <a:buNone/>
              <a:defRPr sz="1600"/>
            </a:lvl5pPr>
            <a:lvl6pPr marL="2283460" indent="0" algn="ctr">
              <a:buNone/>
              <a:defRPr sz="1600"/>
            </a:lvl6pPr>
            <a:lvl7pPr marL="2740660" indent="0" algn="ctr">
              <a:buNone/>
              <a:defRPr sz="1600"/>
            </a:lvl7pPr>
            <a:lvl8pPr marL="3197225" indent="0" algn="ctr">
              <a:buNone/>
              <a:defRPr sz="1600"/>
            </a:lvl8pPr>
            <a:lvl9pPr marL="365379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3203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8781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9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2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30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2795" y="2282829"/>
            <a:ext cx="11158547" cy="406302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5CD62D9F-884D-294F-A2F5-CCFDD56E74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DAFAF956-DDA2-9F48-AB14-73A87EAB56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350" y="1630274"/>
            <a:ext cx="7198374" cy="5476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0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lang="zh-CN" altLang="en-US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10</a:t>
            </a:r>
            <a:r>
              <a:rPr lang="zh-CN" altLang="en-US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0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853789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1370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330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660" indent="0">
              <a:buNone/>
              <a:defRPr sz="1600" b="1"/>
            </a:lvl7pPr>
            <a:lvl8pPr marL="3197225" indent="0">
              <a:buNone/>
              <a:defRPr sz="1600" b="1"/>
            </a:lvl8pPr>
            <a:lvl9pPr marL="365379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330" indent="0">
              <a:buNone/>
              <a:defRPr sz="1600" b="1"/>
            </a:lvl4pPr>
            <a:lvl5pPr marL="1826895" indent="0">
              <a:buNone/>
              <a:defRPr sz="1600" b="1"/>
            </a:lvl5pPr>
            <a:lvl6pPr marL="2283460" indent="0">
              <a:buNone/>
              <a:defRPr sz="1600" b="1"/>
            </a:lvl6pPr>
            <a:lvl7pPr marL="2740660" indent="0">
              <a:buNone/>
              <a:defRPr sz="1600" b="1"/>
            </a:lvl7pPr>
            <a:lvl8pPr marL="3197225" indent="0">
              <a:buNone/>
              <a:defRPr sz="1600" b="1"/>
            </a:lvl8pPr>
            <a:lvl9pPr marL="365379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6093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8099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5714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5"/>
            </a:lvl1pPr>
            <a:lvl2pPr>
              <a:defRPr sz="2795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765" indent="0">
              <a:buNone/>
              <a:defRPr sz="1200"/>
            </a:lvl3pPr>
            <a:lvl4pPr marL="1370330" indent="0">
              <a:buNone/>
              <a:defRPr sz="1000"/>
            </a:lvl4pPr>
            <a:lvl5pPr marL="1826895" indent="0">
              <a:buNone/>
              <a:defRPr sz="1000"/>
            </a:lvl5pPr>
            <a:lvl6pPr marL="2283460" indent="0">
              <a:buNone/>
              <a:defRPr sz="1000"/>
            </a:lvl6pPr>
            <a:lvl7pPr marL="2740660" indent="0">
              <a:buNone/>
              <a:defRPr sz="1000"/>
            </a:lvl7pPr>
            <a:lvl8pPr marL="3197225" indent="0">
              <a:buNone/>
              <a:defRPr sz="1000"/>
            </a:lvl8pPr>
            <a:lvl9pPr marL="365379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2811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5"/>
            </a:lvl1pPr>
            <a:lvl2pPr marL="456565" indent="0">
              <a:buNone/>
              <a:defRPr sz="2795"/>
            </a:lvl2pPr>
            <a:lvl3pPr marL="913765" indent="0">
              <a:buNone/>
              <a:defRPr sz="2400"/>
            </a:lvl3pPr>
            <a:lvl4pPr marL="1370330" indent="0">
              <a:buNone/>
              <a:defRPr sz="2000"/>
            </a:lvl4pPr>
            <a:lvl5pPr marL="1826895" indent="0">
              <a:buNone/>
              <a:defRPr sz="2000"/>
            </a:lvl5pPr>
            <a:lvl6pPr marL="2283460" indent="0">
              <a:buNone/>
              <a:defRPr sz="2000"/>
            </a:lvl6pPr>
            <a:lvl7pPr marL="2740660" indent="0">
              <a:buNone/>
              <a:defRPr sz="2000"/>
            </a:lvl7pPr>
            <a:lvl8pPr marL="3197225" indent="0">
              <a:buNone/>
              <a:defRPr sz="2000"/>
            </a:lvl8pPr>
            <a:lvl9pPr marL="36537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400"/>
            </a:lvl2pPr>
            <a:lvl3pPr marL="913765" indent="0">
              <a:buNone/>
              <a:defRPr sz="1200"/>
            </a:lvl3pPr>
            <a:lvl4pPr marL="1370330" indent="0">
              <a:buNone/>
              <a:defRPr sz="1000"/>
            </a:lvl4pPr>
            <a:lvl5pPr marL="1826895" indent="0">
              <a:buNone/>
              <a:defRPr sz="1000"/>
            </a:lvl5pPr>
            <a:lvl6pPr marL="2283460" indent="0">
              <a:buNone/>
              <a:defRPr sz="1000"/>
            </a:lvl6pPr>
            <a:lvl7pPr marL="2740660" indent="0">
              <a:buNone/>
              <a:defRPr sz="1000"/>
            </a:lvl7pPr>
            <a:lvl8pPr marL="3197225" indent="0">
              <a:buNone/>
              <a:defRPr sz="1000"/>
            </a:lvl8pPr>
            <a:lvl9pPr marL="365379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3296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9965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5079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3258" t="16322" r="31395" b="22056"/>
          <a:stretch>
            <a:fillRect/>
          </a:stretch>
        </p:blipFill>
        <p:spPr>
          <a:xfrm rot="20240641">
            <a:off x="7598879" y="-539634"/>
            <a:ext cx="5395293" cy="5999137"/>
          </a:xfrm>
          <a:custGeom>
            <a:avLst/>
            <a:gdLst>
              <a:gd name="connsiteX0" fmla="*/ 2845312 w 8092940"/>
              <a:gd name="connsiteY0" fmla="*/ 0 h 9007038"/>
              <a:gd name="connsiteX1" fmla="*/ 8092940 w 8092940"/>
              <a:gd name="connsiteY1" fmla="*/ 2190395 h 9007038"/>
              <a:gd name="connsiteX2" fmla="*/ 5247628 w 8092940"/>
              <a:gd name="connsiteY2" fmla="*/ 9007038 h 9007038"/>
              <a:gd name="connsiteX3" fmla="*/ 0 w 8092940"/>
              <a:gd name="connsiteY3" fmla="*/ 6816643 h 90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2940" h="9007038">
                <a:moveTo>
                  <a:pt x="2845312" y="0"/>
                </a:moveTo>
                <a:lnTo>
                  <a:pt x="8092940" y="2190395"/>
                </a:lnTo>
                <a:lnTo>
                  <a:pt x="5247628" y="9007038"/>
                </a:lnTo>
                <a:lnTo>
                  <a:pt x="0" y="6816643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r="37893" b="31197"/>
          <a:stretch>
            <a:fillRect/>
          </a:stretch>
        </p:blipFill>
        <p:spPr>
          <a:xfrm>
            <a:off x="9093836" y="3428999"/>
            <a:ext cx="3098165" cy="3429002"/>
          </a:xfrm>
          <a:custGeom>
            <a:avLst/>
            <a:gdLst>
              <a:gd name="connsiteX0" fmla="*/ 0 w 4647247"/>
              <a:gd name="connsiteY0" fmla="*/ 0 h 5148265"/>
              <a:gd name="connsiteX1" fmla="*/ 4647247 w 4647247"/>
              <a:gd name="connsiteY1" fmla="*/ 0 h 5148265"/>
              <a:gd name="connsiteX2" fmla="*/ 4647247 w 4647247"/>
              <a:gd name="connsiteY2" fmla="*/ 5148265 h 5148265"/>
              <a:gd name="connsiteX3" fmla="*/ 0 w 4647247"/>
              <a:gd name="connsiteY3" fmla="*/ 5148265 h 514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7247" h="5148265">
                <a:moveTo>
                  <a:pt x="0" y="0"/>
                </a:moveTo>
                <a:lnTo>
                  <a:pt x="4647247" y="0"/>
                </a:lnTo>
                <a:lnTo>
                  <a:pt x="4647247" y="5148265"/>
                </a:lnTo>
                <a:lnTo>
                  <a:pt x="0" y="5148265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21908" t="23864" r="23314" b="47694"/>
          <a:stretch>
            <a:fillRect/>
          </a:stretch>
        </p:blipFill>
        <p:spPr>
          <a:xfrm>
            <a:off x="6014281" y="4472609"/>
            <a:ext cx="4644195" cy="2385391"/>
          </a:xfrm>
          <a:custGeom>
            <a:avLst/>
            <a:gdLst>
              <a:gd name="connsiteX0" fmla="*/ 0 w 6966293"/>
              <a:gd name="connsiteY0" fmla="*/ 0 h 3581400"/>
              <a:gd name="connsiteX1" fmla="*/ 6966293 w 6966293"/>
              <a:gd name="connsiteY1" fmla="*/ 0 h 3581400"/>
              <a:gd name="connsiteX2" fmla="*/ 6966293 w 6966293"/>
              <a:gd name="connsiteY2" fmla="*/ 3581400 h 3581400"/>
              <a:gd name="connsiteX3" fmla="*/ 0 w 6966293"/>
              <a:gd name="connsiteY3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6293" h="3581400">
                <a:moveTo>
                  <a:pt x="0" y="0"/>
                </a:moveTo>
                <a:lnTo>
                  <a:pt x="6966293" y="0"/>
                </a:lnTo>
                <a:lnTo>
                  <a:pt x="6966293" y="3581400"/>
                </a:lnTo>
                <a:lnTo>
                  <a:pt x="0" y="3581400"/>
                </a:lnTo>
                <a:close/>
              </a:path>
            </a:pathLst>
          </a:custGeom>
        </p:spPr>
      </p:pic>
      <p:pic>
        <p:nvPicPr>
          <p:cNvPr id="11" name="图片 10" descr="图片包含 游戏机, 画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80" y="960059"/>
            <a:ext cx="1982970" cy="529878"/>
          </a:xfrm>
          <a:prstGeom prst="rect">
            <a:avLst/>
          </a:prstGeom>
        </p:spPr>
      </p:pic>
      <p:pic>
        <p:nvPicPr>
          <p:cNvPr id="16" name="图片 15" descr="图片包含 游戏机, 画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81" y="960059"/>
            <a:ext cx="1983087" cy="529909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72080" y="2266217"/>
            <a:ext cx="10515600" cy="901976"/>
          </a:xfrm>
        </p:spPr>
        <p:txBody>
          <a:bodyPr>
            <a:normAutofit/>
          </a:bodyPr>
          <a:lstStyle>
            <a:lvl1pPr>
              <a:defRPr sz="586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0" hasCustomPrompt="1"/>
          </p:nvPr>
        </p:nvSpPr>
        <p:spPr>
          <a:xfrm>
            <a:off x="972080" y="3202983"/>
            <a:ext cx="7435097" cy="563046"/>
          </a:xfrm>
        </p:spPr>
        <p:txBody>
          <a:bodyPr>
            <a:normAutofit/>
          </a:bodyPr>
          <a:lstStyle>
            <a:lvl1pPr marL="0" indent="0">
              <a:buNone/>
              <a:defRPr sz="293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这里是一段副标题或者英文标题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80" y="5254997"/>
            <a:ext cx="6249001" cy="410307"/>
          </a:xfrm>
        </p:spPr>
        <p:txBody>
          <a:bodyPr>
            <a:normAutofit/>
          </a:bodyPr>
          <a:lstStyle>
            <a:lvl1pPr marL="0" indent="0" algn="l">
              <a:buNone/>
              <a:defRPr sz="18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演讲者或出品团队署名</a:t>
            </a:r>
          </a:p>
        </p:txBody>
      </p:sp>
    </p:spTree>
    <p:extLst>
      <p:ext uri="{BB962C8B-B14F-4D97-AF65-F5344CB8AC3E}">
        <p14:creationId xmlns:p14="http://schemas.microsoft.com/office/powerpoint/2010/main" val="74914611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1098184" y="4155050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743181" y="1890633"/>
            <a:ext cx="2001985" cy="1908759"/>
            <a:chOff x="4094015" y="1890634"/>
            <a:chExt cx="2001985" cy="1908759"/>
          </a:xfrm>
        </p:grpSpPr>
        <p:sp>
          <p:nvSpPr>
            <p:cNvPr id="23" name="椭圆 2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2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748091" y="4155049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099332" y="1890633"/>
            <a:ext cx="2001985" cy="1908759"/>
            <a:chOff x="4094015" y="1890634"/>
            <a:chExt cx="2001985" cy="1908759"/>
          </a:xfrm>
        </p:grpSpPr>
        <p:sp>
          <p:nvSpPr>
            <p:cNvPr id="27" name="椭圆 26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solidFill>
              <a:srgbClr val="0480FD"/>
            </a:solidFill>
            <a:ln w="31750">
              <a:solidFill>
                <a:srgbClr val="048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28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85358" y="1890633"/>
            <a:ext cx="2001985" cy="1908759"/>
            <a:chOff x="4094015" y="1890634"/>
            <a:chExt cx="2001985" cy="1908759"/>
          </a:xfrm>
        </p:grpSpPr>
        <p:sp>
          <p:nvSpPr>
            <p:cNvPr id="30" name="椭圆 29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31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027535" y="1890633"/>
            <a:ext cx="2001985" cy="1908759"/>
            <a:chOff x="4094015" y="1890634"/>
            <a:chExt cx="2001985" cy="1908759"/>
          </a:xfrm>
        </p:grpSpPr>
        <p:sp>
          <p:nvSpPr>
            <p:cNvPr id="33" name="椭圆 3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3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6446836" y="415504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36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9027535" y="416021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pic>
        <p:nvPicPr>
          <p:cNvPr id="37" name="图片 36" descr="图片包含 游戏机, 画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6186" y="306925"/>
            <a:ext cx="1440000" cy="3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984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4846" y="1185038"/>
            <a:ext cx="11158547" cy="372620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064CDFB9-94B8-4846-AA23-F1B2D3556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6FDAF745-1A5A-0F4A-A32A-F469867BEA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646" y="5173428"/>
            <a:ext cx="2525485" cy="36280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1B6042DB-2922-2340-9279-EB6246F2A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6645" y="5530554"/>
            <a:ext cx="2525484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2AD5827A-FD51-0E4B-866A-3D34DBB1B2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88828" y="5173428"/>
            <a:ext cx="2525484" cy="36280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262040EB-09E6-3F45-846A-7E4FC524C4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88828" y="5530554"/>
            <a:ext cx="2525484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31" name="文本占位符 3">
            <a:extLst>
              <a:ext uri="{FF2B5EF4-FFF2-40B4-BE49-F238E27FC236}">
                <a16:creationId xmlns:a16="http://schemas.microsoft.com/office/drawing/2014/main" id="{B534EB0A-48C5-2343-8EBF-F8F30779C9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9097" y="5530554"/>
            <a:ext cx="2525484" cy="84184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BCCA3CA0-BF7A-E94F-A519-A99D1ACD4C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9097" y="5173428"/>
            <a:ext cx="2525484" cy="36280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564585727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1098184" y="4155050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743181" y="1890633"/>
            <a:ext cx="2001985" cy="1908759"/>
            <a:chOff x="4094015" y="1890634"/>
            <a:chExt cx="2001985" cy="1908759"/>
          </a:xfrm>
        </p:grpSpPr>
        <p:sp>
          <p:nvSpPr>
            <p:cNvPr id="23" name="椭圆 2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solidFill>
              <a:srgbClr val="0480FD"/>
            </a:solidFill>
            <a:ln w="31750">
              <a:solidFill>
                <a:srgbClr val="048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748091" y="4155049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099332" y="1890633"/>
            <a:ext cx="2001985" cy="1908759"/>
            <a:chOff x="4094015" y="1890634"/>
            <a:chExt cx="2001985" cy="1908759"/>
          </a:xfrm>
        </p:grpSpPr>
        <p:sp>
          <p:nvSpPr>
            <p:cNvPr id="27" name="椭圆 26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28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85358" y="1890633"/>
            <a:ext cx="2001985" cy="1908759"/>
            <a:chOff x="4094015" y="1890634"/>
            <a:chExt cx="2001985" cy="1908759"/>
          </a:xfrm>
        </p:grpSpPr>
        <p:sp>
          <p:nvSpPr>
            <p:cNvPr id="30" name="椭圆 29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31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027535" y="1890633"/>
            <a:ext cx="2001985" cy="1908759"/>
            <a:chOff x="4094015" y="1890634"/>
            <a:chExt cx="2001985" cy="1908759"/>
          </a:xfrm>
        </p:grpSpPr>
        <p:sp>
          <p:nvSpPr>
            <p:cNvPr id="33" name="椭圆 3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3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6446836" y="415504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36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9027535" y="416021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pic>
        <p:nvPicPr>
          <p:cNvPr id="37" name="图片 36" descr="图片包含 游戏机, 画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6186" y="306925"/>
            <a:ext cx="1440000" cy="3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5202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1098184" y="4155050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743181" y="1890633"/>
            <a:ext cx="2001985" cy="1908759"/>
            <a:chOff x="4094015" y="1890634"/>
            <a:chExt cx="2001985" cy="1908759"/>
          </a:xfrm>
        </p:grpSpPr>
        <p:sp>
          <p:nvSpPr>
            <p:cNvPr id="23" name="椭圆 2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2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748091" y="4155049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099332" y="1890633"/>
            <a:ext cx="2001985" cy="1908759"/>
            <a:chOff x="4094015" y="1890634"/>
            <a:chExt cx="2001985" cy="1908759"/>
          </a:xfrm>
        </p:grpSpPr>
        <p:sp>
          <p:nvSpPr>
            <p:cNvPr id="27" name="椭圆 26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28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85358" y="1890633"/>
            <a:ext cx="2001985" cy="1908759"/>
            <a:chOff x="4094015" y="1890634"/>
            <a:chExt cx="2001985" cy="1908759"/>
          </a:xfrm>
        </p:grpSpPr>
        <p:sp>
          <p:nvSpPr>
            <p:cNvPr id="30" name="椭圆 29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solidFill>
              <a:srgbClr val="0480FD"/>
            </a:solidFill>
            <a:ln w="31750">
              <a:solidFill>
                <a:srgbClr val="048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027535" y="1890633"/>
            <a:ext cx="2001985" cy="1908759"/>
            <a:chOff x="4094015" y="1890634"/>
            <a:chExt cx="2001985" cy="1908759"/>
          </a:xfrm>
        </p:grpSpPr>
        <p:sp>
          <p:nvSpPr>
            <p:cNvPr id="33" name="椭圆 3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3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6446836" y="415504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36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9027535" y="416021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pic>
        <p:nvPicPr>
          <p:cNvPr id="37" name="图片 36" descr="图片包含 游戏机, 画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6186" y="306925"/>
            <a:ext cx="1440000" cy="3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8117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1098184" y="4155050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743181" y="1890633"/>
            <a:ext cx="2001985" cy="1908759"/>
            <a:chOff x="4094015" y="1890634"/>
            <a:chExt cx="2001985" cy="1908759"/>
          </a:xfrm>
        </p:grpSpPr>
        <p:sp>
          <p:nvSpPr>
            <p:cNvPr id="23" name="椭圆 2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2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748091" y="4155049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099332" y="1890633"/>
            <a:ext cx="2001985" cy="1908759"/>
            <a:chOff x="4094015" y="1890634"/>
            <a:chExt cx="2001985" cy="1908759"/>
          </a:xfrm>
        </p:grpSpPr>
        <p:sp>
          <p:nvSpPr>
            <p:cNvPr id="27" name="椭圆 26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28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85358" y="1890633"/>
            <a:ext cx="2001985" cy="1908759"/>
            <a:chOff x="4094015" y="1890634"/>
            <a:chExt cx="2001985" cy="1908759"/>
          </a:xfrm>
        </p:grpSpPr>
        <p:sp>
          <p:nvSpPr>
            <p:cNvPr id="30" name="椭圆 29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31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027535" y="1890633"/>
            <a:ext cx="2001985" cy="1908759"/>
            <a:chOff x="4094015" y="1890634"/>
            <a:chExt cx="2001985" cy="1908759"/>
          </a:xfrm>
        </p:grpSpPr>
        <p:sp>
          <p:nvSpPr>
            <p:cNvPr id="33" name="椭圆 32"/>
            <p:cNvSpPr/>
            <p:nvPr/>
          </p:nvSpPr>
          <p:spPr>
            <a:xfrm>
              <a:off x="4094015" y="1890634"/>
              <a:ext cx="2001985" cy="1908759"/>
            </a:xfrm>
            <a:prstGeom prst="ellipse">
              <a:avLst/>
            </a:prstGeom>
            <a:solidFill>
              <a:srgbClr val="0480FD"/>
            </a:solidFill>
            <a:ln w="31750">
              <a:solidFill>
                <a:srgbClr val="048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34" name="矩形 29"/>
            <p:cNvSpPr txBox="1"/>
            <p:nvPr/>
          </p:nvSpPr>
          <p:spPr>
            <a:xfrm>
              <a:off x="4326122" y="2274659"/>
              <a:ext cx="1537773" cy="1140713"/>
            </a:xfrm>
            <a:prstGeom prst="rect">
              <a:avLst/>
            </a:prstGeom>
            <a:noFill/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  <a:sym typeface="PingFang SC Semibold" panose="020B0400000000000000" charset="-122"/>
                </a:defRPr>
              </a:lvl1pPr>
            </a:lstStyle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6446836" y="415504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36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9027535" y="4160218"/>
            <a:ext cx="1997075" cy="40318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100" b="1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pic>
        <p:nvPicPr>
          <p:cNvPr id="37" name="图片 36" descr="图片包含 游戏机, 画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6186" y="306925"/>
            <a:ext cx="1440000" cy="3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2144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62036" y="1521321"/>
            <a:ext cx="8143239" cy="966342"/>
          </a:xfrm>
        </p:spPr>
        <p:txBody>
          <a:bodyPr>
            <a:normAutofit/>
          </a:bodyPr>
          <a:lstStyle>
            <a:lvl1pPr>
              <a:defRPr sz="5860"/>
            </a:lvl1pPr>
          </a:lstStyle>
          <a:p>
            <a:r>
              <a:rPr kumimoji="1" lang="en-US" altLang="zh-CN" dirty="0"/>
              <a:t>01.XX</a:t>
            </a:r>
            <a:r>
              <a:rPr kumimoji="1" lang="zh-CN" altLang="en-US" dirty="0"/>
              <a:t> 解决方案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2036" y="2781657"/>
            <a:ext cx="9435276" cy="492727"/>
          </a:xfrm>
        </p:spPr>
        <p:txBody>
          <a:bodyPr>
            <a:noAutofit/>
          </a:bodyPr>
          <a:lstStyle>
            <a:lvl1pPr marL="0" indent="0">
              <a:buNone/>
              <a:defRPr sz="3195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这里是一段副标题或者英文标题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  <p:pic>
        <p:nvPicPr>
          <p:cNvPr id="11" name="图片 10" descr="图片包含 游戏机, 画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6186" y="306925"/>
            <a:ext cx="1440000" cy="3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2199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856900" y="1937496"/>
            <a:ext cx="8478201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zh-CN" altLang="en-US" sz="3995" dirty="0">
                <a:latin typeface="TTTGB Medium" charset="-122"/>
                <a:ea typeface="TTTGB Medium" charset="-122"/>
                <a:cs typeface="TTTGB Medium" charset="-122"/>
              </a:rPr>
              <a:t>这是一段纯文本纯文本</a:t>
            </a:r>
            <a:endParaRPr lang="en-US" altLang="zh-CN" sz="3995" dirty="0">
              <a:latin typeface="TTTGB Medium" charset="-122"/>
              <a:ea typeface="TTTGB Medium" charset="-122"/>
              <a:cs typeface="TTTGB Medium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 hasCustomPrompt="1"/>
          </p:nvPr>
        </p:nvSpPr>
        <p:spPr>
          <a:xfrm>
            <a:off x="2359343" y="1983576"/>
            <a:ext cx="7473315" cy="648496"/>
          </a:xfrm>
        </p:spPr>
        <p:txBody>
          <a:bodyPr>
            <a:normAutofit/>
          </a:bodyPr>
          <a:lstStyle>
            <a:lvl1pPr marL="0" indent="0" algn="ctr">
              <a:buNone/>
              <a:defRPr sz="3995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这是一段纯文本纯文本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1040219" y="2665217"/>
            <a:ext cx="10068243" cy="585774"/>
          </a:xfrm>
        </p:spPr>
        <p:txBody>
          <a:bodyPr>
            <a:noAutofit/>
          </a:bodyPr>
          <a:lstStyle>
            <a:lvl1pPr marL="0" indent="0" algn="ctr">
              <a:buNone/>
              <a:defRPr sz="3595" i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4"/>
          </p:nvPr>
        </p:nvSpPr>
        <p:spPr>
          <a:xfrm>
            <a:off x="1040219" y="3542322"/>
            <a:ext cx="10068120" cy="1452805"/>
          </a:xfrm>
        </p:spPr>
        <p:txBody>
          <a:bodyPr>
            <a:normAutofit/>
          </a:bodyPr>
          <a:lstStyle>
            <a:lvl1pPr marL="0" indent="0" algn="ctr">
              <a:buNone/>
              <a:defRPr sz="1865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  <p:pic>
        <p:nvPicPr>
          <p:cNvPr id="12" name="图片 11" descr="图片包含 游戏机, 画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6186" y="306925"/>
            <a:ext cx="1440000" cy="3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184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1" name="内容占位符 10"/>
          <p:cNvSpPr>
            <a:spLocks noGrp="1"/>
          </p:cNvSpPr>
          <p:nvPr>
            <p:ph sz="quarter" idx="10"/>
          </p:nvPr>
        </p:nvSpPr>
        <p:spPr>
          <a:xfrm>
            <a:off x="5067356" y="1490870"/>
            <a:ext cx="6400745" cy="4052137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21078" y="1490870"/>
            <a:ext cx="3784781" cy="1325563"/>
          </a:xfrm>
        </p:spPr>
        <p:txBody>
          <a:bodyPr/>
          <a:lstStyle/>
          <a:p>
            <a:r>
              <a:rPr kumimoji="1" lang="zh-CN" altLang="en-US" dirty="0"/>
              <a:t>这里是一段标题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1078" y="3226749"/>
            <a:ext cx="3236157" cy="2316257"/>
          </a:xfrm>
        </p:spPr>
        <p:txBody>
          <a:bodyPr>
            <a:normAutofit/>
          </a:bodyPr>
          <a:lstStyle>
            <a:lvl1pPr marL="0" indent="0">
              <a:buNone/>
              <a:defRPr sz="133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 sz="1400"/>
            </a:lvl2pPr>
            <a:lvl3pPr marL="913765" indent="0">
              <a:buNone/>
              <a:defRPr sz="1200"/>
            </a:lvl3pPr>
            <a:lvl4pPr marL="1370330" indent="0">
              <a:buNone/>
              <a:defRPr sz="1000"/>
            </a:lvl4pPr>
            <a:lvl5pPr marL="1826895" indent="0">
              <a:buNone/>
              <a:defRPr sz="1000"/>
            </a:lvl5pPr>
            <a:lvl6pPr marL="2283460" indent="0">
              <a:buNone/>
              <a:defRPr sz="1000"/>
            </a:lvl6pPr>
            <a:lvl7pPr marL="2740660" indent="0">
              <a:buNone/>
              <a:defRPr sz="1000"/>
            </a:lvl7pPr>
            <a:lvl8pPr marL="3197225" indent="0">
              <a:buNone/>
              <a:defRPr sz="1000"/>
            </a:lvl8pPr>
            <a:lvl9pPr marL="365379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82368" y="6407060"/>
            <a:ext cx="184731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400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  <p:pic>
        <p:nvPicPr>
          <p:cNvPr id="12" name="图片 11" descr="图片包含 游戏机, 画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36186" y="306925"/>
            <a:ext cx="1440000" cy="3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4003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4" name="矩形 13"/>
          <p:cNvSpPr/>
          <p:nvPr/>
        </p:nvSpPr>
        <p:spPr>
          <a:xfrm>
            <a:off x="747115" y="2244767"/>
            <a:ext cx="3151503" cy="3735768"/>
          </a:xfrm>
          <a:prstGeom prst="rect">
            <a:avLst/>
          </a:prstGeom>
          <a:solidFill>
            <a:srgbClr val="0280FC"/>
          </a:solidFill>
          <a:ln>
            <a:noFill/>
          </a:ln>
          <a:effectLst>
            <a:outerShdw blurRad="190500" dist="63500" dir="6960000" sx="102000" sy="102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45105" y="2244767"/>
            <a:ext cx="3151503" cy="3735768"/>
          </a:xfrm>
          <a:prstGeom prst="rect">
            <a:avLst/>
          </a:prstGeom>
          <a:solidFill>
            <a:srgbClr val="29CC85"/>
          </a:solidFill>
          <a:ln>
            <a:noFill/>
          </a:ln>
          <a:effectLst>
            <a:outerShdw blurRad="190500" dist="63500" dir="6960000" sx="102000" sy="102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8343096" y="2244767"/>
            <a:ext cx="3151503" cy="3735768"/>
          </a:xfrm>
          <a:prstGeom prst="rect">
            <a:avLst/>
          </a:prstGeom>
          <a:solidFill>
            <a:srgbClr val="5B3AED"/>
          </a:solidFill>
          <a:ln>
            <a:noFill/>
          </a:ln>
          <a:effectLst>
            <a:outerShdw blurRad="190500" dist="63500" dir="6960000" sx="102000" sy="102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747184" y="2244764"/>
            <a:ext cx="3151434" cy="2167576"/>
          </a:xfr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31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545174" y="2244764"/>
            <a:ext cx="3151434" cy="2167576"/>
          </a:xfr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32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343165" y="2246609"/>
            <a:ext cx="3151434" cy="2167576"/>
          </a:xfr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30" name="矩形 29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5710" y="1094188"/>
            <a:ext cx="8478201" cy="450988"/>
          </a:xfrm>
        </p:spPr>
        <p:txBody>
          <a:bodyPr>
            <a:normAutofit/>
          </a:bodyPr>
          <a:lstStyle>
            <a:lvl1pPr algn="ctr">
              <a:defRPr sz="293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/>
          </p:nvPr>
        </p:nvSpPr>
        <p:spPr>
          <a:xfrm>
            <a:off x="1590015" y="1546263"/>
            <a:ext cx="9009591" cy="512486"/>
          </a:xfrm>
        </p:spPr>
        <p:txBody>
          <a:bodyPr>
            <a:normAutofit/>
          </a:bodyPr>
          <a:lstStyle>
            <a:lvl1pPr marL="0" indent="0" algn="ctr">
              <a:buNone/>
              <a:defRPr sz="2665"/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984056" y="4588976"/>
            <a:ext cx="2532402" cy="34271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9" name="文本占位符 7"/>
          <p:cNvSpPr>
            <a:spLocks noGrp="1"/>
          </p:cNvSpPr>
          <p:nvPr>
            <p:ph type="body" sz="quarter" idx="16"/>
          </p:nvPr>
        </p:nvSpPr>
        <p:spPr>
          <a:xfrm>
            <a:off x="984055" y="5016005"/>
            <a:ext cx="2649161" cy="74780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0" name="文本占位符 7"/>
          <p:cNvSpPr>
            <a:spLocks noGrp="1"/>
          </p:cNvSpPr>
          <p:nvPr>
            <p:ph type="body" sz="quarter" idx="17"/>
          </p:nvPr>
        </p:nvSpPr>
        <p:spPr>
          <a:xfrm>
            <a:off x="4780876" y="4588976"/>
            <a:ext cx="2532402" cy="34271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1" name="文本占位符 7"/>
          <p:cNvSpPr>
            <a:spLocks noGrp="1"/>
          </p:cNvSpPr>
          <p:nvPr>
            <p:ph type="body" sz="quarter" idx="18"/>
          </p:nvPr>
        </p:nvSpPr>
        <p:spPr>
          <a:xfrm>
            <a:off x="4780875" y="5016005"/>
            <a:ext cx="2649161" cy="74780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2" name="文本占位符 7"/>
          <p:cNvSpPr>
            <a:spLocks noGrp="1"/>
          </p:cNvSpPr>
          <p:nvPr>
            <p:ph type="body" sz="quarter" idx="19"/>
          </p:nvPr>
        </p:nvSpPr>
        <p:spPr>
          <a:xfrm>
            <a:off x="8565010" y="4588976"/>
            <a:ext cx="2532402" cy="34271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3" name="文本占位符 7"/>
          <p:cNvSpPr>
            <a:spLocks noGrp="1"/>
          </p:cNvSpPr>
          <p:nvPr>
            <p:ph type="body" sz="quarter" idx="20"/>
          </p:nvPr>
        </p:nvSpPr>
        <p:spPr>
          <a:xfrm>
            <a:off x="8565009" y="5016005"/>
            <a:ext cx="2649161" cy="74780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4" name="文本占位符 13"/>
          <p:cNvSpPr>
            <a:spLocks noGrp="1"/>
          </p:cNvSpPr>
          <p:nvPr>
            <p:ph type="body" sz="quarter" idx="21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</p:spTree>
    <p:extLst>
      <p:ext uri="{BB962C8B-B14F-4D97-AF65-F5344CB8AC3E}">
        <p14:creationId xmlns:p14="http://schemas.microsoft.com/office/powerpoint/2010/main" val="313695421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3258" t="16322" r="31395" b="22056"/>
          <a:stretch>
            <a:fillRect/>
          </a:stretch>
        </p:blipFill>
        <p:spPr>
          <a:xfrm rot="20240641">
            <a:off x="7598879" y="-539634"/>
            <a:ext cx="5395293" cy="5999137"/>
          </a:xfrm>
          <a:custGeom>
            <a:avLst/>
            <a:gdLst>
              <a:gd name="connsiteX0" fmla="*/ 2845312 w 8092940"/>
              <a:gd name="connsiteY0" fmla="*/ 0 h 9007038"/>
              <a:gd name="connsiteX1" fmla="*/ 8092940 w 8092940"/>
              <a:gd name="connsiteY1" fmla="*/ 2190395 h 9007038"/>
              <a:gd name="connsiteX2" fmla="*/ 5247628 w 8092940"/>
              <a:gd name="connsiteY2" fmla="*/ 9007038 h 9007038"/>
              <a:gd name="connsiteX3" fmla="*/ 0 w 8092940"/>
              <a:gd name="connsiteY3" fmla="*/ 6816643 h 90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2940" h="9007038">
                <a:moveTo>
                  <a:pt x="2845312" y="0"/>
                </a:moveTo>
                <a:lnTo>
                  <a:pt x="8092940" y="2190395"/>
                </a:lnTo>
                <a:lnTo>
                  <a:pt x="5247628" y="9007038"/>
                </a:lnTo>
                <a:lnTo>
                  <a:pt x="0" y="6816643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r="37893" b="31197"/>
          <a:stretch>
            <a:fillRect/>
          </a:stretch>
        </p:blipFill>
        <p:spPr>
          <a:xfrm>
            <a:off x="9093836" y="3428999"/>
            <a:ext cx="3098165" cy="3429002"/>
          </a:xfrm>
          <a:custGeom>
            <a:avLst/>
            <a:gdLst>
              <a:gd name="connsiteX0" fmla="*/ 0 w 4647247"/>
              <a:gd name="connsiteY0" fmla="*/ 0 h 5148265"/>
              <a:gd name="connsiteX1" fmla="*/ 4647247 w 4647247"/>
              <a:gd name="connsiteY1" fmla="*/ 0 h 5148265"/>
              <a:gd name="connsiteX2" fmla="*/ 4647247 w 4647247"/>
              <a:gd name="connsiteY2" fmla="*/ 5148265 h 5148265"/>
              <a:gd name="connsiteX3" fmla="*/ 0 w 4647247"/>
              <a:gd name="connsiteY3" fmla="*/ 5148265 h 514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7247" h="5148265">
                <a:moveTo>
                  <a:pt x="0" y="0"/>
                </a:moveTo>
                <a:lnTo>
                  <a:pt x="4647247" y="0"/>
                </a:lnTo>
                <a:lnTo>
                  <a:pt x="4647247" y="5148265"/>
                </a:lnTo>
                <a:lnTo>
                  <a:pt x="0" y="5148265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21908" t="23864" r="23314" b="47694"/>
          <a:stretch>
            <a:fillRect/>
          </a:stretch>
        </p:blipFill>
        <p:spPr>
          <a:xfrm>
            <a:off x="6014281" y="4472609"/>
            <a:ext cx="4644195" cy="2385391"/>
          </a:xfrm>
          <a:custGeom>
            <a:avLst/>
            <a:gdLst>
              <a:gd name="connsiteX0" fmla="*/ 0 w 6966293"/>
              <a:gd name="connsiteY0" fmla="*/ 0 h 3581400"/>
              <a:gd name="connsiteX1" fmla="*/ 6966293 w 6966293"/>
              <a:gd name="connsiteY1" fmla="*/ 0 h 3581400"/>
              <a:gd name="connsiteX2" fmla="*/ 6966293 w 6966293"/>
              <a:gd name="connsiteY2" fmla="*/ 3581400 h 3581400"/>
              <a:gd name="connsiteX3" fmla="*/ 0 w 6966293"/>
              <a:gd name="connsiteY3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6293" h="3581400">
                <a:moveTo>
                  <a:pt x="0" y="0"/>
                </a:moveTo>
                <a:lnTo>
                  <a:pt x="6966293" y="0"/>
                </a:lnTo>
                <a:lnTo>
                  <a:pt x="6966293" y="3581400"/>
                </a:lnTo>
                <a:lnTo>
                  <a:pt x="0" y="3581400"/>
                </a:lnTo>
                <a:close/>
              </a:path>
            </a:pathLst>
          </a:custGeom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152050" y="1898327"/>
            <a:ext cx="4248626" cy="1229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zh-CN" sz="79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TTGB Medium" charset="-122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961944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3258" t="16322" r="31395" b="22056"/>
          <a:stretch>
            <a:fillRect/>
          </a:stretch>
        </p:blipFill>
        <p:spPr>
          <a:xfrm rot="20240641">
            <a:off x="7598879" y="-539634"/>
            <a:ext cx="5395293" cy="5999137"/>
          </a:xfrm>
          <a:custGeom>
            <a:avLst/>
            <a:gdLst>
              <a:gd name="connsiteX0" fmla="*/ 2845312 w 8092940"/>
              <a:gd name="connsiteY0" fmla="*/ 0 h 9007038"/>
              <a:gd name="connsiteX1" fmla="*/ 8092940 w 8092940"/>
              <a:gd name="connsiteY1" fmla="*/ 2190395 h 9007038"/>
              <a:gd name="connsiteX2" fmla="*/ 5247628 w 8092940"/>
              <a:gd name="connsiteY2" fmla="*/ 9007038 h 9007038"/>
              <a:gd name="connsiteX3" fmla="*/ 0 w 8092940"/>
              <a:gd name="connsiteY3" fmla="*/ 6816643 h 90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2940" h="9007038">
                <a:moveTo>
                  <a:pt x="2845312" y="0"/>
                </a:moveTo>
                <a:lnTo>
                  <a:pt x="8092940" y="2190395"/>
                </a:lnTo>
                <a:lnTo>
                  <a:pt x="5247628" y="9007038"/>
                </a:lnTo>
                <a:lnTo>
                  <a:pt x="0" y="6816643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r="37893" b="31197"/>
          <a:stretch>
            <a:fillRect/>
          </a:stretch>
        </p:blipFill>
        <p:spPr>
          <a:xfrm>
            <a:off x="9093836" y="3428999"/>
            <a:ext cx="3098165" cy="3429002"/>
          </a:xfrm>
          <a:custGeom>
            <a:avLst/>
            <a:gdLst>
              <a:gd name="connsiteX0" fmla="*/ 0 w 4647247"/>
              <a:gd name="connsiteY0" fmla="*/ 0 h 5148265"/>
              <a:gd name="connsiteX1" fmla="*/ 4647247 w 4647247"/>
              <a:gd name="connsiteY1" fmla="*/ 0 h 5148265"/>
              <a:gd name="connsiteX2" fmla="*/ 4647247 w 4647247"/>
              <a:gd name="connsiteY2" fmla="*/ 5148265 h 5148265"/>
              <a:gd name="connsiteX3" fmla="*/ 0 w 4647247"/>
              <a:gd name="connsiteY3" fmla="*/ 5148265 h 514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7247" h="5148265">
                <a:moveTo>
                  <a:pt x="0" y="0"/>
                </a:moveTo>
                <a:lnTo>
                  <a:pt x="4647247" y="0"/>
                </a:lnTo>
                <a:lnTo>
                  <a:pt x="4647247" y="5148265"/>
                </a:lnTo>
                <a:lnTo>
                  <a:pt x="0" y="5148265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21908" t="23864" r="23314" b="47694"/>
          <a:stretch>
            <a:fillRect/>
          </a:stretch>
        </p:blipFill>
        <p:spPr>
          <a:xfrm>
            <a:off x="6014281" y="4472609"/>
            <a:ext cx="4644195" cy="2385391"/>
          </a:xfrm>
          <a:custGeom>
            <a:avLst/>
            <a:gdLst>
              <a:gd name="connsiteX0" fmla="*/ 0 w 6966293"/>
              <a:gd name="connsiteY0" fmla="*/ 0 h 3581400"/>
              <a:gd name="connsiteX1" fmla="*/ 6966293 w 6966293"/>
              <a:gd name="connsiteY1" fmla="*/ 0 h 3581400"/>
              <a:gd name="connsiteX2" fmla="*/ 6966293 w 6966293"/>
              <a:gd name="connsiteY2" fmla="*/ 3581400 h 3581400"/>
              <a:gd name="connsiteX3" fmla="*/ 0 w 6966293"/>
              <a:gd name="connsiteY3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6293" h="3581400">
                <a:moveTo>
                  <a:pt x="0" y="0"/>
                </a:moveTo>
                <a:lnTo>
                  <a:pt x="6966293" y="0"/>
                </a:lnTo>
                <a:lnTo>
                  <a:pt x="6966293" y="3581400"/>
                </a:lnTo>
                <a:lnTo>
                  <a:pt x="0" y="3581400"/>
                </a:lnTo>
                <a:close/>
              </a:path>
            </a:pathLst>
          </a:cu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152050" y="1898327"/>
            <a:ext cx="8478201" cy="1229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altLang="zh-CN" sz="79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TTGB Medium" charset="-122"/>
              </a:rPr>
              <a:t>THANK YOU!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 flipH="1">
            <a:off x="1207592" y="3277430"/>
            <a:ext cx="2198914" cy="69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399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TTGB Medium" charset="-122"/>
              </a:rPr>
              <a:t>感谢聆听！</a:t>
            </a:r>
            <a:endParaRPr lang="en-US" altLang="zh-CN" sz="399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TTGB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042959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599"/>
            <a:ext cx="10515600" cy="9962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6257"/>
            <a:ext cx="10515600" cy="40107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0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</p:spTree>
    <p:extLst>
      <p:ext uri="{BB962C8B-B14F-4D97-AF65-F5344CB8AC3E}">
        <p14:creationId xmlns:p14="http://schemas.microsoft.com/office/powerpoint/2010/main" val="67881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双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1846" y="-19250"/>
            <a:ext cx="6083207" cy="68868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800" dirty="0">
                <a:solidFill>
                  <a:schemeClr val="bg1"/>
                </a:solidFill>
              </a:defRPr>
            </a:lvl1pPr>
          </a:lstStyle>
          <a:p>
            <a:pPr marL="317485" lvl="0" indent="-317485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34448D99-EEEB-D948-81DF-A2B0885926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16683" y="-19250"/>
            <a:ext cx="6083207" cy="68868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317485" lvl="0" indent="-317485" algn="ctr"/>
            <a:r>
              <a:rPr kumimoji="1" lang="zh-CN" altLang="en-US" dirty="0"/>
              <a:t>点击添加图片</a:t>
            </a: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E6930FE2-F154-E548-AA94-822206627DAD}"/>
              </a:ext>
            </a:extLst>
          </p:cNvPr>
          <p:cNvSpPr/>
          <p:nvPr userDrawn="1"/>
        </p:nvSpPr>
        <p:spPr>
          <a:xfrm>
            <a:off x="6128040" y="3983783"/>
            <a:ext cx="6066291" cy="28742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B3F58F0C-AE53-C249-968D-7342453AC8FB}"/>
              </a:ext>
            </a:extLst>
          </p:cNvPr>
          <p:cNvSpPr/>
          <p:nvPr userDrawn="1"/>
        </p:nvSpPr>
        <p:spPr>
          <a:xfrm>
            <a:off x="726" y="3983783"/>
            <a:ext cx="6059276" cy="28742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14C56695-CB9F-8049-BE7B-DE34F078F8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8423" y="4634243"/>
            <a:ext cx="4039767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E0625A51-0FFB-D744-8708-C36C28BA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5386843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61E2BECA-B9F0-1240-BB7A-8D57E1DBEB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9873" y="4634243"/>
            <a:ext cx="4039767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0BC7F35E-A843-D64F-BE37-3BF22420A0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7633" y="5523972"/>
            <a:ext cx="4324244" cy="932620"/>
          </a:xfrm>
          <a:prstGeom prst="rect">
            <a:avLst/>
          </a:prstGeom>
        </p:spPr>
        <p:txBody>
          <a:bodyPr anchor="ctr"/>
          <a:lstStyle>
            <a:lvl1pPr marL="0" marR="0" indent="0" algn="ctr" defTabSz="22858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marL="0" marR="0" lvl="0" indent="0" algn="ctr" defTabSz="22858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16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BEE98C68-5369-A244-8BF5-3FACF3CAD8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0124" y="5523972"/>
            <a:ext cx="4324244" cy="932620"/>
          </a:xfrm>
          <a:prstGeom prst="rect">
            <a:avLst/>
          </a:prstGeom>
        </p:spPr>
        <p:txBody>
          <a:bodyPr anchor="ctr"/>
          <a:lstStyle>
            <a:lvl1pPr marL="0" marR="0" indent="0" algn="ctr" defTabSz="22858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marL="0" marR="0" lvl="0" indent="0" algn="ctr" defTabSz="22858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16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16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268219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1486"/>
            <a:ext cx="10515600" cy="96361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44485"/>
            <a:ext cx="5181600" cy="403247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44485"/>
            <a:ext cx="5181600" cy="403247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369663"/>
            <a:ext cx="145774" cy="389489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1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5548" y="355970"/>
            <a:ext cx="4171870" cy="4031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6565" indent="0">
              <a:buNone/>
              <a:defRPr/>
            </a:lvl2pPr>
          </a:lstStyle>
          <a:p>
            <a:pPr lvl="0"/>
            <a:r>
              <a:rPr kumimoji="1" lang="zh-CN" altLang="en-US" dirty="0"/>
              <a:t>这里是一段标题文案</a:t>
            </a:r>
          </a:p>
        </p:txBody>
      </p:sp>
    </p:spTree>
    <p:extLst>
      <p:ext uri="{BB962C8B-B14F-4D97-AF65-F5344CB8AC3E}">
        <p14:creationId xmlns:p14="http://schemas.microsoft.com/office/powerpoint/2010/main" val="232681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1F52D63-E69E-F44E-94B9-EDD3718FB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0360FF"/>
              </a:gs>
              <a:gs pos="100000">
                <a:srgbClr val="00C1D5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7746635-2787-4258-960A-30DD7010B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5107373" y="305708"/>
            <a:ext cx="8514881" cy="6163333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711F6AC9-188C-4451-86CA-C94F6023869B}"/>
              </a:ext>
            </a:extLst>
          </p:cNvPr>
          <p:cNvSpPr/>
          <p:nvPr userDrawn="1"/>
        </p:nvSpPr>
        <p:spPr>
          <a:xfrm>
            <a:off x="-628650" y="1"/>
            <a:ext cx="485391" cy="485391"/>
          </a:xfrm>
          <a:prstGeom prst="ellipse">
            <a:avLst/>
          </a:prstGeom>
          <a:solidFill>
            <a:srgbClr val="036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EB07DF6-4A8F-465F-A93D-D5EB59A3A116}"/>
              </a:ext>
            </a:extLst>
          </p:cNvPr>
          <p:cNvSpPr/>
          <p:nvPr userDrawn="1"/>
        </p:nvSpPr>
        <p:spPr>
          <a:xfrm>
            <a:off x="-628650" y="666750"/>
            <a:ext cx="485391" cy="485391"/>
          </a:xfrm>
          <a:prstGeom prst="ellipse">
            <a:avLst/>
          </a:prstGeom>
          <a:solidFill>
            <a:srgbClr val="00C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83ACCB1-B891-48F4-8E46-CD215C4527DF}"/>
              </a:ext>
            </a:extLst>
          </p:cNvPr>
          <p:cNvSpPr/>
          <p:nvPr userDrawn="1"/>
        </p:nvSpPr>
        <p:spPr>
          <a:xfrm>
            <a:off x="-628650" y="1333501"/>
            <a:ext cx="485391" cy="485391"/>
          </a:xfrm>
          <a:prstGeom prst="ellipse">
            <a:avLst/>
          </a:prstGeom>
          <a:solidFill>
            <a:srgbClr val="03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408073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3531-DDBD-C001-295D-0DA16BE42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B20CC-D52D-9E3A-D8CB-C8D7729E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497A-554C-D68A-62DB-7732044F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A799B-1D6D-F7AA-28B6-51E03168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20669-347B-9F12-FB30-3FAC835F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16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2ED5-A966-F1BE-606B-0C7ECE2E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8319-058C-9EAB-E8C2-41CD11AF6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46BA6-9D1D-6649-1914-80CD46CFF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FDA24-6FF1-009D-9400-FEE910F1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55847-19B6-89C7-A6CB-8DF1BFEC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41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627CC-EFA6-9AB4-41B5-BA97D240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B86BF-3163-FB13-D7CD-99FFE3ED5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6737-AE91-AC44-D7AF-35374857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C9C5C-E334-93C4-61A4-F43B96D1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0666-4519-E21A-42DB-FF79F279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165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E8E89-7BB1-51DC-DCD2-B4085DB3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3FE3A-ABFA-F29F-99C7-9183902E4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1A842-B596-AE14-2BB3-375D5F9DD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BB5D1-F09C-F50C-0ECC-2E13DF27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F6876-EBAC-C1F1-1E2B-4CC3A90D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B9E45-A477-1C7A-0C65-530BE3EE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D8F4-259D-5B26-F81E-C895C74E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52FE5-BCC6-AA3E-E8ED-E09AD63CD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BC45E-5411-B3BC-0E13-0EE31D00B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1C204-7472-E5AB-31B9-00F4B094E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9BB8D-CE97-4C53-7A79-8CA3DF626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860159-CDDF-9CF2-85B5-95E94223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1E8A0-4561-7866-626D-EC024DB6E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018F5-B7BB-AD00-EA1A-7DB851AA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9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B128-FAB8-0607-19B1-CC5CBBA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0BAC1-7A57-5E60-9DA4-2309FABB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65849-EB31-11BA-EF53-0C61F326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8CCF9-FD2C-B804-2952-A8EC013C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48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EBE8E-B80A-48FD-4C6B-F58B0E0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44A76-E7B4-3279-DD1D-3685D4F9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90065-8483-AE26-C2FF-A4E68A28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74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FEA7-72E2-39E2-AE95-C3296467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DEBE1-F772-C54D-AE18-60285601F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18F4B-810A-5D75-76AD-603F45229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A4AC2-9B72-9ADE-C10A-15DA7635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148F0-C70A-8C61-7760-D84FF3F3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541BD-985C-89FD-4C1A-754794F9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8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双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7357F40-92FE-C142-A497-07051D103D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4765" y="4996033"/>
            <a:ext cx="4457828" cy="55282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27902185-1A0D-4D47-9905-858A63474F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3899" y="4996033"/>
            <a:ext cx="4457828" cy="55282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A71F0D-C7D6-BE47-8198-50E31906B2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59429" y="1309146"/>
            <a:ext cx="3496022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5D069813-EA78-AF4A-A20A-719CDCCFAF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4679" y="1309146"/>
            <a:ext cx="3496022" cy="7223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93491" y="2008738"/>
            <a:ext cx="4318917" cy="282104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C56B204E-0E36-C043-AC06-E288428809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241" y="2008738"/>
            <a:ext cx="4318917" cy="282104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B9C566B9-084D-5F4E-8B74-2E90A6528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155300869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945D-6B05-B371-325C-79FC71D0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EE1A8-B87E-AAC9-FF2D-BF93FC747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7EB68-AEA9-9DF4-0E55-CC4CD1D35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CAED4-D6E7-8158-81A0-F4610236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9E7A1-B694-9ABE-F754-1A161D17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8DFBE-5D94-13FB-C1C2-32040C28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05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B13C-AF3A-972D-24A8-0275AEB6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B55BF-EAFA-AE83-E774-7AB697355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48DD5-4A02-CD1D-6B7C-9606C30B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1B0B4-E07F-4996-1F6F-D2FD60071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83F0-17BE-C0FF-CF56-7955142A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68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0EDEB-5ABD-B1F6-3B77-1CAB9E76A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79383-4942-2B47-7762-B54510C17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3124D-DC68-1E8A-B989-9C6B9652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5E8C-FB45-34E4-C255-8334205A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A0FE8-5F8F-4965-D0AC-FAB4EB01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62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718DC9-5BC7-C24E-957D-62C570A86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4925" y="4432673"/>
            <a:ext cx="4457075" cy="24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9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134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上下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488" y="374739"/>
            <a:ext cx="6229350" cy="489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2800" b="1" kern="1200" dirty="0">
                <a:solidFill>
                  <a:srgbClr val="2658FF"/>
                </a:solidFill>
                <a:latin typeface="腾讯体 W7"/>
                <a:ea typeface="腾讯体 W7"/>
                <a:cs typeface="腾讯体 W7"/>
                <a:sym typeface="腾讯体 W7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117" y="255632"/>
            <a:ext cx="1600166" cy="23821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270C16-BC3A-3A41-8666-76A4F42C9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9850" y="63434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7F92-AAFE-024A-832D-39596C6F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219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副标题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#连接成就智慧企业"/>
          <p:cNvSpPr txBox="1">
            <a:spLocks noGrp="1"/>
          </p:cNvSpPr>
          <p:nvPr>
            <p:ph type="body" sz="quarter" idx="13"/>
          </p:nvPr>
        </p:nvSpPr>
        <p:spPr>
          <a:xfrm>
            <a:off x="871686" y="6019800"/>
            <a:ext cx="1143763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000" b="0" i="0">
                <a:solidFill>
                  <a:srgbClr val="B2B2B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defRPr sz="3000"/>
            </a:pPr>
            <a:r>
              <a:rPr sz="1000" dirty="0"/>
              <a:t>#</a:t>
            </a:r>
            <a:r>
              <a:rPr sz="1000" dirty="0" err="1"/>
              <a:t>连接成就智慧企业</a:t>
            </a:r>
            <a:endParaRPr sz="1000" dirty="0"/>
          </a:p>
        </p:txBody>
      </p:sp>
      <p:sp>
        <p:nvSpPr>
          <p:cNvPr id="74" name="安全保障"/>
          <p:cNvSpPr txBox="1">
            <a:spLocks noGrp="1"/>
          </p:cNvSpPr>
          <p:nvPr>
            <p:ph type="body" sz="quarter" idx="14"/>
          </p:nvPr>
        </p:nvSpPr>
        <p:spPr>
          <a:xfrm>
            <a:off x="1067858" y="845503"/>
            <a:ext cx="1107996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1800" b="0" i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dirty="0" err="1"/>
              <a:t>安全保障</a:t>
            </a:r>
            <a:endParaRPr dirty="0"/>
          </a:p>
        </p:txBody>
      </p:sp>
      <p:sp>
        <p:nvSpPr>
          <p:cNvPr id="75" name="图像"/>
          <p:cNvSpPr>
            <a:spLocks noGrp="1"/>
          </p:cNvSpPr>
          <p:nvPr>
            <p:ph type="pic" sz="quarter" idx="15"/>
          </p:nvPr>
        </p:nvSpPr>
        <p:spPr>
          <a:xfrm>
            <a:off x="879475" y="977900"/>
            <a:ext cx="88900" cy="8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dirty="0"/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64986" y="6540500"/>
            <a:ext cx="255679" cy="235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291437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39070-AA83-4C6A-BAF8-5286A448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5543848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副标题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#连接成就智慧企业"/>
          <p:cNvSpPr txBox="1">
            <a:spLocks noGrp="1"/>
          </p:cNvSpPr>
          <p:nvPr>
            <p:ph type="body" sz="quarter" idx="13"/>
          </p:nvPr>
        </p:nvSpPr>
        <p:spPr>
          <a:xfrm>
            <a:off x="871686" y="6019800"/>
            <a:ext cx="1143763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000" b="0" i="0">
                <a:solidFill>
                  <a:srgbClr val="B2B2B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defRPr sz="3000"/>
            </a:pPr>
            <a:r>
              <a:rPr sz="1000" dirty="0"/>
              <a:t>#</a:t>
            </a:r>
            <a:r>
              <a:rPr sz="1000" dirty="0" err="1"/>
              <a:t>连接成就智慧企业</a:t>
            </a:r>
            <a:endParaRPr sz="1000" dirty="0"/>
          </a:p>
        </p:txBody>
      </p:sp>
      <p:sp>
        <p:nvSpPr>
          <p:cNvPr id="74" name="安全保障"/>
          <p:cNvSpPr txBox="1">
            <a:spLocks noGrp="1"/>
          </p:cNvSpPr>
          <p:nvPr>
            <p:ph type="body" sz="quarter" idx="14"/>
          </p:nvPr>
        </p:nvSpPr>
        <p:spPr>
          <a:xfrm>
            <a:off x="1067858" y="819855"/>
            <a:ext cx="1025922" cy="3795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1800" b="0" i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dirty="0" err="1"/>
              <a:t>安全保障</a:t>
            </a:r>
            <a:endParaRPr dirty="0"/>
          </a:p>
        </p:txBody>
      </p:sp>
      <p:sp>
        <p:nvSpPr>
          <p:cNvPr id="75" name="图像"/>
          <p:cNvSpPr>
            <a:spLocks noGrp="1"/>
          </p:cNvSpPr>
          <p:nvPr>
            <p:ph type="pic" sz="quarter" idx="15"/>
          </p:nvPr>
        </p:nvSpPr>
        <p:spPr>
          <a:xfrm>
            <a:off x="879475" y="977900"/>
            <a:ext cx="88900" cy="8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dirty="0"/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64986" y="6540500"/>
            <a:ext cx="255679" cy="235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939315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副标题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#连接成就智慧企业"/>
          <p:cNvSpPr txBox="1">
            <a:spLocks noGrp="1"/>
          </p:cNvSpPr>
          <p:nvPr>
            <p:ph type="body" sz="quarter" idx="13"/>
          </p:nvPr>
        </p:nvSpPr>
        <p:spPr>
          <a:xfrm>
            <a:off x="871687" y="6019800"/>
            <a:ext cx="1143763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000" b="0" i="0">
                <a:solidFill>
                  <a:srgbClr val="B2B2B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defRPr sz="3000"/>
            </a:pPr>
            <a:r>
              <a:rPr sz="1000" dirty="0"/>
              <a:t>#</a:t>
            </a:r>
            <a:r>
              <a:rPr sz="1000" dirty="0" err="1"/>
              <a:t>连接成就智慧企业</a:t>
            </a:r>
            <a:endParaRPr sz="1000" dirty="0"/>
          </a:p>
        </p:txBody>
      </p:sp>
      <p:sp>
        <p:nvSpPr>
          <p:cNvPr id="75" name="图像"/>
          <p:cNvSpPr>
            <a:spLocks noGrp="1"/>
          </p:cNvSpPr>
          <p:nvPr>
            <p:ph type="pic" sz="quarter" idx="15"/>
          </p:nvPr>
        </p:nvSpPr>
        <p:spPr>
          <a:xfrm>
            <a:off x="879475" y="977900"/>
            <a:ext cx="88900" cy="8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dirty="0"/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64987" y="6540500"/>
            <a:ext cx="255679" cy="235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412750" hangingPunct="0">
              <a:defRPr/>
            </a:pPr>
            <a:fld id="{86CB4B4D-7CA3-9044-876B-883B54F8677D}" type="slidenum">
              <a:rPr lang="en-US" altLang="zh-CN" sz="1500" kern="0" smtClean="0">
                <a:solidFill>
                  <a:srgbClr val="FFFFFF"/>
                </a:solidFill>
                <a:sym typeface="Helvetica Neue"/>
              </a:rPr>
              <a:pPr algn="ctr" defTabSz="412750" hangingPunct="0">
                <a:defRPr/>
              </a:pPr>
              <a:t>‹#›</a:t>
            </a:fld>
            <a:endParaRPr lang="en-US" altLang="zh-CN" sz="1500" kern="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7" name="标题文本">
            <a:extLst>
              <a:ext uri="{FF2B5EF4-FFF2-40B4-BE49-F238E27FC236}">
                <a16:creationId xmlns:a16="http://schemas.microsoft.com/office/drawing/2014/main" id="{A100892A-872F-4CB6-9860-290ED58BDB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dirty="0" err="1"/>
              <a:t>标题文本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42999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双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8FE71797-B6CD-9E40-9AE0-DAA7B5F6F2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51533" y="1492258"/>
            <a:ext cx="3608298" cy="368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3C7F68D-F3B9-9F41-9552-7C0E4E7FE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51533" y="4260936"/>
            <a:ext cx="3608298" cy="368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50C1778-4829-1E40-80C9-2C9B614955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94279" y="1243013"/>
            <a:ext cx="3419030" cy="22336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sz="800">
                <a:solidFill>
                  <a:schemeClr val="bg1"/>
                </a:solidFill>
              </a:defRPr>
            </a:lvl1pPr>
          </a:lstStyle>
          <a:p>
            <a:pPr marL="317485" lvl="0" indent="-317485" algn="ctr"/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AE1A9C8-F28B-534B-9DF6-D4D33A7799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94279" y="4008438"/>
            <a:ext cx="3419030" cy="22336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altLang="en-US" sz="800" b="0" i="0" u="none" strike="noStrike" cap="none" spc="0" baseline="0">
                <a:solidFill>
                  <a:schemeClr val="bg1"/>
                </a:solidFill>
                <a:uFillTx/>
                <a:latin typeface="FZLanTingHei-R-GBK" panose="02000000000000000000" pitchFamily="2" charset="-122"/>
                <a:ea typeface="Microsoft YaHei" panose="020B0503020204020204" pitchFamily="34" charset="-122"/>
                <a:cs typeface="FZLanTingHei-R-GBK" panose="02000000000000000000" pitchFamily="2" charset="-122"/>
                <a:sym typeface="PingFang SC Regular"/>
              </a:defRPr>
            </a:lvl1pPr>
          </a:lstStyle>
          <a:p>
            <a:pPr lvl="0" algn="ctr"/>
            <a:r>
              <a:rPr lang="en-US" dirty="0" err="1"/>
              <a:t>点击添加图片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42" y="193030"/>
            <a:ext cx="827043" cy="36862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4580" y="6540502"/>
            <a:ext cx="238848" cy="225703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53A43A4B-3B9E-A94E-AAC6-EB9C3A63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853" y="325417"/>
            <a:ext cx="6352234" cy="722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727F2F35-4BF0-3546-A205-E1EAD92BF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1533" y="1877163"/>
            <a:ext cx="5368729" cy="3686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37BC1D4C-BEC4-DB46-971A-714D1748F4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51533" y="4645841"/>
            <a:ext cx="5368729" cy="3686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634967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982615040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手机界面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11105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企业内部通讯工具"/>
          <p:cNvSpPr txBox="1">
            <a:spLocks noGrp="1"/>
          </p:cNvSpPr>
          <p:nvPr>
            <p:ph type="body" sz="quarter" idx="13"/>
          </p:nvPr>
        </p:nvSpPr>
        <p:spPr>
          <a:xfrm>
            <a:off x="346075" y="1320579"/>
            <a:ext cx="2041585" cy="406843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6350">
              <a:lnSpc>
                <a:spcPct val="120000"/>
              </a:lnSpc>
              <a:spcBef>
                <a:spcPts val="0"/>
              </a:spcBef>
              <a:buClrTx/>
              <a:buSzTx/>
              <a:buNone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1800" b="0" i="0" spc="9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PingFang SC Medium"/>
              </a:defRPr>
            </a:lvl1pPr>
          </a:lstStyle>
          <a:p>
            <a:r>
              <a:rPr dirty="0" err="1"/>
              <a:t>企业内部通讯工具</a:t>
            </a:r>
            <a:endParaRPr dirty="0"/>
          </a:p>
        </p:txBody>
      </p:sp>
      <p:sp>
        <p:nvSpPr>
          <p:cNvPr id="85" name="统一的企业通讯录，可管理的内部群聊，与微信一致的沟通体验"/>
          <p:cNvSpPr txBox="1">
            <a:spLocks noGrp="1"/>
          </p:cNvSpPr>
          <p:nvPr>
            <p:ph type="body" sz="quarter" idx="14"/>
          </p:nvPr>
        </p:nvSpPr>
        <p:spPr>
          <a:xfrm>
            <a:off x="346075" y="1718691"/>
            <a:ext cx="2270069" cy="62985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just" defTabSz="6350">
              <a:lnSpc>
                <a:spcPts val="2200"/>
              </a:lnSpc>
              <a:spcBef>
                <a:spcPts val="0"/>
              </a:spcBef>
              <a:buClrTx/>
              <a:buSzTx/>
              <a:buNone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1100" b="0" i="0" spc="22">
                <a:solidFill>
                  <a:srgbClr val="767F8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PingFang SC Regular"/>
              </a:defRPr>
            </a:lvl1pPr>
          </a:lstStyle>
          <a:p>
            <a:r>
              <a:rPr dirty="0" err="1"/>
              <a:t>统一的企业通讯录，可管理的内部群聊，与微信一致的沟通体验</a:t>
            </a:r>
            <a:endParaRPr dirty="0"/>
          </a:p>
        </p:txBody>
      </p:sp>
      <p:sp>
        <p:nvSpPr>
          <p:cNvPr id="86" name="图像"/>
          <p:cNvSpPr>
            <a:spLocks noGrp="1"/>
          </p:cNvSpPr>
          <p:nvPr>
            <p:ph type="pic" sz="quarter" idx="15"/>
          </p:nvPr>
        </p:nvSpPr>
        <p:spPr>
          <a:xfrm>
            <a:off x="377825" y="825500"/>
            <a:ext cx="336550" cy="27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dirty="0"/>
          </a:p>
        </p:txBody>
      </p:sp>
      <p:sp>
        <p:nvSpPr>
          <p:cNvPr id="87" name="#连接成就智慧企业"/>
          <p:cNvSpPr txBox="1">
            <a:spLocks noGrp="1"/>
          </p:cNvSpPr>
          <p:nvPr>
            <p:ph type="body" sz="quarter" idx="16"/>
          </p:nvPr>
        </p:nvSpPr>
        <p:spPr>
          <a:xfrm>
            <a:off x="312822" y="6005860"/>
            <a:ext cx="1210268" cy="25648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000" b="0" i="0">
                <a:solidFill>
                  <a:srgbClr val="B2B2B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defRPr sz="3000"/>
            </a:pPr>
            <a:r>
              <a:rPr sz="1000" dirty="0"/>
              <a:t>#</a:t>
            </a:r>
            <a:r>
              <a:rPr sz="1000" dirty="0" err="1"/>
              <a:t>连接成就智慧企业</a:t>
            </a:r>
            <a:endParaRPr sz="1000" dirty="0"/>
          </a:p>
        </p:txBody>
      </p:sp>
      <p:sp>
        <p:nvSpPr>
          <p:cNvPr id="8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64986" y="6540500"/>
            <a:ext cx="255679" cy="23596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412750" hangingPunct="0">
              <a:defRPr/>
            </a:pPr>
            <a:fld id="{86CB4B4D-7CA3-9044-876B-883B54F8677D}" type="slidenum">
              <a:rPr lang="en-US" altLang="zh-CN" sz="1500" kern="0" smtClean="0">
                <a:solidFill>
                  <a:srgbClr val="FFFFFF"/>
                </a:solidFill>
                <a:sym typeface="Helvetica Neue"/>
              </a:rPr>
              <a:pPr algn="ctr" defTabSz="412750" hangingPunct="0">
                <a:defRPr/>
              </a:pPr>
              <a:t>‹#›</a:t>
            </a:fld>
            <a:endParaRPr lang="en-US" altLang="zh-CN" sz="1500" kern="0" dirty="0">
              <a:solidFill>
                <a:srgbClr val="FFFFFF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1913279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image" Target="../media/image19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18.emf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image" Target="../media/image17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58993" y="6540501"/>
            <a:ext cx="267667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5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</p:sldLayoutIdLst>
  <p:transition spd="med"/>
  <p:hf hdr="0" dt="0"/>
  <p:txStyles>
    <p:titleStyle>
      <a:lvl1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1pPr>
      <a:lvl2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2pPr>
      <a:lvl3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3pPr>
      <a:lvl4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4pPr>
      <a:lvl5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5pPr>
      <a:lvl6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6pPr>
      <a:lvl7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7pPr>
      <a:lvl8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8pPr>
      <a:lvl9pPr marL="0" marR="0" indent="0" algn="l" defTabSz="228589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9pPr>
    </p:titleStyle>
    <p:bodyStyle>
      <a:lvl1pPr marL="317485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1pPr>
      <a:lvl2pPr marL="634968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2pPr>
      <a:lvl3pPr marL="952453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3pPr>
      <a:lvl4pPr marL="1269937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4pPr>
      <a:lvl5pPr marL="1587421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5pPr>
      <a:lvl6pPr marL="1904904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6pPr>
      <a:lvl7pPr marL="2222390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7pPr>
      <a:lvl8pPr marL="2539873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8pPr>
      <a:lvl9pPr marL="2857358" marR="0" indent="-317485" algn="l" defTabSz="228589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9pPr>
    </p:bodyStyle>
    <p:otherStyle>
      <a:lvl1pPr marL="0" marR="0" indent="0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295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589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884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177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472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765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060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355" algn="ctr" defTabSz="4127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227D7-FFB5-BB41-BC2A-9B074957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56" y="341550"/>
            <a:ext cx="10515600" cy="483398"/>
          </a:xfrm>
          <a:prstGeom prst="rect">
            <a:avLst/>
          </a:prstGeom>
        </p:spPr>
        <p:txBody>
          <a:bodyPr vert="horz" lIns="9144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DC1C8-6353-A842-8CCB-760C8A698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56" y="1341783"/>
            <a:ext cx="10515600" cy="4835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1D191-229D-8742-ABD7-9F5087051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A0D58-DBA7-BD43-A6F8-79DA73B6C94B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FA29-4E2C-384B-A9C5-711BDFED4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607" y="1773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47F92-AAFE-024A-832D-39596C6F03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9C8174-C39D-824E-AB21-237BF781BFE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99641" y="6181616"/>
            <a:ext cx="467783" cy="334834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74390394-7296-1346-95D2-51914F90F8B9}"/>
              </a:ext>
            </a:extLst>
          </p:cNvPr>
          <p:cNvSpPr/>
          <p:nvPr userDrawn="1"/>
        </p:nvSpPr>
        <p:spPr>
          <a:xfrm>
            <a:off x="9446027" y="6347466"/>
            <a:ext cx="23807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kern="1200">
                <a:solidFill>
                  <a:schemeClr val="bg1">
                    <a:lumMod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2020 Tencent Cloud, LLC. All rights reserved.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4B71E-2D35-734C-A634-48ECCC95D600}"/>
              </a:ext>
            </a:extLst>
          </p:cNvPr>
          <p:cNvSpPr/>
          <p:nvPr userDrawn="1"/>
        </p:nvSpPr>
        <p:spPr>
          <a:xfrm>
            <a:off x="-1219200" y="341550"/>
            <a:ext cx="633810" cy="633810"/>
          </a:xfrm>
          <a:prstGeom prst="rect">
            <a:avLst/>
          </a:prstGeom>
          <a:solidFill>
            <a:srgbClr val="97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1FA011-D218-6E4E-A05C-834FAC8A1471}"/>
              </a:ext>
            </a:extLst>
          </p:cNvPr>
          <p:cNvSpPr/>
          <p:nvPr userDrawn="1"/>
        </p:nvSpPr>
        <p:spPr>
          <a:xfrm>
            <a:off x="-1219200" y="1214802"/>
            <a:ext cx="633810" cy="633810"/>
          </a:xfrm>
          <a:prstGeom prst="rect">
            <a:avLst/>
          </a:prstGeom>
          <a:solidFill>
            <a:srgbClr val="FA7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651A1-83DE-7F45-A9BB-821840CFD28F}"/>
              </a:ext>
            </a:extLst>
          </p:cNvPr>
          <p:cNvSpPr/>
          <p:nvPr userDrawn="1"/>
        </p:nvSpPr>
        <p:spPr>
          <a:xfrm>
            <a:off x="-1219200" y="2088054"/>
            <a:ext cx="633810" cy="633810"/>
          </a:xfrm>
          <a:prstGeom prst="rect">
            <a:avLst/>
          </a:prstGeom>
          <a:solidFill>
            <a:srgbClr val="F9B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6473A9-217F-7945-A252-A401B4A529EE}"/>
              </a:ext>
            </a:extLst>
          </p:cNvPr>
          <p:cNvSpPr/>
          <p:nvPr userDrawn="1"/>
        </p:nvSpPr>
        <p:spPr>
          <a:xfrm>
            <a:off x="-1219200" y="2961306"/>
            <a:ext cx="633810" cy="633810"/>
          </a:xfrm>
          <a:prstGeom prst="rect">
            <a:avLst/>
          </a:prstGeom>
          <a:solidFill>
            <a:srgbClr val="66A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CBE468-144A-1245-B851-C1B71F04072B}"/>
              </a:ext>
            </a:extLst>
          </p:cNvPr>
          <p:cNvSpPr/>
          <p:nvPr userDrawn="1"/>
        </p:nvSpPr>
        <p:spPr>
          <a:xfrm>
            <a:off x="-1219200" y="3834558"/>
            <a:ext cx="633810" cy="633810"/>
          </a:xfrm>
          <a:prstGeom prst="rect">
            <a:avLst/>
          </a:prstGeom>
          <a:solidFill>
            <a:srgbClr val="00C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CC5AA-A865-E24A-A043-A243B1174454}"/>
              </a:ext>
            </a:extLst>
          </p:cNvPr>
          <p:cNvSpPr/>
          <p:nvPr userDrawn="1"/>
        </p:nvSpPr>
        <p:spPr>
          <a:xfrm>
            <a:off x="-1219200" y="4707810"/>
            <a:ext cx="633810" cy="6338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7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</p:sldLayoutIdLst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2800" b="1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9B077-4941-D643-BFD4-1403C6BE54DE}" type="datetimeFigureOut">
              <a:rPr kumimoji="1" lang="zh-CN" altLang="en-US" smtClean="0"/>
              <a:t>2022/8/4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8B3C-50FA-1B42-B31E-134B0319923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7">
            <a:alphaModFix amt="80000"/>
          </a:blip>
          <a:srcRect r="51566" b="40590"/>
          <a:stretch>
            <a:fillRect/>
          </a:stretch>
        </p:blipFill>
        <p:spPr>
          <a:xfrm>
            <a:off x="9375131" y="3406023"/>
            <a:ext cx="2816869" cy="3451978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8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9802362" y="1006112"/>
            <a:ext cx="2772528" cy="3677807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9">
            <a:alphaModFix amt="15000"/>
          </a:blip>
          <a:srcRect l="25491" t="22761" r="26586" b="59773"/>
          <a:stretch>
            <a:fillRect/>
          </a:stretch>
        </p:blipFill>
        <p:spPr>
          <a:xfrm>
            <a:off x="6985417" y="5241831"/>
            <a:ext cx="4482684" cy="1616169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697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8" r:id="rId25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395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5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1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5982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54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20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2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9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6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2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9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C49509-AE4C-662C-9B3E-26C59397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28DCD-9DCB-0E97-6E96-4F75FFF7C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3DA43-180F-7B81-3780-87F9D0871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ECC37-5887-1B4D-8D95-907A04C68150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AC0EC-94CA-F271-EE34-5DEC7744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0BB65-FBF5-D6CA-F713-D1BB60641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2E78C-E3FB-5A47-98B3-666EFD0E7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标题文本</a:t>
            </a:r>
            <a:endParaRPr dirty="0"/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78B15E88-56BC-4539-A9C1-473DE9F1C6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3924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</p:sldLayoutIdLst>
  <p:transition spd="med"/>
  <p:txStyles>
    <p:title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2D3034"/>
          </a:solidFill>
          <a:uFillTx/>
          <a:latin typeface="Microsoft YaHei" panose="020B0503020204020204" pitchFamily="34" charset="-122"/>
          <a:ea typeface="Microsoft YaHei" panose="020B0503020204020204" pitchFamily="34" charset="-122"/>
          <a:cs typeface="+mn-cs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rgbClr val="2D3034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icrosoft YaHei" panose="020B0503020204020204" pitchFamily="34" charset="-122"/>
          <a:ea typeface="Microsoft YaHei" panose="020B0503020204020204" pitchFamily="34" charset="-122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icrosoft YaHei" panose="020B0503020204020204" pitchFamily="34" charset="-122"/>
          <a:ea typeface="Microsoft YaHei" panose="020B0503020204020204" pitchFamily="34" charset="-122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icrosoft YaHei" panose="020B0503020204020204" pitchFamily="34" charset="-122"/>
          <a:ea typeface="Microsoft YaHei" panose="020B0503020204020204" pitchFamily="34" charset="-122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icrosoft YaHei" panose="020B0503020204020204" pitchFamily="34" charset="-122"/>
          <a:ea typeface="Microsoft YaHei" panose="020B0503020204020204" pitchFamily="34" charset="-122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Microsoft YaHei" panose="020B0503020204020204" pitchFamily="34" charset="-122"/>
          <a:ea typeface="Microsoft YaHei" panose="020B0503020204020204" pitchFamily="34" charset="-122"/>
          <a:cs typeface="+mn-cs"/>
          <a:sym typeface="Helvetica Neue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84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2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5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3.jpg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10" Type="http://schemas.openxmlformats.org/officeDocument/2006/relationships/image" Target="../media/image35.png"/><Relationship Id="rId4" Type="http://schemas.openxmlformats.org/officeDocument/2006/relationships/image" Target="../media/image38.tiff"/><Relationship Id="rId9" Type="http://schemas.openxmlformats.org/officeDocument/2006/relationships/image" Target="../media/image4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tiff"/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12" Type="http://schemas.openxmlformats.org/officeDocument/2006/relationships/image" Target="../media/image53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tiff"/><Relationship Id="rId11" Type="http://schemas.openxmlformats.org/officeDocument/2006/relationships/image" Target="../media/image52.tiff"/><Relationship Id="rId5" Type="http://schemas.openxmlformats.org/officeDocument/2006/relationships/image" Target="../media/image46.tiff"/><Relationship Id="rId15" Type="http://schemas.openxmlformats.org/officeDocument/2006/relationships/image" Target="../media/image56.png"/><Relationship Id="rId10" Type="http://schemas.openxmlformats.org/officeDocument/2006/relationships/image" Target="../media/image51.tiff"/><Relationship Id="rId4" Type="http://schemas.openxmlformats.org/officeDocument/2006/relationships/image" Target="../media/image45.tiff"/><Relationship Id="rId9" Type="http://schemas.openxmlformats.org/officeDocument/2006/relationships/image" Target="../media/image50.tiff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jpg"/><Relationship Id="rId19" Type="http://schemas.openxmlformats.org/officeDocument/2006/relationships/image" Target="../media/image3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CG211186081977.jpg" descr="VCG211186081977.jpg">
            <a:extLst>
              <a:ext uri="{FF2B5EF4-FFF2-40B4-BE49-F238E27FC236}">
                <a16:creationId xmlns:a16="http://schemas.microsoft.com/office/drawing/2014/main" id="{976DE357-EF86-DD71-0D3D-675710D6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60" r="24495" b="27279"/>
          <a:stretch>
            <a:fillRect/>
          </a:stretch>
        </p:blipFill>
        <p:spPr>
          <a:xfrm>
            <a:off x="7101809" y="-10086"/>
            <a:ext cx="5110552" cy="687817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形状">
            <a:extLst>
              <a:ext uri="{FF2B5EF4-FFF2-40B4-BE49-F238E27FC236}">
                <a16:creationId xmlns:a16="http://schemas.microsoft.com/office/drawing/2014/main" id="{16446845-1595-0C5D-B4EE-AB18B844A321}"/>
              </a:ext>
            </a:extLst>
          </p:cNvPr>
          <p:cNvSpPr/>
          <p:nvPr/>
        </p:nvSpPr>
        <p:spPr>
          <a:xfrm>
            <a:off x="795" y="1"/>
            <a:ext cx="109728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7526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52D9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3" name="形状">
            <a:extLst>
              <a:ext uri="{FF2B5EF4-FFF2-40B4-BE49-F238E27FC236}">
                <a16:creationId xmlns:a16="http://schemas.microsoft.com/office/drawing/2014/main" id="{84E03224-53E3-A0B2-8D6B-6970EBD41850}"/>
              </a:ext>
            </a:extLst>
          </p:cNvPr>
          <p:cNvSpPr/>
          <p:nvPr/>
        </p:nvSpPr>
        <p:spPr>
          <a:xfrm>
            <a:off x="794" y="1"/>
            <a:ext cx="9408596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84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15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4" name="01_Tencent_Logo_Reverse type.png" descr="01_Tencent_Logo_Reverse type.png">
            <a:extLst>
              <a:ext uri="{FF2B5EF4-FFF2-40B4-BE49-F238E27FC236}">
                <a16:creationId xmlns:a16="http://schemas.microsoft.com/office/drawing/2014/main" id="{36782546-1271-204D-B15C-28F8062F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6" y="1412215"/>
            <a:ext cx="1876514" cy="56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线条">
            <a:extLst>
              <a:ext uri="{FF2B5EF4-FFF2-40B4-BE49-F238E27FC236}">
                <a16:creationId xmlns:a16="http://schemas.microsoft.com/office/drawing/2014/main" id="{92F9BBCA-2A91-86EC-4E19-93D638CE0995}"/>
              </a:ext>
            </a:extLst>
          </p:cNvPr>
          <p:cNvSpPr/>
          <p:nvPr/>
        </p:nvSpPr>
        <p:spPr>
          <a:xfrm flipV="1">
            <a:off x="2888497" y="1598365"/>
            <a:ext cx="1" cy="19262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" name="图片 11">
            <a:extLst>
              <a:ext uri="{FF2B5EF4-FFF2-40B4-BE49-F238E27FC236}">
                <a16:creationId xmlns:a16="http://schemas.microsoft.com/office/drawing/2014/main" id="{954661DC-2DE2-C5D1-0DD3-2CDE7C9A1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27" y="1494286"/>
            <a:ext cx="893751" cy="398301"/>
          </a:xfrm>
          <a:prstGeom prst="rect">
            <a:avLst/>
          </a:prstGeom>
        </p:spPr>
      </p:pic>
      <p:sp>
        <p:nvSpPr>
          <p:cNvPr id="17" name="2020.04.26     演讲者姓名">
            <a:extLst>
              <a:ext uri="{FF2B5EF4-FFF2-40B4-BE49-F238E27FC236}">
                <a16:creationId xmlns:a16="http://schemas.microsoft.com/office/drawing/2014/main" id="{401CE6F5-4AA1-C0D8-EF77-8EAC62F94087}"/>
              </a:ext>
            </a:extLst>
          </p:cNvPr>
          <p:cNvSpPr txBox="1"/>
          <p:nvPr/>
        </p:nvSpPr>
        <p:spPr>
          <a:xfrm>
            <a:off x="956360" y="5625532"/>
            <a:ext cx="958596" cy="42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腾讯体 W7"/>
              </a:rPr>
              <a:t>2022.07</a:t>
            </a:r>
            <a:endParaRPr kumimoji="0" lang="en-US" altLang="zh-CN" sz="1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centSans W7" panose="020C04030202040F0204" pitchFamily="34" charset="-122"/>
              <a:ea typeface="TencentSans W7" panose="020C04030202040F0204" pitchFamily="34" charset="-122"/>
              <a:sym typeface="腾讯体 W7"/>
            </a:endParaRPr>
          </a:p>
        </p:txBody>
      </p:sp>
      <p:sp>
        <p:nvSpPr>
          <p:cNvPr id="18" name="PPT标题文本">
            <a:extLst>
              <a:ext uri="{FF2B5EF4-FFF2-40B4-BE49-F238E27FC236}">
                <a16:creationId xmlns:a16="http://schemas.microsoft.com/office/drawing/2014/main" id="{59A2F0FE-D570-E326-CE07-66DEA2B5DEA4}"/>
              </a:ext>
            </a:extLst>
          </p:cNvPr>
          <p:cNvSpPr txBox="1"/>
          <p:nvPr/>
        </p:nvSpPr>
        <p:spPr>
          <a:xfrm>
            <a:off x="860106" y="2936076"/>
            <a:ext cx="10689888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3809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69397" algn="l"/>
              </a:tabLst>
              <a:defRPr/>
            </a:pPr>
            <a:r>
              <a:rPr lang="en-US" altLang="zh-CN" sz="4800" b="1" dirty="0" err="1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WeCom</a:t>
            </a:r>
            <a:r>
              <a:rPr lang="zh-CN" altLang="en-US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企业微信</a:t>
            </a:r>
            <a:endParaRPr kumimoji="0" lang="en-US" altLang="en-US" sz="4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centSans W7" panose="020C04030202040F0204" pitchFamily="34" charset="-122"/>
              <a:ea typeface="TencentSans W7" panose="020C04030202040F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手机截图图社交软件的信息&#10;&#10;描述已自动生成">
            <a:extLst>
              <a:ext uri="{FF2B5EF4-FFF2-40B4-BE49-F238E27FC236}">
                <a16:creationId xmlns:a16="http://schemas.microsoft.com/office/drawing/2014/main" id="{A781C423-8FBD-44F7-81C7-BA5CF981C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"/>
          <a:stretch>
            <a:fillRect/>
          </a:stretch>
        </p:blipFill>
        <p:spPr>
          <a:xfrm>
            <a:off x="5068251" y="1494136"/>
            <a:ext cx="2223613" cy="4706452"/>
          </a:xfrm>
          <a:custGeom>
            <a:avLst/>
            <a:gdLst>
              <a:gd name="connsiteX0" fmla="*/ 159535 w 2463252"/>
              <a:gd name="connsiteY0" fmla="*/ 0 h 5213668"/>
              <a:gd name="connsiteX1" fmla="*/ 2303717 w 2463252"/>
              <a:gd name="connsiteY1" fmla="*/ 0 h 5213668"/>
              <a:gd name="connsiteX2" fmla="*/ 2365809 w 2463252"/>
              <a:gd name="connsiteY2" fmla="*/ 12536 h 5213668"/>
              <a:gd name="connsiteX3" fmla="*/ 2463252 w 2463252"/>
              <a:gd name="connsiteY3" fmla="*/ 159543 h 5213668"/>
              <a:gd name="connsiteX4" fmla="*/ 2463252 w 2463252"/>
              <a:gd name="connsiteY4" fmla="*/ 5213668 h 5213668"/>
              <a:gd name="connsiteX5" fmla="*/ 0 w 2463252"/>
              <a:gd name="connsiteY5" fmla="*/ 5213668 h 5213668"/>
              <a:gd name="connsiteX6" fmla="*/ 0 w 2463252"/>
              <a:gd name="connsiteY6" fmla="*/ 159543 h 5213668"/>
              <a:gd name="connsiteX7" fmla="*/ 97443 w 2463252"/>
              <a:gd name="connsiteY7" fmla="*/ 12536 h 521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3252" h="5213668">
                <a:moveTo>
                  <a:pt x="159535" y="0"/>
                </a:moveTo>
                <a:lnTo>
                  <a:pt x="2303717" y="0"/>
                </a:lnTo>
                <a:lnTo>
                  <a:pt x="2365809" y="12536"/>
                </a:lnTo>
                <a:cubicBezTo>
                  <a:pt x="2423072" y="36756"/>
                  <a:pt x="2463252" y="93458"/>
                  <a:pt x="2463252" y="159543"/>
                </a:cubicBezTo>
                <a:lnTo>
                  <a:pt x="2463252" y="5213668"/>
                </a:lnTo>
                <a:lnTo>
                  <a:pt x="0" y="5213668"/>
                </a:lnTo>
                <a:lnTo>
                  <a:pt x="0" y="159543"/>
                </a:lnTo>
                <a:cubicBezTo>
                  <a:pt x="0" y="93458"/>
                  <a:pt x="40180" y="36756"/>
                  <a:pt x="97443" y="12536"/>
                </a:cubicBezTo>
                <a:close/>
              </a:path>
            </a:pathLst>
          </a:custGeom>
        </p:spPr>
      </p:pic>
      <p:pic>
        <p:nvPicPr>
          <p:cNvPr id="9" name="图片 20" descr="手机屏幕截图&#10;&#10;描述已自动生成">
            <a:extLst>
              <a:ext uri="{FF2B5EF4-FFF2-40B4-BE49-F238E27FC236}">
                <a16:creationId xmlns:a16="http://schemas.microsoft.com/office/drawing/2014/main" id="{C0ABF124-1F4E-4D4D-AA25-892B7D6A1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"/>
          <a:stretch>
            <a:fillRect/>
          </a:stretch>
        </p:blipFill>
        <p:spPr>
          <a:xfrm>
            <a:off x="7555551" y="1366291"/>
            <a:ext cx="2232281" cy="4733609"/>
          </a:xfrm>
          <a:custGeom>
            <a:avLst/>
            <a:gdLst>
              <a:gd name="connsiteX0" fmla="*/ 447181 w 5378001"/>
              <a:gd name="connsiteY0" fmla="*/ 0 h 11404188"/>
              <a:gd name="connsiteX1" fmla="*/ 4930820 w 5378001"/>
              <a:gd name="connsiteY1" fmla="*/ 0 h 11404188"/>
              <a:gd name="connsiteX2" fmla="*/ 5378001 w 5378001"/>
              <a:gd name="connsiteY2" fmla="*/ 447181 h 11404188"/>
              <a:gd name="connsiteX3" fmla="*/ 5378001 w 5378001"/>
              <a:gd name="connsiteY3" fmla="*/ 11404188 h 11404188"/>
              <a:gd name="connsiteX4" fmla="*/ 0 w 5378001"/>
              <a:gd name="connsiteY4" fmla="*/ 11404188 h 11404188"/>
              <a:gd name="connsiteX5" fmla="*/ 0 w 5378001"/>
              <a:gd name="connsiteY5" fmla="*/ 447181 h 11404188"/>
              <a:gd name="connsiteX6" fmla="*/ 447181 w 5378001"/>
              <a:gd name="connsiteY6" fmla="*/ 0 h 1140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8001" h="11404188">
                <a:moveTo>
                  <a:pt x="447181" y="0"/>
                </a:moveTo>
                <a:lnTo>
                  <a:pt x="4930820" y="0"/>
                </a:lnTo>
                <a:cubicBezTo>
                  <a:pt x="5177791" y="0"/>
                  <a:pt x="5378001" y="200210"/>
                  <a:pt x="5378001" y="447181"/>
                </a:cubicBezTo>
                <a:lnTo>
                  <a:pt x="5378001" y="11404188"/>
                </a:lnTo>
                <a:lnTo>
                  <a:pt x="0" y="11404188"/>
                </a:lnTo>
                <a:lnTo>
                  <a:pt x="0" y="447181"/>
                </a:lnTo>
                <a:cubicBezTo>
                  <a:pt x="0" y="200210"/>
                  <a:pt x="200210" y="0"/>
                  <a:pt x="447181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29" descr="社交网站的手机截图&#10;&#10;描述已自动生成">
            <a:extLst>
              <a:ext uri="{FF2B5EF4-FFF2-40B4-BE49-F238E27FC236}">
                <a16:creationId xmlns:a16="http://schemas.microsoft.com/office/drawing/2014/main" id="{AC02E459-52A1-4CFC-A4FC-162BBE22A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"/>
          <a:stretch>
            <a:fillRect/>
          </a:stretch>
        </p:blipFill>
        <p:spPr>
          <a:xfrm>
            <a:off x="9960126" y="1364490"/>
            <a:ext cx="2232280" cy="4724799"/>
          </a:xfrm>
          <a:custGeom>
            <a:avLst/>
            <a:gdLst>
              <a:gd name="connsiteX0" fmla="*/ 302627 w 5378000"/>
              <a:gd name="connsiteY0" fmla="*/ 0 h 11382965"/>
              <a:gd name="connsiteX1" fmla="*/ 5075373 w 5378000"/>
              <a:gd name="connsiteY1" fmla="*/ 0 h 11382965"/>
              <a:gd name="connsiteX2" fmla="*/ 5115722 w 5378000"/>
              <a:gd name="connsiteY2" fmla="*/ 12525 h 11382965"/>
              <a:gd name="connsiteX3" fmla="*/ 5378000 w 5378000"/>
              <a:gd name="connsiteY3" fmla="*/ 408211 h 11382965"/>
              <a:gd name="connsiteX4" fmla="*/ 5378000 w 5378000"/>
              <a:gd name="connsiteY4" fmla="*/ 11382965 h 11382965"/>
              <a:gd name="connsiteX5" fmla="*/ 0 w 5378000"/>
              <a:gd name="connsiteY5" fmla="*/ 11382965 h 11382965"/>
              <a:gd name="connsiteX6" fmla="*/ 0 w 5378000"/>
              <a:gd name="connsiteY6" fmla="*/ 408211 h 11382965"/>
              <a:gd name="connsiteX7" fmla="*/ 262279 w 5378000"/>
              <a:gd name="connsiteY7" fmla="*/ 12525 h 1138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8000" h="11382965">
                <a:moveTo>
                  <a:pt x="302627" y="0"/>
                </a:moveTo>
                <a:lnTo>
                  <a:pt x="5075373" y="0"/>
                </a:lnTo>
                <a:lnTo>
                  <a:pt x="5115722" y="12525"/>
                </a:lnTo>
                <a:cubicBezTo>
                  <a:pt x="5269851" y="77717"/>
                  <a:pt x="5378000" y="230334"/>
                  <a:pt x="5378000" y="408211"/>
                </a:cubicBezTo>
                <a:lnTo>
                  <a:pt x="5378000" y="11382965"/>
                </a:lnTo>
                <a:lnTo>
                  <a:pt x="0" y="11382965"/>
                </a:lnTo>
                <a:lnTo>
                  <a:pt x="0" y="408211"/>
                </a:lnTo>
                <a:cubicBezTo>
                  <a:pt x="0" y="230334"/>
                  <a:pt x="108149" y="77717"/>
                  <a:pt x="262279" y="12525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1EA502-726C-E928-D8B7-AED5B3971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B5B9803-C609-C4B2-6E61-0DAE930B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25" y="1381270"/>
            <a:ext cx="2460133" cy="49030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AB6991-C568-A085-48CB-76AAAE775799}"/>
              </a:ext>
            </a:extLst>
          </p:cNvPr>
          <p:cNvSpPr/>
          <p:nvPr/>
        </p:nvSpPr>
        <p:spPr>
          <a:xfrm>
            <a:off x="0" y="0"/>
            <a:ext cx="4559076" cy="7170821"/>
          </a:xfrm>
          <a:prstGeom prst="rect">
            <a:avLst/>
          </a:prstGeom>
          <a:solidFill>
            <a:srgbClr val="015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统一的企业通讯录，可管理的内部群聊，与微信一致的沟通体验">
            <a:extLst>
              <a:ext uri="{FF2B5EF4-FFF2-40B4-BE49-F238E27FC236}">
                <a16:creationId xmlns:a16="http://schemas.microsoft.com/office/drawing/2014/main" id="{BAA0508D-45E9-B6B8-B2BC-F656350AA059}"/>
              </a:ext>
            </a:extLst>
          </p:cNvPr>
          <p:cNvSpPr txBox="1"/>
          <p:nvPr/>
        </p:nvSpPr>
        <p:spPr>
          <a:xfrm>
            <a:off x="578714" y="3429000"/>
            <a:ext cx="3148304" cy="98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just" defTabSz="12700">
              <a:lnSpc>
                <a:spcPts val="4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b="0" spc="44">
                <a:solidFill>
                  <a:srgbClr val="767F8A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171450" marR="0" lvl="0" indent="-171450" algn="l" defTabSz="127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r>
              <a:rPr kumimoji="0" lang="en-US" altLang="zh-CN" sz="1400" u="none" strike="noStrike" kern="1200" cap="none" spc="4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PingFang SC Regular"/>
              </a:rPr>
              <a:t>Similar experience with WeChat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yriad Pro Light" charset="0"/>
                <a:sym typeface="Helvetica Light"/>
              </a:rPr>
              <a:t>Organization </a:t>
            </a: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yriad Pro Light" charset="0"/>
              </a:rPr>
              <a:t>D</a:t>
            </a: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yriad Pro Light" charset="0"/>
                <a:sym typeface="Helvetica Light"/>
              </a:rPr>
              <a:t>irectory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Corporate Identity</a:t>
            </a:r>
          </a:p>
        </p:txBody>
      </p:sp>
      <p:sp>
        <p:nvSpPr>
          <p:cNvPr id="11" name="企业内部通讯工具">
            <a:extLst>
              <a:ext uri="{FF2B5EF4-FFF2-40B4-BE49-F238E27FC236}">
                <a16:creationId xmlns:a16="http://schemas.microsoft.com/office/drawing/2014/main" id="{B0EC0820-D93D-C76F-815A-2D8A9A863258}"/>
              </a:ext>
            </a:extLst>
          </p:cNvPr>
          <p:cNvSpPr txBox="1"/>
          <p:nvPr/>
        </p:nvSpPr>
        <p:spPr>
          <a:xfrm>
            <a:off x="1196107" y="2829204"/>
            <a:ext cx="2786008" cy="425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 spc="180">
                <a:solidFill>
                  <a:srgbClr val="000000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lvl1pPr>
          </a:lstStyle>
          <a:p>
            <a:pPr marL="0" marR="0" lvl="0" indent="0" algn="l" defTabSz="127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r>
              <a:rPr kumimoji="0" lang="en-US" sz="2200" b="1" u="none" strike="noStrike" kern="1200" cap="none" spc="44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PingFang SC Medium"/>
              </a:rPr>
              <a:t>WeCom</a:t>
            </a:r>
            <a:r>
              <a:rPr kumimoji="0" lang="en-US" sz="2200" b="1" u="none" strike="noStrike" kern="1200" cap="none" spc="4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PingFang SC Medium"/>
              </a:rPr>
              <a:t> Interface</a:t>
            </a:r>
            <a:endParaRPr kumimoji="0" sz="2200" b="1" u="none" strike="noStrike" kern="1200" cap="none" spc="44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ncentSans W7" panose="020C04030202040F0204" pitchFamily="34" charset="-122"/>
              <a:ea typeface="TencentSans W7" panose="020C04030202040F0204" pitchFamily="34" charset="-122"/>
              <a:sym typeface="PingFang SC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F942CD-4958-2A96-0AF8-88CC3AAB5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14" y="2852502"/>
            <a:ext cx="481432" cy="40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33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手机截图图社交软件的信息&#10;&#10;描述已自动生成">
            <a:extLst>
              <a:ext uri="{FF2B5EF4-FFF2-40B4-BE49-F238E27FC236}">
                <a16:creationId xmlns:a16="http://schemas.microsoft.com/office/drawing/2014/main" id="{C8E5D331-0AB5-4929-85E2-6693910F7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24" y="1540766"/>
            <a:ext cx="2184016" cy="4725967"/>
          </a:xfrm>
          <a:prstGeom prst="rect">
            <a:avLst/>
          </a:prstGeom>
        </p:spPr>
      </p:pic>
      <p:sp>
        <p:nvSpPr>
          <p:cNvPr id="31" name="统一的企业通讯录，可管理的内部群聊，与微信一致的沟通体验">
            <a:extLst>
              <a:ext uri="{FF2B5EF4-FFF2-40B4-BE49-F238E27FC236}">
                <a16:creationId xmlns:a16="http://schemas.microsoft.com/office/drawing/2014/main" id="{4E07F754-07BC-4257-A1AA-B6B13CC5182C}"/>
              </a:ext>
            </a:extLst>
          </p:cNvPr>
          <p:cNvSpPr txBox="1"/>
          <p:nvPr/>
        </p:nvSpPr>
        <p:spPr>
          <a:xfrm>
            <a:off x="346075" y="2111959"/>
            <a:ext cx="3515806" cy="31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just" defTabSz="12700">
              <a:lnSpc>
                <a:spcPts val="4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b="0" spc="44">
                <a:solidFill>
                  <a:srgbClr val="767F8A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171450" marR="0" lvl="0" indent="-171450" algn="l" defTabSz="6350" rtl="0" eaLnBrk="1" fontAlgn="auto" latinLnBrk="0" hangingPunc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endParaRPr kumimoji="0" lang="en-US" altLang="zh-CN" sz="1600" b="1" i="0" u="none" strike="noStrike" kern="0" cap="none" spc="22" normalizeH="0" baseline="0" noProof="0" dirty="0">
              <a:ln>
                <a:noFill/>
              </a:ln>
              <a:solidFill>
                <a:srgbClr val="767F8A"/>
              </a:solidFill>
              <a:effectLst/>
              <a:uLnTx/>
              <a:uFillTx/>
              <a:latin typeface="DIN" pitchFamily="50" charset="0"/>
              <a:ea typeface="PingFang SC Regular"/>
              <a:sym typeface="PingFang SC Regular"/>
            </a:endParaRPr>
          </a:p>
        </p:txBody>
      </p:sp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1C72C62B-EE5B-4642-9F52-593614FEA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676" y="1540767"/>
            <a:ext cx="2184016" cy="4725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 descr="手机屏幕截图&#10;&#10;描述已自动生成">
            <a:extLst>
              <a:ext uri="{FF2B5EF4-FFF2-40B4-BE49-F238E27FC236}">
                <a16:creationId xmlns:a16="http://schemas.microsoft.com/office/drawing/2014/main" id="{0CB578A0-9302-4624-B7A9-DE15A35E0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52" y="1540767"/>
            <a:ext cx="2184016" cy="4725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79945C8-646E-A973-DBB7-4D117EE3F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09" y="1427351"/>
            <a:ext cx="2465328" cy="49134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803205-55F3-41A8-A318-1DDE95254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E1C7E3-CC0A-28A3-9A17-94D40AC952A0}"/>
              </a:ext>
            </a:extLst>
          </p:cNvPr>
          <p:cNvSpPr/>
          <p:nvPr/>
        </p:nvSpPr>
        <p:spPr>
          <a:xfrm>
            <a:off x="0" y="0"/>
            <a:ext cx="4559076" cy="7170821"/>
          </a:xfrm>
          <a:prstGeom prst="rect">
            <a:avLst/>
          </a:prstGeom>
          <a:solidFill>
            <a:srgbClr val="015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8D358-361E-FF27-AC8D-5CF8DB597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14" y="2524708"/>
            <a:ext cx="481432" cy="402652"/>
          </a:xfrm>
          <a:prstGeom prst="rect">
            <a:avLst/>
          </a:prstGeom>
        </p:spPr>
      </p:pic>
      <p:sp>
        <p:nvSpPr>
          <p:cNvPr id="10" name="企业内部通讯工具">
            <a:extLst>
              <a:ext uri="{FF2B5EF4-FFF2-40B4-BE49-F238E27FC236}">
                <a16:creationId xmlns:a16="http://schemas.microsoft.com/office/drawing/2014/main" id="{73BE8557-AB76-F892-2308-8F57D994FFB2}"/>
              </a:ext>
            </a:extLst>
          </p:cNvPr>
          <p:cNvSpPr txBox="1"/>
          <p:nvPr/>
        </p:nvSpPr>
        <p:spPr>
          <a:xfrm>
            <a:off x="1259270" y="2241461"/>
            <a:ext cx="2432269" cy="83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 spc="180">
                <a:solidFill>
                  <a:srgbClr val="000000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lvl1pPr>
          </a:lstStyle>
          <a:p>
            <a:pPr marL="0" marR="0" lvl="0" indent="0" algn="l" defTabSz="635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sz="2200" b="1" u="none" strike="noStrike" kern="0" cap="none" spc="44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PingFang SC Medium"/>
              </a:rPr>
              <a:t>WeCom</a:t>
            </a:r>
            <a:r>
              <a:rPr kumimoji="0" lang="en-US" sz="2200" b="1" u="none" strike="noStrike" kern="0" cap="none" spc="4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PingFang SC Medium"/>
              </a:rPr>
              <a:t> </a:t>
            </a:r>
          </a:p>
          <a:p>
            <a:pPr marL="0" marR="0" lvl="0" indent="0" algn="l" defTabSz="635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sz="2200" b="1" u="none" strike="noStrike" kern="0" cap="none" spc="4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PingFang SC Medium"/>
              </a:rPr>
              <a:t>Default Function</a:t>
            </a:r>
          </a:p>
        </p:txBody>
      </p:sp>
      <p:sp>
        <p:nvSpPr>
          <p:cNvPr id="12" name="统一的企业通讯录，可管理的内部群聊，与微信一致的沟通体验">
            <a:extLst>
              <a:ext uri="{FF2B5EF4-FFF2-40B4-BE49-F238E27FC236}">
                <a16:creationId xmlns:a16="http://schemas.microsoft.com/office/drawing/2014/main" id="{2500323F-AE22-F29D-5AA6-A2C198639A42}"/>
              </a:ext>
            </a:extLst>
          </p:cNvPr>
          <p:cNvSpPr txBox="1"/>
          <p:nvPr/>
        </p:nvSpPr>
        <p:spPr>
          <a:xfrm>
            <a:off x="648924" y="3259563"/>
            <a:ext cx="2883595" cy="2224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just" defTabSz="12700">
              <a:lnSpc>
                <a:spcPts val="4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b="0" spc="44">
                <a:solidFill>
                  <a:srgbClr val="767F8A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171450" marR="0" lvl="0" indent="-171450" algn="l" defTabSz="63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altLang="zh-CN" sz="1600" u="none" strike="noStrike" kern="0" cap="none" spc="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PingFang SC Regular"/>
              </a:rPr>
              <a:t>Mailbox integration</a:t>
            </a:r>
          </a:p>
          <a:p>
            <a:pPr marL="171450" marR="0" lvl="0" indent="-171450" algn="l" defTabSz="63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altLang="zh-CN" sz="1600" u="none" strike="noStrike" kern="0" cap="none" spc="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PingFang SC Regular"/>
              </a:rPr>
              <a:t>Calendar synchronization</a:t>
            </a:r>
          </a:p>
          <a:p>
            <a:pPr marL="171450" marR="0" lvl="0" indent="-171450" algn="l" defTabSz="63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altLang="zh-CN" sz="1600" u="none" strike="noStrike" kern="0" cap="none" spc="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PingFang SC Regular"/>
              </a:rPr>
              <a:t>Online document </a:t>
            </a:r>
          </a:p>
          <a:p>
            <a:pPr marL="171450" marR="0" lvl="0" indent="-171450" algn="l" defTabSz="63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altLang="zh-CN" sz="1600" u="none" strike="noStrike" kern="0" cap="none" spc="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PingFang SC Regular"/>
              </a:rPr>
              <a:t>Approval process</a:t>
            </a:r>
          </a:p>
          <a:p>
            <a:pPr marL="171450" marR="0" lvl="0" indent="-171450" algn="l" defTabSz="63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altLang="zh-CN" sz="1600" u="none" strike="noStrike" kern="0" cap="none" spc="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PingFang SC Regular"/>
              </a:rPr>
              <a:t>Clock-in tool</a:t>
            </a:r>
          </a:p>
          <a:p>
            <a:pPr marL="171450" marR="0" lvl="0" indent="-171450" algn="l" defTabSz="63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kumimoji="0" lang="en-US" altLang="zh-CN" sz="1600" u="none" strike="noStrike" kern="0" cap="none" spc="2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PingFang SC Regular"/>
              </a:rPr>
              <a:t>Cloud drive</a:t>
            </a:r>
          </a:p>
        </p:txBody>
      </p:sp>
    </p:spTree>
    <p:extLst>
      <p:ext uri="{BB962C8B-B14F-4D97-AF65-F5344CB8AC3E}">
        <p14:creationId xmlns:p14="http://schemas.microsoft.com/office/powerpoint/2010/main" val="3618755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BCC60500-016E-4C42-8EC4-82536BD264E0}"/>
              </a:ext>
            </a:extLst>
          </p:cNvPr>
          <p:cNvSpPr/>
          <p:nvPr/>
        </p:nvSpPr>
        <p:spPr>
          <a:xfrm>
            <a:off x="5409340" y="2077752"/>
            <a:ext cx="2909642" cy="2702496"/>
          </a:xfrm>
          <a:prstGeom prst="rect">
            <a:avLst/>
          </a:prstGeom>
          <a:solidFill>
            <a:srgbClr val="ED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B96714B-828B-440F-B7FF-EC8545FC3F4B}"/>
              </a:ext>
            </a:extLst>
          </p:cNvPr>
          <p:cNvSpPr txBox="1"/>
          <p:nvPr/>
        </p:nvSpPr>
        <p:spPr>
          <a:xfrm>
            <a:off x="472946" y="369663"/>
            <a:ext cx="8694714" cy="42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1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+mn-lt"/>
              </a:rPr>
              <a:t>Integration with Tencent</a:t>
            </a:r>
            <a:r>
              <a:rPr kumimoji="0" lang="zh-CN" altLang="en-US" sz="2131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+mn-lt"/>
              </a:rPr>
              <a:t> </a:t>
            </a:r>
            <a:r>
              <a:rPr kumimoji="0" lang="en-US" altLang="zh-CN" sz="2131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+mn-lt"/>
              </a:rPr>
              <a:t>Meeting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D91675-DCFA-774C-A8EE-10859A3754D3}"/>
              </a:ext>
            </a:extLst>
          </p:cNvPr>
          <p:cNvSpPr/>
          <p:nvPr/>
        </p:nvSpPr>
        <p:spPr>
          <a:xfrm>
            <a:off x="627117" y="1464166"/>
            <a:ext cx="4059125" cy="338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98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</a:rPr>
              <a:t>Unified Verification and One-click Login</a:t>
            </a:r>
            <a:endParaRPr kumimoji="0" lang="zh-CN" altLang="en-US" sz="1598" b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25A7AF-E968-304C-AAA0-3BFC5E080796}"/>
              </a:ext>
            </a:extLst>
          </p:cNvPr>
          <p:cNvSpPr/>
          <p:nvPr/>
        </p:nvSpPr>
        <p:spPr>
          <a:xfrm>
            <a:off x="680211" y="5056007"/>
            <a:ext cx="4062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Enterprise users can log in to Tencent Meeting in one click to enjoy efficient audio and video collaboration experiences without having to memorize account credentials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19CCE64-7161-4447-B3EB-BB48757BEFAD}"/>
              </a:ext>
            </a:extLst>
          </p:cNvPr>
          <p:cNvSpPr/>
          <p:nvPr/>
        </p:nvSpPr>
        <p:spPr>
          <a:xfrm>
            <a:off x="5144954" y="1341171"/>
            <a:ext cx="3471896" cy="58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98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</a:rPr>
              <a:t>Meeting</a:t>
            </a:r>
            <a:r>
              <a:rPr kumimoji="0" lang="zh-CN" altLang="en-US" sz="1598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</a:rPr>
              <a:t> </a:t>
            </a:r>
            <a:r>
              <a:rPr kumimoji="0" lang="en-US" altLang="zh-CN" sz="1598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</a:rPr>
              <a:t>Invitations and</a:t>
            </a:r>
            <a:r>
              <a:rPr kumimoji="0" lang="zh-CN" altLang="en-US" sz="1598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</a:rPr>
              <a:t> </a:t>
            </a:r>
            <a:r>
              <a:rPr kumimoji="0" lang="en-US" altLang="zh-CN" sz="1598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</a:rPr>
              <a:t>Unified IDs for More Secure Meetings</a:t>
            </a:r>
            <a:endParaRPr kumimoji="0" lang="zh-CN" altLang="en-US" sz="1598" b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2A2459D-70F0-5241-B695-331A40FEC6C6}"/>
              </a:ext>
            </a:extLst>
          </p:cNvPr>
          <p:cNvSpPr/>
          <p:nvPr/>
        </p:nvSpPr>
        <p:spPr>
          <a:xfrm>
            <a:off x="5409340" y="5056007"/>
            <a:ext cx="3073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The Tencent Meeting accounts of enterprise users will use the users' WeChat avatars and nicknames to maintain ID consistency, help users recognize each other, and make meetings more secure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+mn-cs"/>
            </a:endParaRPr>
          </a:p>
        </p:txBody>
      </p:sp>
      <p:pic>
        <p:nvPicPr>
          <p:cNvPr id="9220" name="Picture 4" descr="图片">
            <a:extLst>
              <a:ext uri="{FF2B5EF4-FFF2-40B4-BE49-F238E27FC236}">
                <a16:creationId xmlns:a16="http://schemas.microsoft.com/office/drawing/2014/main" id="{69A69DE9-9381-4D43-8FBF-7D7D88B3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0" y="2065115"/>
            <a:ext cx="4539233" cy="27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EBEF6E0-2FA4-894A-AACF-5D385E84D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64"/>
          <a:stretch/>
        </p:blipFill>
        <p:spPr>
          <a:xfrm>
            <a:off x="5737742" y="2065114"/>
            <a:ext cx="2286320" cy="2715134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0A725663-1492-7347-8ED2-90CB64CB85F6}"/>
              </a:ext>
            </a:extLst>
          </p:cNvPr>
          <p:cNvSpPr/>
          <p:nvPr/>
        </p:nvSpPr>
        <p:spPr>
          <a:xfrm>
            <a:off x="8590882" y="1341170"/>
            <a:ext cx="2909642" cy="58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98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</a:rPr>
              <a:t>Real-time Notifications and Quick Meeting Entry</a:t>
            </a:r>
            <a:endParaRPr kumimoji="0" lang="zh-CN" altLang="en-US" sz="1598" b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C1EF1C7-1B63-FF43-8227-D0A2E0F62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18" r="23970"/>
          <a:stretch/>
        </p:blipFill>
        <p:spPr>
          <a:xfrm>
            <a:off x="8802630" y="2090390"/>
            <a:ext cx="2486145" cy="2689858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511A0BE8-2EA3-A04B-81F1-522A34D30D84}"/>
              </a:ext>
            </a:extLst>
          </p:cNvPr>
          <p:cNvSpPr/>
          <p:nvPr/>
        </p:nvSpPr>
        <p:spPr>
          <a:xfrm>
            <a:off x="8683212" y="5085143"/>
            <a:ext cx="3073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In addition to being able to check their meeting schedules on Tencent Meeting, all invited members can receive real-time successful appointment notifications, meeting modification notifications, and meeting start notifications on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WeCom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+mn-cs"/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E5DB04A-9652-A864-EA24-A84EA2471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34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占位符 8">
            <a:extLst>
              <a:ext uri="{FF2B5EF4-FFF2-40B4-BE49-F238E27FC236}">
                <a16:creationId xmlns:a16="http://schemas.microsoft.com/office/drawing/2014/main" id="{24BCC780-44A0-C74D-B3FD-035673BDC9A1}"/>
              </a:ext>
            </a:extLst>
          </p:cNvPr>
          <p:cNvSpPr txBox="1">
            <a:spLocks/>
          </p:cNvSpPr>
          <p:nvPr/>
        </p:nvSpPr>
        <p:spPr>
          <a:xfrm>
            <a:off x="297469" y="270560"/>
            <a:ext cx="9052265" cy="4890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lang="zh-CN" altLang="en-US" sz="2800" b="1" kern="1200" dirty="0">
                <a:solidFill>
                  <a:srgbClr val="2658FF"/>
                </a:solidFill>
                <a:latin typeface="腾讯体 W7"/>
                <a:ea typeface="腾讯体 W7"/>
                <a:cs typeface="腾讯体 W7"/>
                <a:sym typeface="腾讯体 W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腾讯体 W7"/>
              </a:rPr>
              <a:t>Tencent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腾讯体 W7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sym typeface="腾讯体 W7"/>
              </a:rPr>
              <a:t>Docs</a:t>
            </a:r>
            <a:endParaRPr kumimoji="0" lang="en-HK" altLang="zh-T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ncentSans W7" panose="020C04030202040F0204" pitchFamily="34" charset="-122"/>
              <a:ea typeface="TencentSans W7" panose="020C04030202040F0204" pitchFamily="34" charset="-122"/>
              <a:sym typeface="腾讯体 W7"/>
            </a:endParaRPr>
          </a:p>
        </p:txBody>
      </p:sp>
      <p:pic>
        <p:nvPicPr>
          <p:cNvPr id="17" name="17.png" descr="17.png">
            <a:extLst>
              <a:ext uri="{FF2B5EF4-FFF2-40B4-BE49-F238E27FC236}">
                <a16:creationId xmlns:a16="http://schemas.microsoft.com/office/drawing/2014/main" id="{79C36411-A520-5842-921A-A5E074966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0" t="8215" r="13967" b="11225"/>
          <a:stretch/>
        </p:blipFill>
        <p:spPr>
          <a:xfrm>
            <a:off x="297469" y="4438237"/>
            <a:ext cx="2895737" cy="1937597"/>
          </a:xfrm>
          <a:prstGeom prst="rect">
            <a:avLst/>
          </a:prstGeom>
          <a:ln w="3175">
            <a:miter lim="400000"/>
          </a:ln>
        </p:spPr>
      </p:pic>
      <p:sp>
        <p:nvSpPr>
          <p:cNvPr id="18" name="文本框 15">
            <a:extLst>
              <a:ext uri="{FF2B5EF4-FFF2-40B4-BE49-F238E27FC236}">
                <a16:creationId xmlns:a16="http://schemas.microsoft.com/office/drawing/2014/main" id="{A7787083-E78D-6540-878E-AAD956AA3EF8}"/>
              </a:ext>
            </a:extLst>
          </p:cNvPr>
          <p:cNvSpPr txBox="1"/>
          <p:nvPr/>
        </p:nvSpPr>
        <p:spPr>
          <a:xfrm>
            <a:off x="329961" y="3930084"/>
            <a:ext cx="93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网页版</a:t>
            </a:r>
          </a:p>
        </p:txBody>
      </p:sp>
      <p:sp>
        <p:nvSpPr>
          <p:cNvPr id="19" name="文本框 17">
            <a:extLst>
              <a:ext uri="{FF2B5EF4-FFF2-40B4-BE49-F238E27FC236}">
                <a16:creationId xmlns:a16="http://schemas.microsoft.com/office/drawing/2014/main" id="{148AA243-CE39-C341-AE8F-9163D6195221}"/>
              </a:ext>
            </a:extLst>
          </p:cNvPr>
          <p:cNvSpPr txBox="1"/>
          <p:nvPr/>
        </p:nvSpPr>
        <p:spPr>
          <a:xfrm>
            <a:off x="1954128" y="3924410"/>
            <a:ext cx="1692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微信小程序</a:t>
            </a:r>
          </a:p>
        </p:txBody>
      </p:sp>
      <p:sp>
        <p:nvSpPr>
          <p:cNvPr id="20" name="文本框 16">
            <a:extLst>
              <a:ext uri="{FF2B5EF4-FFF2-40B4-BE49-F238E27FC236}">
                <a16:creationId xmlns:a16="http://schemas.microsoft.com/office/drawing/2014/main" id="{6A539737-6D34-DA49-BF3D-32CD3092EFE5}"/>
              </a:ext>
            </a:extLst>
          </p:cNvPr>
          <p:cNvSpPr txBox="1"/>
          <p:nvPr/>
        </p:nvSpPr>
        <p:spPr>
          <a:xfrm>
            <a:off x="1240885" y="3933682"/>
            <a:ext cx="914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APP</a:t>
            </a:r>
            <a:endParaRPr kumimoji="0" lang="zh-CN" alt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2" name="矩形 10">
            <a:extLst>
              <a:ext uri="{FF2B5EF4-FFF2-40B4-BE49-F238E27FC236}">
                <a16:creationId xmlns:a16="http://schemas.microsoft.com/office/drawing/2014/main" id="{27F2577F-93EC-4244-B43B-6A729ABC4B52}"/>
              </a:ext>
            </a:extLst>
          </p:cNvPr>
          <p:cNvSpPr/>
          <p:nvPr/>
        </p:nvSpPr>
        <p:spPr>
          <a:xfrm>
            <a:off x="3535390" y="3266741"/>
            <a:ext cx="35693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多人协作，实时查看协作者的创作内容</a:t>
            </a:r>
            <a:r>
              <a:rPr kumimoji="0" lang="en-US" altLang="zh-CN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多人协作时高亮显示名字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A79183-A726-1F45-81EA-12B95CA89A3D}"/>
              </a:ext>
            </a:extLst>
          </p:cNvPr>
          <p:cNvSpPr txBox="1"/>
          <p:nvPr/>
        </p:nvSpPr>
        <p:spPr>
          <a:xfrm>
            <a:off x="3832489" y="6419375"/>
            <a:ext cx="3202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文档上添加自定义的文字水印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143548ED-583C-994A-AF61-236B6863C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3" y="1454965"/>
            <a:ext cx="1828800" cy="2006600"/>
          </a:xfrm>
          <a:prstGeom prst="rect">
            <a:avLst/>
          </a:prstGeom>
        </p:spPr>
      </p:pic>
      <p:pic>
        <p:nvPicPr>
          <p:cNvPr id="36" name="Picture 3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778862-DFD7-0B4E-91FF-61A96E9E0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806" y="897014"/>
            <a:ext cx="4621354" cy="53586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 10">
            <a:extLst>
              <a:ext uri="{FF2B5EF4-FFF2-40B4-BE49-F238E27FC236}">
                <a16:creationId xmlns:a16="http://schemas.microsoft.com/office/drawing/2014/main" id="{1CE3EA1A-567A-8948-819B-851217F97BA1}"/>
              </a:ext>
            </a:extLst>
          </p:cNvPr>
          <p:cNvSpPr/>
          <p:nvPr/>
        </p:nvSpPr>
        <p:spPr>
          <a:xfrm>
            <a:off x="8531046" y="6394548"/>
            <a:ext cx="25988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丰富多场景模板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8390A3-334F-A94A-AE73-346DB8431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690" y="1497974"/>
            <a:ext cx="1917700" cy="1485900"/>
          </a:xfrm>
          <a:prstGeom prst="rect">
            <a:avLst/>
          </a:prstGeom>
        </p:spPr>
      </p:pic>
      <p:pic>
        <p:nvPicPr>
          <p:cNvPr id="23" name="图片 11">
            <a:extLst>
              <a:ext uri="{FF2B5EF4-FFF2-40B4-BE49-F238E27FC236}">
                <a16:creationId xmlns:a16="http://schemas.microsoft.com/office/drawing/2014/main" id="{62765BD6-C254-BF4A-AB07-F5758E7187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70" t="664" r="10070"/>
          <a:stretch/>
        </p:blipFill>
        <p:spPr>
          <a:xfrm>
            <a:off x="3832489" y="898398"/>
            <a:ext cx="2928985" cy="2309146"/>
          </a:xfrm>
          <a:prstGeom prst="rect">
            <a:avLst/>
          </a:prstGeom>
          <a:ln>
            <a:solidFill>
              <a:srgbClr val="0188FB"/>
            </a:solidFill>
          </a:ln>
        </p:spPr>
      </p:pic>
      <p:grpSp>
        <p:nvGrpSpPr>
          <p:cNvPr id="29" name="组合 11">
            <a:extLst>
              <a:ext uri="{FF2B5EF4-FFF2-40B4-BE49-F238E27FC236}">
                <a16:creationId xmlns:a16="http://schemas.microsoft.com/office/drawing/2014/main" id="{8B064444-CFD8-D44C-B4A9-84523AC9EA45}"/>
              </a:ext>
            </a:extLst>
          </p:cNvPr>
          <p:cNvGrpSpPr>
            <a:grpSpLocks noChangeAspect="1"/>
          </p:cNvGrpSpPr>
          <p:nvPr/>
        </p:nvGrpSpPr>
        <p:grpSpPr>
          <a:xfrm>
            <a:off x="4117870" y="3916295"/>
            <a:ext cx="2462184" cy="2339362"/>
            <a:chOff x="4110197" y="85251"/>
            <a:chExt cx="2668284" cy="2535181"/>
          </a:xfrm>
        </p:grpSpPr>
        <p:pic>
          <p:nvPicPr>
            <p:cNvPr id="30" name="图像" descr="图像">
              <a:extLst>
                <a:ext uri="{FF2B5EF4-FFF2-40B4-BE49-F238E27FC236}">
                  <a16:creationId xmlns:a16="http://schemas.microsoft.com/office/drawing/2014/main" id="{812631E8-73D7-1E4E-A1AB-BD455073E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7610" y="85251"/>
              <a:ext cx="1470871" cy="2079242"/>
            </a:xfrm>
            <a:prstGeom prst="rect">
              <a:avLst/>
            </a:prstGeom>
            <a:ln w="3175">
              <a:solidFill>
                <a:srgbClr val="0188FB"/>
              </a:solidFill>
              <a:miter lim="400000"/>
            </a:ln>
          </p:spPr>
        </p:pic>
        <p:pic>
          <p:nvPicPr>
            <p:cNvPr id="31" name="图像" descr="图像">
              <a:extLst>
                <a:ext uri="{FF2B5EF4-FFF2-40B4-BE49-F238E27FC236}">
                  <a16:creationId xmlns:a16="http://schemas.microsoft.com/office/drawing/2014/main" id="{9B74FE8E-EFE0-DB45-BE7C-72E4D4833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10197" y="520645"/>
              <a:ext cx="1485405" cy="2099787"/>
            </a:xfrm>
            <a:prstGeom prst="rect">
              <a:avLst/>
            </a:prstGeom>
            <a:ln w="3175">
              <a:solidFill>
                <a:srgbClr val="0188FB"/>
              </a:solidFill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6416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BEF4F-7FC2-0841-9446-76D6D983D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16" y="869034"/>
            <a:ext cx="10128777" cy="252052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A50327-FCE1-A34C-A012-24F77EEC1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23849" y="6540098"/>
            <a:ext cx="224420" cy="225703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pPr/>
              <a:t>14</a:t>
            </a:fld>
            <a:endParaRPr lang="zh-CN" altLang="en-US" dirty="0"/>
          </a:p>
        </p:txBody>
      </p:sp>
      <p:sp>
        <p:nvSpPr>
          <p:cNvPr id="60" name="文本框 7">
            <a:extLst>
              <a:ext uri="{FF2B5EF4-FFF2-40B4-BE49-F238E27FC236}">
                <a16:creationId xmlns:a16="http://schemas.microsoft.com/office/drawing/2014/main" id="{B5DE8E3C-3CC6-D346-A58C-BD801F96D03F}"/>
              </a:ext>
            </a:extLst>
          </p:cNvPr>
          <p:cNvSpPr txBox="1"/>
          <p:nvPr/>
        </p:nvSpPr>
        <p:spPr>
          <a:xfrm>
            <a:off x="450760" y="189306"/>
            <a:ext cx="11013777" cy="71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TTTGB Medium" panose="020C06030202040F0204" pitchFamily="34" charset="-122"/>
                <a:ea typeface="TTTGB Medium" panose="020C06030202040F0204" pitchFamily="34" charset="-122"/>
                <a:cs typeface="Arial" panose="020B0604020202020204" pitchFamily="34" charset="0"/>
              </a:defRPr>
            </a:lvl1pPr>
          </a:lstStyle>
          <a:p>
            <a:pPr defTabSz="913395">
              <a:lnSpc>
                <a:spcPct val="14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+mn-lt"/>
                <a:ea typeface="TencentSans W3" panose="020C04030202040F0204" pitchFamily="34" charset="-122"/>
                <a:sym typeface="Helvetica"/>
              </a:rPr>
              <a:t>Enterprise Applications</a:t>
            </a:r>
            <a:endParaRPr lang="en-US" altLang="zh-CN" sz="3200" dirty="0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  <a:sym typeface="Helvetica"/>
            </a:endParaRPr>
          </a:p>
        </p:txBody>
      </p:sp>
      <p:pic>
        <p:nvPicPr>
          <p:cNvPr id="64" name="object 6">
            <a:extLst>
              <a:ext uri="{FF2B5EF4-FFF2-40B4-BE49-F238E27FC236}">
                <a16:creationId xmlns:a16="http://schemas.microsoft.com/office/drawing/2014/main" id="{7CBF5A78-1F88-524D-90BB-3546EB973DC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50370" y="1448223"/>
            <a:ext cx="879346" cy="1639856"/>
          </a:xfrm>
          <a:prstGeom prst="rect">
            <a:avLst/>
          </a:prstGeom>
        </p:spPr>
      </p:pic>
      <p:sp>
        <p:nvSpPr>
          <p:cNvPr id="65" name="object 7">
            <a:extLst>
              <a:ext uri="{FF2B5EF4-FFF2-40B4-BE49-F238E27FC236}">
                <a16:creationId xmlns:a16="http://schemas.microsoft.com/office/drawing/2014/main" id="{37782AF1-38C8-D644-A348-EEBFE00FED49}"/>
              </a:ext>
            </a:extLst>
          </p:cNvPr>
          <p:cNvSpPr txBox="1"/>
          <p:nvPr/>
        </p:nvSpPr>
        <p:spPr>
          <a:xfrm>
            <a:off x="888316" y="3291983"/>
            <a:ext cx="3589648" cy="279528"/>
          </a:xfrm>
          <a:prstGeom prst="rect">
            <a:avLst/>
          </a:prstGeom>
        </p:spPr>
        <p:txBody>
          <a:bodyPr vert="horz" wrap="square" lIns="0" tIns="63492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400" spc="25" dirty="0">
                <a:solidFill>
                  <a:srgbClr val="0060FF"/>
                </a:solidFill>
                <a:latin typeface="+mn-ea"/>
                <a:cs typeface="Arial Unicode MS"/>
              </a:rPr>
              <a:t>Built-in</a:t>
            </a:r>
            <a:r>
              <a:rPr lang="en-US" sz="1400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lang="en-DE" sz="1400" spc="55" dirty="0">
                <a:solidFill>
                  <a:srgbClr val="0060FF"/>
                </a:solidFill>
                <a:latin typeface="+mn-ea"/>
                <a:cs typeface="Arial Unicode MS"/>
              </a:rPr>
              <a:t>Office</a:t>
            </a:r>
            <a:r>
              <a:rPr sz="1400" spc="125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sz="1400" spc="55" dirty="0">
                <a:solidFill>
                  <a:srgbClr val="0060FF"/>
                </a:solidFill>
                <a:latin typeface="+mn-ea"/>
                <a:cs typeface="Arial Unicode MS"/>
              </a:rPr>
              <a:t>applications</a:t>
            </a:r>
            <a:r>
              <a:rPr lang="en-US" sz="1400" spc="55" dirty="0">
                <a:solidFill>
                  <a:srgbClr val="0060FF"/>
                </a:solidFill>
                <a:latin typeface="+mn-ea"/>
                <a:cs typeface="Arial Unicode MS"/>
              </a:rPr>
              <a:t> [Default]</a:t>
            </a:r>
            <a:endParaRPr sz="1400" dirty="0">
              <a:solidFill>
                <a:srgbClr val="0060FF"/>
              </a:solidFill>
              <a:latin typeface="+mn-ea"/>
              <a:cs typeface="Arial Unicode MS"/>
            </a:endParaRPr>
          </a:p>
        </p:txBody>
      </p:sp>
      <p:sp>
        <p:nvSpPr>
          <p:cNvPr id="67" name="object 9">
            <a:extLst>
              <a:ext uri="{FF2B5EF4-FFF2-40B4-BE49-F238E27FC236}">
                <a16:creationId xmlns:a16="http://schemas.microsoft.com/office/drawing/2014/main" id="{4BD91798-36DE-2D4E-9ADA-A0B01FB07D52}"/>
              </a:ext>
            </a:extLst>
          </p:cNvPr>
          <p:cNvSpPr txBox="1"/>
          <p:nvPr/>
        </p:nvSpPr>
        <p:spPr>
          <a:xfrm>
            <a:off x="6382569" y="3203867"/>
            <a:ext cx="3696942" cy="336587"/>
          </a:xfrm>
          <a:prstGeom prst="rect">
            <a:avLst/>
          </a:prstGeom>
        </p:spPr>
        <p:txBody>
          <a:bodyPr vert="horz" wrap="square" lIns="0" tIns="119999" rIns="0" bIns="0" rtlCol="0">
            <a:spAutoFit/>
          </a:bodyPr>
          <a:lstStyle/>
          <a:p>
            <a:pPr marL="38096">
              <a:spcBef>
                <a:spcPts val="945"/>
              </a:spcBef>
            </a:pPr>
            <a:r>
              <a:rPr lang="en-DE" sz="1400" spc="45" dirty="0">
                <a:solidFill>
                  <a:srgbClr val="0060FF"/>
                </a:solidFill>
                <a:latin typeface="+mn-ea"/>
                <a:cs typeface="Arial Unicode MS"/>
              </a:rPr>
              <a:t>Build-in Office</a:t>
            </a:r>
            <a:r>
              <a:rPr sz="1400" spc="145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lang="en-US" sz="1400" spc="55" dirty="0">
                <a:solidFill>
                  <a:srgbClr val="0060FF"/>
                </a:solidFill>
                <a:latin typeface="+mn-ea"/>
                <a:cs typeface="Arial Unicode MS"/>
              </a:rPr>
              <a:t>applications [Addon]</a:t>
            </a:r>
            <a:endParaRPr sz="1400" dirty="0">
              <a:solidFill>
                <a:srgbClr val="0060FF"/>
              </a:solidFill>
              <a:latin typeface="+mn-ea"/>
              <a:cs typeface="Arial Unicode M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D91441-DDD8-2B42-95E6-4DA87DF63413}"/>
              </a:ext>
            </a:extLst>
          </p:cNvPr>
          <p:cNvSpPr/>
          <p:nvPr/>
        </p:nvSpPr>
        <p:spPr>
          <a:xfrm>
            <a:off x="5563735" y="1307417"/>
            <a:ext cx="1706731" cy="46328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B050"/>
            </a:solidFill>
            <a:miter lim="400000"/>
          </a:ln>
        </p:spPr>
        <p:txBody>
          <a:bodyPr lIns="50793" tIns="50793" rIns="50793" bIns="50793" rtlCol="0" anchor="ctr"/>
          <a:lstStyle/>
          <a:p>
            <a:pPr algn="l"/>
            <a:endParaRPr lang="en-GB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object 5">
            <a:extLst>
              <a:ext uri="{FF2B5EF4-FFF2-40B4-BE49-F238E27FC236}">
                <a16:creationId xmlns:a16="http://schemas.microsoft.com/office/drawing/2014/main" id="{811B8717-5B4A-634D-A1E0-122E50DF1CA2}"/>
              </a:ext>
            </a:extLst>
          </p:cNvPr>
          <p:cNvSpPr txBox="1"/>
          <p:nvPr/>
        </p:nvSpPr>
        <p:spPr>
          <a:xfrm>
            <a:off x="6145729" y="1361717"/>
            <a:ext cx="945403" cy="3718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540" rIns="0" bIns="0" rtlCol="0">
            <a:spAutoFit/>
          </a:bodyPr>
          <a:lstStyle/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Identity</a:t>
            </a:r>
          </a:p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Integration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5B78F01-6615-5648-A8F2-756533EA539B}"/>
              </a:ext>
            </a:extLst>
          </p:cNvPr>
          <p:cNvSpPr/>
          <p:nvPr/>
        </p:nvSpPr>
        <p:spPr>
          <a:xfrm>
            <a:off x="5578046" y="1880916"/>
            <a:ext cx="1706731" cy="46328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B050"/>
            </a:solidFill>
            <a:miter lim="400000"/>
          </a:ln>
        </p:spPr>
        <p:txBody>
          <a:bodyPr lIns="50793" tIns="50793" rIns="50793" bIns="50793" rtlCol="0" anchor="ctr"/>
          <a:lstStyle/>
          <a:p>
            <a:pPr algn="l"/>
            <a:endParaRPr lang="en-GB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634B988A-EA43-5C40-998B-2F3BA73FBDF6}"/>
              </a:ext>
            </a:extLst>
          </p:cNvPr>
          <p:cNvSpPr txBox="1"/>
          <p:nvPr/>
        </p:nvSpPr>
        <p:spPr>
          <a:xfrm>
            <a:off x="6145729" y="1918208"/>
            <a:ext cx="1017265" cy="3718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540" rIns="0" bIns="0" rtlCol="0">
            <a:spAutoFit/>
          </a:bodyPr>
          <a:lstStyle/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Data</a:t>
            </a:r>
          </a:p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Integration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368EEE4-E301-3E4B-ABD1-7E31778A494D}"/>
              </a:ext>
            </a:extLst>
          </p:cNvPr>
          <p:cNvSpPr/>
          <p:nvPr/>
        </p:nvSpPr>
        <p:spPr>
          <a:xfrm>
            <a:off x="5578046" y="2457416"/>
            <a:ext cx="1706731" cy="46328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B050"/>
            </a:solidFill>
            <a:miter lim="400000"/>
          </a:ln>
        </p:spPr>
        <p:txBody>
          <a:bodyPr lIns="50793" tIns="50793" rIns="50793" bIns="50793" rtlCol="0" anchor="ctr"/>
          <a:lstStyle/>
          <a:p>
            <a:pPr algn="l"/>
            <a:endParaRPr lang="en-GB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8917ECE1-D43F-0F43-898A-345ABFEB9CF5}"/>
              </a:ext>
            </a:extLst>
          </p:cNvPr>
          <p:cNvSpPr txBox="1"/>
          <p:nvPr/>
        </p:nvSpPr>
        <p:spPr>
          <a:xfrm>
            <a:off x="6096000" y="2503131"/>
            <a:ext cx="1017265" cy="3718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540" rIns="0" bIns="0" rtlCol="0">
            <a:spAutoFit/>
          </a:bodyPr>
          <a:lstStyle/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Process</a:t>
            </a:r>
          </a:p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Integration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F7FA69BF-A65F-D24A-B49C-80F7DFF1C4ED}"/>
              </a:ext>
            </a:extLst>
          </p:cNvPr>
          <p:cNvSpPr txBox="1"/>
          <p:nvPr/>
        </p:nvSpPr>
        <p:spPr>
          <a:xfrm>
            <a:off x="5636892" y="2005045"/>
            <a:ext cx="530960" cy="187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540" rIns="0" bIns="0" rtlCol="0">
            <a:spAutoFit/>
          </a:bodyPr>
          <a:lstStyle/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rgbClr val="02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iPaaS</a:t>
            </a:r>
            <a:endParaRPr sz="1200" dirty="0">
              <a:solidFill>
                <a:srgbClr val="025FFF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C22F609B-E294-2E42-A9ED-E015B1DCBDE9}"/>
              </a:ext>
            </a:extLst>
          </p:cNvPr>
          <p:cNvSpPr txBox="1"/>
          <p:nvPr/>
        </p:nvSpPr>
        <p:spPr>
          <a:xfrm>
            <a:off x="5622644" y="1468472"/>
            <a:ext cx="621227" cy="187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540" rIns="0" bIns="0" rtlCol="0">
            <a:spAutoFit/>
          </a:bodyPr>
          <a:lstStyle/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rgbClr val="02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iDaaS</a:t>
            </a:r>
            <a:endParaRPr sz="1200" dirty="0">
              <a:solidFill>
                <a:srgbClr val="025FFF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CB0B8917-2220-C14F-B275-46BBECEB5B12}"/>
              </a:ext>
            </a:extLst>
          </p:cNvPr>
          <p:cNvSpPr txBox="1"/>
          <p:nvPr/>
        </p:nvSpPr>
        <p:spPr>
          <a:xfrm>
            <a:off x="5609346" y="2519612"/>
            <a:ext cx="621241" cy="3718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540" rIns="0" bIns="0" rtlCol="0">
            <a:spAutoFit/>
          </a:bodyPr>
          <a:lstStyle/>
          <a:p>
            <a:pPr marL="151750">
              <a:spcBef>
                <a:spcPts val="20"/>
              </a:spcBef>
            </a:pPr>
            <a:r>
              <a:rPr lang="en-DE" sz="1200" spc="-60" dirty="0">
                <a:solidFill>
                  <a:srgbClr val="02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aPaaS</a:t>
            </a:r>
          </a:p>
          <a:p>
            <a:pPr marL="151750">
              <a:spcBef>
                <a:spcPts val="20"/>
              </a:spcBef>
            </a:pPr>
            <a:r>
              <a:rPr lang="en-US" altLang="zh-CN" sz="1200" spc="-60" dirty="0">
                <a:solidFill>
                  <a:srgbClr val="02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+</a:t>
            </a:r>
            <a:r>
              <a:rPr lang="zh-CN" altLang="en-US" sz="1200" spc="-60" dirty="0">
                <a:solidFill>
                  <a:srgbClr val="02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 </a:t>
            </a:r>
            <a:r>
              <a:rPr lang="en-DE" sz="1200" spc="-60" dirty="0">
                <a:solidFill>
                  <a:srgbClr val="02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</a:rPr>
              <a:t>RPA</a:t>
            </a:r>
            <a:endParaRPr sz="1200" dirty="0">
              <a:solidFill>
                <a:srgbClr val="025FFF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4E01C5CB-6CC5-0E48-886E-32EDFBF03F58}"/>
              </a:ext>
            </a:extLst>
          </p:cNvPr>
          <p:cNvSpPr txBox="1"/>
          <p:nvPr/>
        </p:nvSpPr>
        <p:spPr>
          <a:xfrm>
            <a:off x="888316" y="3573360"/>
            <a:ext cx="4501786" cy="805341"/>
          </a:xfrm>
          <a:prstGeom prst="rect">
            <a:avLst/>
          </a:prstGeom>
        </p:spPr>
        <p:txBody>
          <a:bodyPr vert="horz" wrap="square" lIns="0" tIns="63492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100" spc="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</a:rPr>
              <a:t>Messaging, Video Conferencing, Location Services, Phone calls, Calendars, Mail, BBS</a:t>
            </a:r>
          </a:p>
          <a:p>
            <a:pPr>
              <a:spcBef>
                <a:spcPts val="500"/>
              </a:spcBef>
            </a:pPr>
            <a:r>
              <a:rPr lang="en-US" sz="1100" spc="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</a:rPr>
              <a:t>Document Sharing,  Image Sharing, Business Card Receipt, Approval, Poll</a:t>
            </a:r>
            <a:endParaRPr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4EFFE89C-CCFE-1948-8354-CE4F99E2D61A}"/>
              </a:ext>
            </a:extLst>
          </p:cNvPr>
          <p:cNvSpPr txBox="1"/>
          <p:nvPr/>
        </p:nvSpPr>
        <p:spPr>
          <a:xfrm>
            <a:off x="6395853" y="3584975"/>
            <a:ext cx="5797209" cy="805341"/>
          </a:xfrm>
          <a:prstGeom prst="rect">
            <a:avLst/>
          </a:prstGeom>
        </p:spPr>
        <p:txBody>
          <a:bodyPr vert="horz" wrap="square" lIns="0" tIns="63492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100" spc="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</a:rPr>
              <a:t>Operation Report,  Employee Timecard, Expenses Office Stationary, Knowledge Management, Contract Approval</a:t>
            </a:r>
          </a:p>
          <a:p>
            <a:pPr>
              <a:spcBef>
                <a:spcPts val="500"/>
              </a:spcBef>
            </a:pPr>
            <a:r>
              <a:rPr lang="en-US" sz="1100" spc="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</a:rPr>
              <a:t>HR Management, Payment, Reimbursement, Company Car, Document Management, Project Management</a:t>
            </a: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65E294C2-4BBD-F540-B93A-F3481403E7AB}"/>
              </a:ext>
            </a:extLst>
          </p:cNvPr>
          <p:cNvSpPr txBox="1"/>
          <p:nvPr/>
        </p:nvSpPr>
        <p:spPr>
          <a:xfrm>
            <a:off x="888316" y="4792560"/>
            <a:ext cx="4405579" cy="700184"/>
          </a:xfrm>
          <a:prstGeom prst="rect">
            <a:avLst/>
          </a:prstGeom>
        </p:spPr>
        <p:txBody>
          <a:bodyPr vert="horz" wrap="square" lIns="0" tIns="63492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100" spc="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</a:rPr>
              <a:t>Ecosystem-Enterprise</a:t>
            </a:r>
          </a:p>
          <a:p>
            <a:pPr>
              <a:spcBef>
                <a:spcPts val="500"/>
              </a:spcBef>
            </a:pPr>
            <a:r>
              <a:rPr lang="en-US" sz="1100" spc="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</a:rPr>
              <a:t>ERP, CRM, External Services</a:t>
            </a:r>
          </a:p>
          <a:p>
            <a:pPr>
              <a:spcBef>
                <a:spcPts val="500"/>
              </a:spcBef>
            </a:pPr>
            <a:r>
              <a:rPr lang="en-US" sz="1100" spc="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</a:rPr>
              <a:t>Marketing, Supply Chain, Affiliates, Industry Sharing</a:t>
            </a: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83506FA5-2477-5D49-B197-C55CFF9A9A0E}"/>
              </a:ext>
            </a:extLst>
          </p:cNvPr>
          <p:cNvSpPr txBox="1"/>
          <p:nvPr/>
        </p:nvSpPr>
        <p:spPr>
          <a:xfrm>
            <a:off x="834669" y="4415036"/>
            <a:ext cx="3696942" cy="336587"/>
          </a:xfrm>
          <a:prstGeom prst="rect">
            <a:avLst/>
          </a:prstGeom>
        </p:spPr>
        <p:txBody>
          <a:bodyPr vert="horz" wrap="square" lIns="0" tIns="119999" rIns="0" bIns="0" rtlCol="0">
            <a:spAutoFit/>
          </a:bodyPr>
          <a:lstStyle/>
          <a:p>
            <a:pPr marL="38096">
              <a:spcBef>
                <a:spcPts val="945"/>
              </a:spcBef>
            </a:pPr>
            <a:r>
              <a:rPr lang="en-DE" sz="1400" spc="45" dirty="0">
                <a:solidFill>
                  <a:srgbClr val="0060FF"/>
                </a:solidFill>
                <a:latin typeface="+mn-ea"/>
                <a:cs typeface="Arial Unicode MS"/>
              </a:rPr>
              <a:t>3rd party/External</a:t>
            </a:r>
            <a:r>
              <a:rPr sz="1400" spc="145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lang="en-US" sz="1400" spc="55" dirty="0">
                <a:solidFill>
                  <a:srgbClr val="0060FF"/>
                </a:solidFill>
                <a:latin typeface="+mn-ea"/>
                <a:cs typeface="Arial Unicode MS"/>
              </a:rPr>
              <a:t>applications</a:t>
            </a:r>
            <a:endParaRPr sz="1400" dirty="0">
              <a:solidFill>
                <a:srgbClr val="0060FF"/>
              </a:solidFill>
              <a:latin typeface="+mn-ea"/>
              <a:cs typeface="Arial Unicode MS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FEEEB2C4-31C9-6F46-B0C7-B50981A9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99" y="4565333"/>
            <a:ext cx="4557760" cy="2213063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8">
            <a:extLst>
              <a:ext uri="{FF2B5EF4-FFF2-40B4-BE49-F238E27FC236}">
                <a16:creationId xmlns:a16="http://schemas.microsoft.com/office/drawing/2014/main" id="{CA9FD6AD-947D-274F-BF53-4F21B332CFB9}"/>
              </a:ext>
            </a:extLst>
          </p:cNvPr>
          <p:cNvSpPr txBox="1"/>
          <p:nvPr/>
        </p:nvSpPr>
        <p:spPr>
          <a:xfrm>
            <a:off x="4777259" y="5710336"/>
            <a:ext cx="1978488" cy="336587"/>
          </a:xfrm>
          <a:prstGeom prst="rect">
            <a:avLst/>
          </a:prstGeom>
        </p:spPr>
        <p:txBody>
          <a:bodyPr vert="horz" wrap="square" lIns="0" tIns="119999" rIns="0" bIns="0" rtlCol="0">
            <a:spAutoFit/>
          </a:bodyPr>
          <a:lstStyle/>
          <a:p>
            <a:pPr>
              <a:spcBef>
                <a:spcPts val="945"/>
              </a:spcBef>
            </a:pPr>
            <a:r>
              <a:rPr sz="1400" spc="45" dirty="0">
                <a:solidFill>
                  <a:srgbClr val="0060FF"/>
                </a:solidFill>
                <a:latin typeface="+mn-ea"/>
                <a:cs typeface="Arial Unicode MS"/>
              </a:rPr>
              <a:t>Open</a:t>
            </a:r>
            <a:r>
              <a:rPr sz="1400" spc="140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sz="1400" spc="-20" dirty="0">
                <a:solidFill>
                  <a:srgbClr val="0060FF"/>
                </a:solidFill>
                <a:latin typeface="+mn-ea"/>
                <a:cs typeface="Arial Unicode MS"/>
              </a:rPr>
              <a:t>API</a:t>
            </a:r>
            <a:r>
              <a:rPr sz="1400" spc="140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sz="1400" spc="95" dirty="0">
                <a:solidFill>
                  <a:srgbClr val="0060FF"/>
                </a:solidFill>
                <a:latin typeface="+mn-ea"/>
                <a:cs typeface="Arial Unicode MS"/>
              </a:rPr>
              <a:t>&amp;</a:t>
            </a:r>
            <a:r>
              <a:rPr sz="1400" spc="140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sz="1400" spc="-60" dirty="0">
                <a:solidFill>
                  <a:srgbClr val="0060FF"/>
                </a:solidFill>
                <a:latin typeface="+mn-ea"/>
                <a:cs typeface="Arial Unicode MS"/>
              </a:rPr>
              <a:t>SDKs</a:t>
            </a:r>
            <a:endParaRPr sz="1400" dirty="0">
              <a:solidFill>
                <a:srgbClr val="0060FF"/>
              </a:solidFill>
              <a:latin typeface="+mn-ea"/>
              <a:cs typeface="Arial Unicode MS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881CCFF1-3C49-AF42-90E9-84D668EA63CD}"/>
              </a:ext>
            </a:extLst>
          </p:cNvPr>
          <p:cNvSpPr txBox="1"/>
          <p:nvPr/>
        </p:nvSpPr>
        <p:spPr>
          <a:xfrm>
            <a:off x="832341" y="6060763"/>
            <a:ext cx="5969558" cy="497507"/>
          </a:xfrm>
          <a:prstGeom prst="rect">
            <a:avLst/>
          </a:prstGeom>
        </p:spPr>
        <p:txBody>
          <a:bodyPr vert="horz" wrap="square" lIns="0" tIns="63492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200" spc="25" dirty="0">
                <a:latin typeface="TencentSans W3" panose="020C04030202040F0204" pitchFamily="34" charset="-122"/>
                <a:ea typeface="TencentSans W3" panose="020C04030202040F0204" pitchFamily="34" charset="-122"/>
                <a:cs typeface="Arial Unicode MS"/>
              </a:rPr>
              <a:t>[Till Dec.23 2020]</a:t>
            </a:r>
          </a:p>
          <a:p>
            <a:pPr>
              <a:spcBef>
                <a:spcPts val="500"/>
              </a:spcBef>
            </a:pPr>
            <a:r>
              <a:rPr lang="en-US" sz="1200" spc="25" dirty="0">
                <a:latin typeface="TencentSans W3" panose="020C04030202040F0204" pitchFamily="34" charset="-122"/>
                <a:ea typeface="TencentSans W3" panose="020C04030202040F0204" pitchFamily="34" charset="-122"/>
                <a:cs typeface="Arial Unicode MS"/>
              </a:rPr>
              <a:t>540 Open APIs                  80000 Partners             11,9 Million Connected systems</a:t>
            </a:r>
            <a:endParaRPr sz="1200" dirty="0">
              <a:latin typeface="TencentSans W3" panose="020C04030202040F0204" pitchFamily="34" charset="-122"/>
              <a:ea typeface="TencentSans W3" panose="020C04030202040F0204" pitchFamily="34" charset="-122"/>
              <a:cs typeface="Arial Unicode MS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2F77293B-F3A5-CF44-ADD0-AD06635F44C3}"/>
              </a:ext>
            </a:extLst>
          </p:cNvPr>
          <p:cNvSpPr txBox="1"/>
          <p:nvPr/>
        </p:nvSpPr>
        <p:spPr>
          <a:xfrm>
            <a:off x="832342" y="5703248"/>
            <a:ext cx="2404418" cy="336587"/>
          </a:xfrm>
          <a:prstGeom prst="rect">
            <a:avLst/>
          </a:prstGeom>
        </p:spPr>
        <p:txBody>
          <a:bodyPr vert="horz" wrap="square" lIns="0" tIns="119999" rIns="0" bIns="0" rtlCol="0">
            <a:spAutoFit/>
          </a:bodyPr>
          <a:lstStyle/>
          <a:p>
            <a:pPr>
              <a:spcBef>
                <a:spcPts val="945"/>
              </a:spcBef>
            </a:pPr>
            <a:r>
              <a:rPr sz="1400" spc="55" dirty="0">
                <a:solidFill>
                  <a:srgbClr val="0060FF"/>
                </a:solidFill>
                <a:latin typeface="+mn-ea"/>
                <a:cs typeface="Arial Unicode MS"/>
              </a:rPr>
              <a:t>Self-built</a:t>
            </a:r>
            <a:r>
              <a:rPr sz="1400" spc="40" dirty="0">
                <a:solidFill>
                  <a:srgbClr val="0060FF"/>
                </a:solidFill>
                <a:latin typeface="+mn-ea"/>
                <a:cs typeface="Arial Unicode MS"/>
              </a:rPr>
              <a:t> </a:t>
            </a:r>
            <a:r>
              <a:rPr lang="en-US" sz="1400" spc="40" dirty="0">
                <a:solidFill>
                  <a:srgbClr val="0060FF"/>
                </a:solidFill>
                <a:latin typeface="+mn-ea"/>
                <a:cs typeface="Arial Unicode MS"/>
              </a:rPr>
              <a:t>a</a:t>
            </a:r>
            <a:r>
              <a:rPr sz="1400" spc="40" dirty="0">
                <a:solidFill>
                  <a:srgbClr val="0060FF"/>
                </a:solidFill>
                <a:latin typeface="+mn-ea"/>
                <a:cs typeface="Arial Unicode MS"/>
              </a:rPr>
              <a:t>pplication</a:t>
            </a:r>
            <a:r>
              <a:rPr lang="en-US" sz="1400" spc="40" dirty="0">
                <a:solidFill>
                  <a:srgbClr val="0060FF"/>
                </a:solidFill>
                <a:latin typeface="+mn-ea"/>
                <a:cs typeface="Arial Unicode MS"/>
              </a:rPr>
              <a:t>s</a:t>
            </a:r>
            <a:endParaRPr sz="1400" dirty="0">
              <a:solidFill>
                <a:srgbClr val="0060FF"/>
              </a:solidFill>
              <a:latin typeface="+mn-ea"/>
              <a:cs typeface="Arial Unicode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7B7CA2-863F-A24D-B38A-56BC52028129}"/>
              </a:ext>
            </a:extLst>
          </p:cNvPr>
          <p:cNvSpPr/>
          <p:nvPr/>
        </p:nvSpPr>
        <p:spPr>
          <a:xfrm>
            <a:off x="418509" y="5703248"/>
            <a:ext cx="6243694" cy="107514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miter lim="400000"/>
          </a:ln>
        </p:spPr>
        <p:txBody>
          <a:bodyPr lIns="50793" tIns="50793" rIns="50793" bIns="50793" rtlCol="0" anchor="ctr"/>
          <a:lstStyle/>
          <a:p>
            <a:pPr algn="l"/>
            <a:endParaRPr lang="en-GB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5EF0FE-9F22-654B-9319-AB793CAB867F}"/>
              </a:ext>
            </a:extLst>
          </p:cNvPr>
          <p:cNvCxnSpPr>
            <a:cxnSpLocks/>
          </p:cNvCxnSpPr>
          <p:nvPr/>
        </p:nvCxnSpPr>
        <p:spPr>
          <a:xfrm>
            <a:off x="5636892" y="5414063"/>
            <a:ext cx="1118855" cy="148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7662CF-18FC-65F2-FA39-5E980744E901}"/>
              </a:ext>
            </a:extLst>
          </p:cNvPr>
          <p:cNvCxnSpPr>
            <a:cxnSpLocks/>
          </p:cNvCxnSpPr>
          <p:nvPr/>
        </p:nvCxnSpPr>
        <p:spPr>
          <a:xfrm flipV="1">
            <a:off x="5644913" y="5414211"/>
            <a:ext cx="0" cy="393495"/>
          </a:xfrm>
          <a:prstGeom prst="line">
            <a:avLst/>
          </a:prstGeom>
          <a:noFill/>
          <a:ln w="25400" cap="flat">
            <a:solidFill>
              <a:srgbClr val="92D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A71358-5381-BA2A-2948-99E531010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708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组合 1452">
            <a:extLst>
              <a:ext uri="{FF2B5EF4-FFF2-40B4-BE49-F238E27FC236}">
                <a16:creationId xmlns:a16="http://schemas.microsoft.com/office/drawing/2014/main" id="{5D7DB4FA-5026-469B-8C2C-58A35D91AF07}"/>
              </a:ext>
            </a:extLst>
          </p:cNvPr>
          <p:cNvGrpSpPr/>
          <p:nvPr/>
        </p:nvGrpSpPr>
        <p:grpSpPr>
          <a:xfrm>
            <a:off x="8273031" y="1117166"/>
            <a:ext cx="3346049" cy="1989585"/>
            <a:chOff x="15263108" y="1903406"/>
            <a:chExt cx="6692098" cy="397916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122F1BA-CF8B-47F5-AFEF-8A26F4F268A0}"/>
                </a:ext>
              </a:extLst>
            </p:cNvPr>
            <p:cNvGrpSpPr/>
            <p:nvPr/>
          </p:nvGrpSpPr>
          <p:grpSpPr>
            <a:xfrm>
              <a:off x="15263108" y="1903406"/>
              <a:ext cx="6692098" cy="3979162"/>
              <a:chOff x="16255092" y="3329102"/>
              <a:chExt cx="5644658" cy="3356353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37B8E811-719B-465F-917E-A206ED538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5092" y="3329102"/>
                <a:ext cx="5644658" cy="3356353"/>
              </a:xfrm>
              <a:custGeom>
                <a:avLst/>
                <a:gdLst>
                  <a:gd name="T0" fmla="*/ 462 w 550"/>
                  <a:gd name="T1" fmla="*/ 159 h 362"/>
                  <a:gd name="T2" fmla="*/ 462 w 550"/>
                  <a:gd name="T3" fmla="*/ 152 h 362"/>
                  <a:gd name="T4" fmla="*/ 311 w 550"/>
                  <a:gd name="T5" fmla="*/ 0 h 362"/>
                  <a:gd name="T6" fmla="*/ 184 w 550"/>
                  <a:gd name="T7" fmla="*/ 68 h 362"/>
                  <a:gd name="T8" fmla="*/ 143 w 550"/>
                  <a:gd name="T9" fmla="*/ 57 h 362"/>
                  <a:gd name="T10" fmla="*/ 94 w 550"/>
                  <a:gd name="T11" fmla="*/ 72 h 362"/>
                  <a:gd name="T12" fmla="*/ 55 w 550"/>
                  <a:gd name="T13" fmla="*/ 143 h 362"/>
                  <a:gd name="T14" fmla="*/ 0 w 550"/>
                  <a:gd name="T15" fmla="*/ 243 h 362"/>
                  <a:gd name="T16" fmla="*/ 106 w 550"/>
                  <a:gd name="T17" fmla="*/ 362 h 362"/>
                  <a:gd name="T18" fmla="*/ 119 w 550"/>
                  <a:gd name="T19" fmla="*/ 362 h 362"/>
                  <a:gd name="T20" fmla="*/ 131 w 550"/>
                  <a:gd name="T21" fmla="*/ 362 h 362"/>
                  <a:gd name="T22" fmla="*/ 379 w 550"/>
                  <a:gd name="T23" fmla="*/ 362 h 362"/>
                  <a:gd name="T24" fmla="*/ 384 w 550"/>
                  <a:gd name="T25" fmla="*/ 362 h 362"/>
                  <a:gd name="T26" fmla="*/ 390 w 550"/>
                  <a:gd name="T27" fmla="*/ 362 h 362"/>
                  <a:gd name="T28" fmla="*/ 409 w 550"/>
                  <a:gd name="T29" fmla="*/ 362 h 362"/>
                  <a:gd name="T30" fmla="*/ 448 w 550"/>
                  <a:gd name="T31" fmla="*/ 362 h 362"/>
                  <a:gd name="T32" fmla="*/ 550 w 550"/>
                  <a:gd name="T33" fmla="*/ 260 h 362"/>
                  <a:gd name="T34" fmla="*/ 462 w 550"/>
                  <a:gd name="T35" fmla="*/ 159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50" h="362">
                    <a:moveTo>
                      <a:pt x="462" y="159"/>
                    </a:moveTo>
                    <a:cubicBezTo>
                      <a:pt x="462" y="157"/>
                      <a:pt x="462" y="154"/>
                      <a:pt x="462" y="152"/>
                    </a:cubicBezTo>
                    <a:cubicBezTo>
                      <a:pt x="462" y="68"/>
                      <a:pt x="395" y="0"/>
                      <a:pt x="311" y="0"/>
                    </a:cubicBezTo>
                    <a:cubicBezTo>
                      <a:pt x="258" y="0"/>
                      <a:pt x="211" y="28"/>
                      <a:pt x="184" y="68"/>
                    </a:cubicBezTo>
                    <a:cubicBezTo>
                      <a:pt x="172" y="61"/>
                      <a:pt x="158" y="57"/>
                      <a:pt x="143" y="57"/>
                    </a:cubicBezTo>
                    <a:cubicBezTo>
                      <a:pt x="124" y="57"/>
                      <a:pt x="108" y="62"/>
                      <a:pt x="94" y="72"/>
                    </a:cubicBezTo>
                    <a:cubicBezTo>
                      <a:pt x="70" y="87"/>
                      <a:pt x="55" y="113"/>
                      <a:pt x="55" y="143"/>
                    </a:cubicBezTo>
                    <a:cubicBezTo>
                      <a:pt x="22" y="164"/>
                      <a:pt x="0" y="201"/>
                      <a:pt x="0" y="243"/>
                    </a:cubicBezTo>
                    <a:cubicBezTo>
                      <a:pt x="0" y="305"/>
                      <a:pt x="46" y="355"/>
                      <a:pt x="106" y="362"/>
                    </a:cubicBezTo>
                    <a:cubicBezTo>
                      <a:pt x="110" y="362"/>
                      <a:pt x="115" y="362"/>
                      <a:pt x="119" y="362"/>
                    </a:cubicBezTo>
                    <a:cubicBezTo>
                      <a:pt x="123" y="362"/>
                      <a:pt x="127" y="362"/>
                      <a:pt x="131" y="362"/>
                    </a:cubicBezTo>
                    <a:cubicBezTo>
                      <a:pt x="187" y="362"/>
                      <a:pt x="318" y="362"/>
                      <a:pt x="379" y="362"/>
                    </a:cubicBezTo>
                    <a:cubicBezTo>
                      <a:pt x="381" y="362"/>
                      <a:pt x="383" y="362"/>
                      <a:pt x="384" y="362"/>
                    </a:cubicBezTo>
                    <a:cubicBezTo>
                      <a:pt x="390" y="362"/>
                      <a:pt x="390" y="362"/>
                      <a:pt x="390" y="362"/>
                    </a:cubicBezTo>
                    <a:cubicBezTo>
                      <a:pt x="394" y="362"/>
                      <a:pt x="403" y="362"/>
                      <a:pt x="409" y="362"/>
                    </a:cubicBezTo>
                    <a:cubicBezTo>
                      <a:pt x="448" y="362"/>
                      <a:pt x="448" y="362"/>
                      <a:pt x="448" y="362"/>
                    </a:cubicBezTo>
                    <a:cubicBezTo>
                      <a:pt x="505" y="361"/>
                      <a:pt x="550" y="316"/>
                      <a:pt x="550" y="260"/>
                    </a:cubicBezTo>
                    <a:cubicBezTo>
                      <a:pt x="550" y="209"/>
                      <a:pt x="512" y="166"/>
                      <a:pt x="462" y="159"/>
                    </a:cubicBezTo>
                    <a:close/>
                  </a:path>
                </a:pathLst>
              </a:custGeom>
              <a:solidFill>
                <a:srgbClr val="1F96FC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 dirty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8BED9F7B-399B-4B92-96D1-57F832711A98}"/>
                  </a:ext>
                </a:extLst>
              </p:cNvPr>
              <p:cNvGrpSpPr/>
              <p:nvPr/>
            </p:nvGrpSpPr>
            <p:grpSpPr>
              <a:xfrm>
                <a:off x="17095918" y="4164296"/>
                <a:ext cx="2371119" cy="602536"/>
                <a:chOff x="17095918" y="4164296"/>
                <a:chExt cx="2371119" cy="602536"/>
              </a:xfrm>
            </p:grpSpPr>
            <p:sp>
              <p:nvSpPr>
                <p:cNvPr id="2" name="矩形 1">
                  <a:extLst>
                    <a:ext uri="{FF2B5EF4-FFF2-40B4-BE49-F238E27FC236}">
                      <a16:creationId xmlns:a16="http://schemas.microsoft.com/office/drawing/2014/main" id="{89EF7160-E091-4803-83FD-0CD1143588F3}"/>
                    </a:ext>
                  </a:extLst>
                </p:cNvPr>
                <p:cNvSpPr/>
                <p:nvPr/>
              </p:nvSpPr>
              <p:spPr>
                <a:xfrm>
                  <a:off x="17849380" y="4195704"/>
                  <a:ext cx="1617657" cy="5711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412740" hangingPunct="0">
                    <a:defRPr/>
                  </a:pPr>
                  <a:r>
                    <a:rPr lang="en-US" altLang="zh-CN" sz="1600" b="1" kern="0" dirty="0" err="1">
                      <a:solidFill>
                        <a:srgbClr val="E7F4FE"/>
                      </a:solidFill>
                      <a:latin typeface="Helvetica Neue"/>
                      <a:ea typeface="Microsoft YaHei Light"/>
                      <a:cs typeface="Helvetica Neue"/>
                      <a:sym typeface="Helvetica Neue"/>
                    </a:rPr>
                    <a:t>WeCom</a:t>
                  </a:r>
                  <a:endParaRPr lang="zh-CN" altLang="en-US" sz="1600" b="1" kern="0" dirty="0">
                    <a:solidFill>
                      <a:srgbClr val="E7F4FE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14" name="图像" descr="图像">
                  <a:extLst>
                    <a:ext uri="{FF2B5EF4-FFF2-40B4-BE49-F238E27FC236}">
                      <a16:creationId xmlns:a16="http://schemas.microsoft.com/office/drawing/2014/main" id="{94E9D819-9115-4F29-AFB3-48E16BB525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biLevel thresh="25000"/>
                </a:blip>
                <a:stretch>
                  <a:fillRect/>
                </a:stretch>
              </p:blipFill>
              <p:spPr>
                <a:xfrm>
                  <a:off x="17095918" y="4164296"/>
                  <a:ext cx="673100" cy="55880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</p:pic>
          </p:grpSp>
        </p:grpSp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9321D517-8C95-40A0-8C4E-D876DE1CF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996" t="25499" r="34861" b="26215"/>
            <a:stretch/>
          </p:blipFill>
          <p:spPr>
            <a:xfrm>
              <a:off x="17896802" y="4133137"/>
              <a:ext cx="703359" cy="1090528"/>
            </a:xfrm>
            <a:prstGeom prst="rect">
              <a:avLst/>
            </a:prstGeom>
          </p:spPr>
        </p:pic>
        <p:sp>
          <p:nvSpPr>
            <p:cNvPr id="1390" name="Freeform 35">
              <a:extLst>
                <a:ext uri="{FF2B5EF4-FFF2-40B4-BE49-F238E27FC236}">
                  <a16:creationId xmlns:a16="http://schemas.microsoft.com/office/drawing/2014/main" id="{F99374B3-7709-4CE2-8530-1E971DC69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30585" y="4174539"/>
              <a:ext cx="938750" cy="1105636"/>
            </a:xfrm>
            <a:custGeom>
              <a:avLst/>
              <a:gdLst>
                <a:gd name="T0" fmla="*/ 64 w 128"/>
                <a:gd name="T1" fmla="*/ 8 h 152"/>
                <a:gd name="T2" fmla="*/ 117 w 128"/>
                <a:gd name="T3" fmla="*/ 23 h 152"/>
                <a:gd name="T4" fmla="*/ 64 w 128"/>
                <a:gd name="T5" fmla="*/ 38 h 152"/>
                <a:gd name="T6" fmla="*/ 11 w 128"/>
                <a:gd name="T7" fmla="*/ 23 h 152"/>
                <a:gd name="T8" fmla="*/ 64 w 128"/>
                <a:gd name="T9" fmla="*/ 8 h 152"/>
                <a:gd name="T10" fmla="*/ 64 w 128"/>
                <a:gd name="T11" fmla="*/ 0 h 152"/>
                <a:gd name="T12" fmla="*/ 39 w 128"/>
                <a:gd name="T13" fmla="*/ 2 h 152"/>
                <a:gd name="T14" fmla="*/ 19 w 128"/>
                <a:gd name="T15" fmla="*/ 7 h 152"/>
                <a:gd name="T16" fmla="*/ 5 w 128"/>
                <a:gd name="T17" fmla="*/ 15 h 152"/>
                <a:gd name="T18" fmla="*/ 1 w 128"/>
                <a:gd name="T19" fmla="*/ 20 h 152"/>
                <a:gd name="T20" fmla="*/ 0 w 128"/>
                <a:gd name="T21" fmla="*/ 25 h 152"/>
                <a:gd name="T22" fmla="*/ 0 w 128"/>
                <a:gd name="T23" fmla="*/ 126 h 152"/>
                <a:gd name="T24" fmla="*/ 1 w 128"/>
                <a:gd name="T25" fmla="*/ 132 h 152"/>
                <a:gd name="T26" fmla="*/ 5 w 128"/>
                <a:gd name="T27" fmla="*/ 136 h 152"/>
                <a:gd name="T28" fmla="*/ 19 w 128"/>
                <a:gd name="T29" fmla="*/ 144 h 152"/>
                <a:gd name="T30" fmla="*/ 39 w 128"/>
                <a:gd name="T31" fmla="*/ 150 h 152"/>
                <a:gd name="T32" fmla="*/ 64 w 128"/>
                <a:gd name="T33" fmla="*/ 152 h 152"/>
                <a:gd name="T34" fmla="*/ 110 w 128"/>
                <a:gd name="T35" fmla="*/ 144 h 152"/>
                <a:gd name="T36" fmla="*/ 123 w 128"/>
                <a:gd name="T37" fmla="*/ 136 h 152"/>
                <a:gd name="T38" fmla="*/ 127 w 128"/>
                <a:gd name="T39" fmla="*/ 132 h 152"/>
                <a:gd name="T40" fmla="*/ 128 w 128"/>
                <a:gd name="T41" fmla="*/ 126 h 152"/>
                <a:gd name="T42" fmla="*/ 128 w 128"/>
                <a:gd name="T43" fmla="*/ 25 h 152"/>
                <a:gd name="T44" fmla="*/ 123 w 128"/>
                <a:gd name="T45" fmla="*/ 15 h 152"/>
                <a:gd name="T46" fmla="*/ 110 w 128"/>
                <a:gd name="T47" fmla="*/ 7 h 152"/>
                <a:gd name="T48" fmla="*/ 89 w 128"/>
                <a:gd name="T49" fmla="*/ 2 h 152"/>
                <a:gd name="T50" fmla="*/ 64 w 128"/>
                <a:gd name="T5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152">
                  <a:moveTo>
                    <a:pt x="64" y="8"/>
                  </a:moveTo>
                  <a:cubicBezTo>
                    <a:pt x="93" y="8"/>
                    <a:pt x="117" y="14"/>
                    <a:pt x="117" y="23"/>
                  </a:cubicBezTo>
                  <a:cubicBezTo>
                    <a:pt x="117" y="31"/>
                    <a:pt x="93" y="38"/>
                    <a:pt x="64" y="38"/>
                  </a:cubicBezTo>
                  <a:cubicBezTo>
                    <a:pt x="34" y="38"/>
                    <a:pt x="11" y="31"/>
                    <a:pt x="11" y="23"/>
                  </a:cubicBezTo>
                  <a:cubicBezTo>
                    <a:pt x="11" y="14"/>
                    <a:pt x="34" y="8"/>
                    <a:pt x="64" y="8"/>
                  </a:cubicBezTo>
                  <a:close/>
                  <a:moveTo>
                    <a:pt x="64" y="0"/>
                  </a:moveTo>
                  <a:cubicBezTo>
                    <a:pt x="39" y="2"/>
                    <a:pt x="39" y="2"/>
                    <a:pt x="39" y="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47" y="151"/>
                    <a:pt x="55" y="152"/>
                    <a:pt x="64" y="152"/>
                  </a:cubicBezTo>
                  <a:cubicBezTo>
                    <a:pt x="82" y="152"/>
                    <a:pt x="98" y="149"/>
                    <a:pt x="110" y="144"/>
                  </a:cubicBezTo>
                  <a:cubicBezTo>
                    <a:pt x="115" y="142"/>
                    <a:pt x="120" y="139"/>
                    <a:pt x="123" y="136"/>
                  </a:cubicBezTo>
                  <a:cubicBezTo>
                    <a:pt x="125" y="135"/>
                    <a:pt x="126" y="133"/>
                    <a:pt x="127" y="132"/>
                  </a:cubicBezTo>
                  <a:cubicBezTo>
                    <a:pt x="128" y="130"/>
                    <a:pt x="128" y="128"/>
                    <a:pt x="128" y="1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2"/>
                    <a:pt x="127" y="18"/>
                    <a:pt x="123" y="15"/>
                  </a:cubicBezTo>
                  <a:cubicBezTo>
                    <a:pt x="120" y="12"/>
                    <a:pt x="115" y="10"/>
                    <a:pt x="110" y="7"/>
                  </a:cubicBezTo>
                  <a:cubicBezTo>
                    <a:pt x="104" y="5"/>
                    <a:pt x="97" y="3"/>
                    <a:pt x="89" y="2"/>
                  </a:cubicBezTo>
                  <a:cubicBezTo>
                    <a:pt x="82" y="1"/>
                    <a:pt x="73" y="0"/>
                    <a:pt x="64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12740" hangingPunct="0">
                <a:defRPr/>
              </a:pPr>
              <a:endParaRPr lang="zh-CN" altLang="en-US" sz="1500" b="1" kern="0">
                <a:solidFill>
                  <a:srgbClr val="FFFFFF"/>
                </a:solidFill>
                <a:latin typeface="Helvetica Neue"/>
                <a:ea typeface="Microsoft YaHei Light"/>
                <a:cs typeface="Helvetica Neue"/>
                <a:sym typeface="Helvetica Neue"/>
              </a:endParaRPr>
            </a:p>
          </p:txBody>
        </p:sp>
        <p:grpSp>
          <p:nvGrpSpPr>
            <p:cNvPr id="1391" name="组合 1390">
              <a:extLst>
                <a:ext uri="{FF2B5EF4-FFF2-40B4-BE49-F238E27FC236}">
                  <a16:creationId xmlns:a16="http://schemas.microsoft.com/office/drawing/2014/main" id="{61C0AC0C-0679-436A-A4A7-57CB2AAE3023}"/>
                </a:ext>
              </a:extLst>
            </p:cNvPr>
            <p:cNvGrpSpPr/>
            <p:nvPr/>
          </p:nvGrpSpPr>
          <p:grpSpPr>
            <a:xfrm>
              <a:off x="16190811" y="3919182"/>
              <a:ext cx="703359" cy="855752"/>
              <a:chOff x="11050588" y="1576388"/>
              <a:chExt cx="285750" cy="347662"/>
            </a:xfrm>
            <a:solidFill>
              <a:srgbClr val="002060"/>
            </a:solidFill>
          </p:grpSpPr>
          <p:sp>
            <p:nvSpPr>
              <p:cNvPr id="1392" name="Freeform 14">
                <a:extLst>
                  <a:ext uri="{FF2B5EF4-FFF2-40B4-BE49-F238E27FC236}">
                    <a16:creationId xmlns:a16="http://schemas.microsoft.com/office/drawing/2014/main" id="{23773940-273E-4DE7-B01B-2F05CA8F5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731963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6 h 16"/>
                  <a:gd name="T8" fmla="*/ 5 w 112"/>
                  <a:gd name="T9" fmla="*/ 14 h 16"/>
                  <a:gd name="T10" fmla="*/ 0 w 112"/>
                  <a:gd name="T11" fmla="*/ 9 h 16"/>
                  <a:gd name="T12" fmla="*/ 0 w 112"/>
                  <a:gd name="T13" fmla="*/ 9 h 16"/>
                  <a:gd name="T14" fmla="*/ 5 w 112"/>
                  <a:gd name="T15" fmla="*/ 4 h 16"/>
                  <a:gd name="T16" fmla="*/ 6 w 112"/>
                  <a:gd name="T17" fmla="*/ 3 h 16"/>
                  <a:gd name="T18" fmla="*/ 7 w 112"/>
                  <a:gd name="T19" fmla="*/ 0 h 16"/>
                  <a:gd name="T20" fmla="*/ 105 w 112"/>
                  <a:gd name="T21" fmla="*/ 0 h 16"/>
                  <a:gd name="T22" fmla="*/ 105 w 112"/>
                  <a:gd name="T23" fmla="*/ 0 h 16"/>
                  <a:gd name="T24" fmla="*/ 110 w 112"/>
                  <a:gd name="T25" fmla="*/ 3 h 16"/>
                  <a:gd name="T26" fmla="*/ 111 w 112"/>
                  <a:gd name="T27" fmla="*/ 4 h 16"/>
                  <a:gd name="T28" fmla="*/ 112 w 112"/>
                  <a:gd name="T29" fmla="*/ 9 h 16"/>
                  <a:gd name="T30" fmla="*/ 112 w 112"/>
                  <a:gd name="T31" fmla="*/ 9 h 16"/>
                  <a:gd name="T32" fmla="*/ 112 w 112"/>
                  <a:gd name="T33" fmla="*/ 11 h 16"/>
                  <a:gd name="T34" fmla="*/ 111 w 112"/>
                  <a:gd name="T35" fmla="*/ 14 h 16"/>
                  <a:gd name="T36" fmla="*/ 110 w 112"/>
                  <a:gd name="T37" fmla="*/ 16 h 16"/>
                  <a:gd name="T38" fmla="*/ 105 w 112"/>
                  <a:gd name="T39" fmla="*/ 16 h 16"/>
                  <a:gd name="T40" fmla="*/ 105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4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3"/>
                    </a:lnTo>
                    <a:lnTo>
                      <a:pt x="111" y="4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1" y="14"/>
                    </a:lnTo>
                    <a:lnTo>
                      <a:pt x="110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393" name="Freeform 15">
                <a:extLst>
                  <a:ext uri="{FF2B5EF4-FFF2-40B4-BE49-F238E27FC236}">
                    <a16:creationId xmlns:a16="http://schemas.microsoft.com/office/drawing/2014/main" id="{C4C6C180-A73B-4ED2-9BB1-F3F1DC291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71238" y="1685925"/>
                <a:ext cx="106363" cy="23812"/>
              </a:xfrm>
              <a:custGeom>
                <a:avLst/>
                <a:gdLst>
                  <a:gd name="T0" fmla="*/ 60 w 67"/>
                  <a:gd name="T1" fmla="*/ 15 h 15"/>
                  <a:gd name="T2" fmla="*/ 7 w 67"/>
                  <a:gd name="T3" fmla="*/ 15 h 15"/>
                  <a:gd name="T4" fmla="*/ 7 w 67"/>
                  <a:gd name="T5" fmla="*/ 15 h 15"/>
                  <a:gd name="T6" fmla="*/ 4 w 67"/>
                  <a:gd name="T7" fmla="*/ 12 h 15"/>
                  <a:gd name="T8" fmla="*/ 3 w 67"/>
                  <a:gd name="T9" fmla="*/ 12 h 15"/>
                  <a:gd name="T10" fmla="*/ 0 w 67"/>
                  <a:gd name="T11" fmla="*/ 10 h 15"/>
                  <a:gd name="T12" fmla="*/ 0 w 67"/>
                  <a:gd name="T13" fmla="*/ 7 h 15"/>
                  <a:gd name="T14" fmla="*/ 0 w 67"/>
                  <a:gd name="T15" fmla="*/ 7 h 15"/>
                  <a:gd name="T16" fmla="*/ 0 w 67"/>
                  <a:gd name="T17" fmla="*/ 3 h 15"/>
                  <a:gd name="T18" fmla="*/ 3 w 67"/>
                  <a:gd name="T19" fmla="*/ 1 h 15"/>
                  <a:gd name="T20" fmla="*/ 7 w 67"/>
                  <a:gd name="T21" fmla="*/ 0 h 15"/>
                  <a:gd name="T22" fmla="*/ 60 w 67"/>
                  <a:gd name="T23" fmla="*/ 0 h 15"/>
                  <a:gd name="T24" fmla="*/ 60 w 67"/>
                  <a:gd name="T25" fmla="*/ 0 h 15"/>
                  <a:gd name="T26" fmla="*/ 65 w 67"/>
                  <a:gd name="T27" fmla="*/ 0 h 15"/>
                  <a:gd name="T28" fmla="*/ 66 w 67"/>
                  <a:gd name="T29" fmla="*/ 1 h 15"/>
                  <a:gd name="T30" fmla="*/ 67 w 67"/>
                  <a:gd name="T31" fmla="*/ 3 h 15"/>
                  <a:gd name="T32" fmla="*/ 67 w 67"/>
                  <a:gd name="T33" fmla="*/ 7 h 15"/>
                  <a:gd name="T34" fmla="*/ 67 w 67"/>
                  <a:gd name="T35" fmla="*/ 7 h 15"/>
                  <a:gd name="T36" fmla="*/ 67 w 67"/>
                  <a:gd name="T37" fmla="*/ 10 h 15"/>
                  <a:gd name="T38" fmla="*/ 66 w 67"/>
                  <a:gd name="T39" fmla="*/ 12 h 15"/>
                  <a:gd name="T40" fmla="*/ 65 w 67"/>
                  <a:gd name="T41" fmla="*/ 12 h 15"/>
                  <a:gd name="T42" fmla="*/ 60 w 67"/>
                  <a:gd name="T43" fmla="*/ 15 h 15"/>
                  <a:gd name="T44" fmla="*/ 60 w 67"/>
                  <a:gd name="T45" fmla="*/ 15 h 15"/>
                  <a:gd name="T46" fmla="*/ 60 w 67"/>
                  <a:gd name="T47" fmla="*/ 15 h 15"/>
                  <a:gd name="T48" fmla="*/ 60 w 67"/>
                  <a:gd name="T4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" h="15">
                    <a:moveTo>
                      <a:pt x="60" y="15"/>
                    </a:moveTo>
                    <a:lnTo>
                      <a:pt x="7" y="15"/>
                    </a:lnTo>
                    <a:lnTo>
                      <a:pt x="7" y="15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3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10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6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394" name="Freeform 16">
                <a:extLst>
                  <a:ext uri="{FF2B5EF4-FFF2-40B4-BE49-F238E27FC236}">
                    <a16:creationId xmlns:a16="http://schemas.microsoft.com/office/drawing/2014/main" id="{84179542-B56D-45A8-9448-FCA3F9304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782763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4 h 16"/>
                  <a:gd name="T8" fmla="*/ 5 w 112"/>
                  <a:gd name="T9" fmla="*/ 12 h 16"/>
                  <a:gd name="T10" fmla="*/ 0 w 112"/>
                  <a:gd name="T11" fmla="*/ 9 h 16"/>
                  <a:gd name="T12" fmla="*/ 0 w 112"/>
                  <a:gd name="T13" fmla="*/ 9 h 16"/>
                  <a:gd name="T14" fmla="*/ 5 w 112"/>
                  <a:gd name="T15" fmla="*/ 3 h 16"/>
                  <a:gd name="T16" fmla="*/ 6 w 112"/>
                  <a:gd name="T17" fmla="*/ 0 h 16"/>
                  <a:gd name="T18" fmla="*/ 7 w 112"/>
                  <a:gd name="T19" fmla="*/ 0 h 16"/>
                  <a:gd name="T20" fmla="*/ 105 w 112"/>
                  <a:gd name="T21" fmla="*/ 0 h 16"/>
                  <a:gd name="T22" fmla="*/ 105 w 112"/>
                  <a:gd name="T23" fmla="*/ 0 h 16"/>
                  <a:gd name="T24" fmla="*/ 110 w 112"/>
                  <a:gd name="T25" fmla="*/ 0 h 16"/>
                  <a:gd name="T26" fmla="*/ 111 w 112"/>
                  <a:gd name="T27" fmla="*/ 3 h 16"/>
                  <a:gd name="T28" fmla="*/ 112 w 112"/>
                  <a:gd name="T29" fmla="*/ 5 h 16"/>
                  <a:gd name="T30" fmla="*/ 112 w 112"/>
                  <a:gd name="T31" fmla="*/ 9 h 16"/>
                  <a:gd name="T32" fmla="*/ 112 w 112"/>
                  <a:gd name="T33" fmla="*/ 9 h 16"/>
                  <a:gd name="T34" fmla="*/ 111 w 112"/>
                  <a:gd name="T35" fmla="*/ 12 h 16"/>
                  <a:gd name="T36" fmla="*/ 110 w 112"/>
                  <a:gd name="T37" fmla="*/ 14 h 16"/>
                  <a:gd name="T38" fmla="*/ 105 w 112"/>
                  <a:gd name="T39" fmla="*/ 16 h 16"/>
                  <a:gd name="T40" fmla="*/ 105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4"/>
                    </a:lnTo>
                    <a:lnTo>
                      <a:pt x="5" y="12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3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0"/>
                    </a:lnTo>
                    <a:lnTo>
                      <a:pt x="111" y="3"/>
                    </a:lnTo>
                    <a:lnTo>
                      <a:pt x="112" y="5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1" y="12"/>
                    </a:lnTo>
                    <a:lnTo>
                      <a:pt x="110" y="14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395" name="Freeform 17">
                <a:extLst>
                  <a:ext uri="{FF2B5EF4-FFF2-40B4-BE49-F238E27FC236}">
                    <a16:creationId xmlns:a16="http://schemas.microsoft.com/office/drawing/2014/main" id="{C78A9F10-9445-46D9-9D70-75C240A45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831975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6 h 16"/>
                  <a:gd name="T8" fmla="*/ 5 w 112"/>
                  <a:gd name="T9" fmla="*/ 13 h 16"/>
                  <a:gd name="T10" fmla="*/ 2 w 112"/>
                  <a:gd name="T11" fmla="*/ 11 h 16"/>
                  <a:gd name="T12" fmla="*/ 0 w 112"/>
                  <a:gd name="T13" fmla="*/ 9 h 16"/>
                  <a:gd name="T14" fmla="*/ 0 w 112"/>
                  <a:gd name="T15" fmla="*/ 9 h 16"/>
                  <a:gd name="T16" fmla="*/ 5 w 112"/>
                  <a:gd name="T17" fmla="*/ 2 h 16"/>
                  <a:gd name="T18" fmla="*/ 6 w 112"/>
                  <a:gd name="T19" fmla="*/ 2 h 16"/>
                  <a:gd name="T20" fmla="*/ 7 w 112"/>
                  <a:gd name="T21" fmla="*/ 0 h 16"/>
                  <a:gd name="T22" fmla="*/ 105 w 112"/>
                  <a:gd name="T23" fmla="*/ 0 h 16"/>
                  <a:gd name="T24" fmla="*/ 105 w 112"/>
                  <a:gd name="T25" fmla="*/ 0 h 16"/>
                  <a:gd name="T26" fmla="*/ 110 w 112"/>
                  <a:gd name="T27" fmla="*/ 2 h 16"/>
                  <a:gd name="T28" fmla="*/ 111 w 112"/>
                  <a:gd name="T29" fmla="*/ 2 h 16"/>
                  <a:gd name="T30" fmla="*/ 112 w 112"/>
                  <a:gd name="T31" fmla="*/ 6 h 16"/>
                  <a:gd name="T32" fmla="*/ 112 w 112"/>
                  <a:gd name="T33" fmla="*/ 9 h 16"/>
                  <a:gd name="T34" fmla="*/ 112 w 112"/>
                  <a:gd name="T35" fmla="*/ 9 h 16"/>
                  <a:gd name="T36" fmla="*/ 112 w 112"/>
                  <a:gd name="T37" fmla="*/ 11 h 16"/>
                  <a:gd name="T38" fmla="*/ 111 w 112"/>
                  <a:gd name="T39" fmla="*/ 13 h 16"/>
                  <a:gd name="T40" fmla="*/ 110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  <a:gd name="T46" fmla="*/ 105 w 112"/>
                  <a:gd name="T47" fmla="*/ 16 h 16"/>
                  <a:gd name="T48" fmla="*/ 105 w 112"/>
                  <a:gd name="T4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2" y="6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1" y="13"/>
                    </a:lnTo>
                    <a:lnTo>
                      <a:pt x="110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396" name="Freeform 18">
                <a:extLst>
                  <a:ext uri="{FF2B5EF4-FFF2-40B4-BE49-F238E27FC236}">
                    <a16:creationId xmlns:a16="http://schemas.microsoft.com/office/drawing/2014/main" id="{6B897E39-D558-4071-81D1-76A710641C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50588" y="1576388"/>
                <a:ext cx="285750" cy="347662"/>
              </a:xfrm>
              <a:custGeom>
                <a:avLst/>
                <a:gdLst>
                  <a:gd name="T0" fmla="*/ 162 w 180"/>
                  <a:gd name="T1" fmla="*/ 0 h 219"/>
                  <a:gd name="T2" fmla="*/ 59 w 180"/>
                  <a:gd name="T3" fmla="*/ 0 h 219"/>
                  <a:gd name="T4" fmla="*/ 0 w 180"/>
                  <a:gd name="T5" fmla="*/ 54 h 219"/>
                  <a:gd name="T6" fmla="*/ 0 w 180"/>
                  <a:gd name="T7" fmla="*/ 201 h 219"/>
                  <a:gd name="T8" fmla="*/ 0 w 180"/>
                  <a:gd name="T9" fmla="*/ 201 h 219"/>
                  <a:gd name="T10" fmla="*/ 3 w 180"/>
                  <a:gd name="T11" fmla="*/ 208 h 219"/>
                  <a:gd name="T12" fmla="*/ 5 w 180"/>
                  <a:gd name="T13" fmla="*/ 214 h 219"/>
                  <a:gd name="T14" fmla="*/ 11 w 180"/>
                  <a:gd name="T15" fmla="*/ 218 h 219"/>
                  <a:gd name="T16" fmla="*/ 18 w 180"/>
                  <a:gd name="T17" fmla="*/ 219 h 219"/>
                  <a:gd name="T18" fmla="*/ 180 w 180"/>
                  <a:gd name="T19" fmla="*/ 219 h 219"/>
                  <a:gd name="T20" fmla="*/ 180 w 180"/>
                  <a:gd name="T21" fmla="*/ 18 h 219"/>
                  <a:gd name="T22" fmla="*/ 180 w 180"/>
                  <a:gd name="T23" fmla="*/ 18 h 219"/>
                  <a:gd name="T24" fmla="*/ 179 w 180"/>
                  <a:gd name="T25" fmla="*/ 11 h 219"/>
                  <a:gd name="T26" fmla="*/ 175 w 180"/>
                  <a:gd name="T27" fmla="*/ 5 h 219"/>
                  <a:gd name="T28" fmla="*/ 169 w 180"/>
                  <a:gd name="T29" fmla="*/ 1 h 219"/>
                  <a:gd name="T30" fmla="*/ 162 w 180"/>
                  <a:gd name="T31" fmla="*/ 0 h 219"/>
                  <a:gd name="T32" fmla="*/ 162 w 180"/>
                  <a:gd name="T33" fmla="*/ 0 h 219"/>
                  <a:gd name="T34" fmla="*/ 162 w 180"/>
                  <a:gd name="T35" fmla="*/ 0 h 219"/>
                  <a:gd name="T36" fmla="*/ 162 w 180"/>
                  <a:gd name="T37" fmla="*/ 0 h 219"/>
                  <a:gd name="T38" fmla="*/ 166 w 180"/>
                  <a:gd name="T39" fmla="*/ 204 h 219"/>
                  <a:gd name="T40" fmla="*/ 25 w 180"/>
                  <a:gd name="T41" fmla="*/ 204 h 219"/>
                  <a:gd name="T42" fmla="*/ 25 w 180"/>
                  <a:gd name="T43" fmla="*/ 204 h 219"/>
                  <a:gd name="T44" fmla="*/ 21 w 180"/>
                  <a:gd name="T45" fmla="*/ 204 h 219"/>
                  <a:gd name="T46" fmla="*/ 18 w 180"/>
                  <a:gd name="T47" fmla="*/ 203 h 219"/>
                  <a:gd name="T48" fmla="*/ 15 w 180"/>
                  <a:gd name="T49" fmla="*/ 197 h 219"/>
                  <a:gd name="T50" fmla="*/ 15 w 180"/>
                  <a:gd name="T51" fmla="*/ 193 h 219"/>
                  <a:gd name="T52" fmla="*/ 15 w 180"/>
                  <a:gd name="T53" fmla="*/ 63 h 219"/>
                  <a:gd name="T54" fmla="*/ 49 w 180"/>
                  <a:gd name="T55" fmla="*/ 63 h 219"/>
                  <a:gd name="T56" fmla="*/ 49 w 180"/>
                  <a:gd name="T57" fmla="*/ 63 h 219"/>
                  <a:gd name="T58" fmla="*/ 54 w 180"/>
                  <a:gd name="T59" fmla="*/ 63 h 219"/>
                  <a:gd name="T60" fmla="*/ 60 w 180"/>
                  <a:gd name="T61" fmla="*/ 60 h 219"/>
                  <a:gd name="T62" fmla="*/ 63 w 180"/>
                  <a:gd name="T63" fmla="*/ 54 h 219"/>
                  <a:gd name="T64" fmla="*/ 66 w 180"/>
                  <a:gd name="T65" fmla="*/ 46 h 219"/>
                  <a:gd name="T66" fmla="*/ 66 w 180"/>
                  <a:gd name="T67" fmla="*/ 14 h 219"/>
                  <a:gd name="T68" fmla="*/ 157 w 180"/>
                  <a:gd name="T69" fmla="*/ 14 h 219"/>
                  <a:gd name="T70" fmla="*/ 157 w 180"/>
                  <a:gd name="T71" fmla="*/ 14 h 219"/>
                  <a:gd name="T72" fmla="*/ 159 w 180"/>
                  <a:gd name="T73" fmla="*/ 14 h 219"/>
                  <a:gd name="T74" fmla="*/ 162 w 180"/>
                  <a:gd name="T75" fmla="*/ 16 h 219"/>
                  <a:gd name="T76" fmla="*/ 166 w 180"/>
                  <a:gd name="T77" fmla="*/ 21 h 219"/>
                  <a:gd name="T78" fmla="*/ 166 w 180"/>
                  <a:gd name="T79" fmla="*/ 26 h 219"/>
                  <a:gd name="T80" fmla="*/ 166 w 180"/>
                  <a:gd name="T81" fmla="*/ 204 h 219"/>
                  <a:gd name="T82" fmla="*/ 166 w 180"/>
                  <a:gd name="T83" fmla="*/ 204 h 219"/>
                  <a:gd name="T84" fmla="*/ 166 w 180"/>
                  <a:gd name="T85" fmla="*/ 204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0" h="219">
                    <a:moveTo>
                      <a:pt x="162" y="0"/>
                    </a:moveTo>
                    <a:lnTo>
                      <a:pt x="59" y="0"/>
                    </a:lnTo>
                    <a:lnTo>
                      <a:pt x="0" y="54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3" y="208"/>
                    </a:lnTo>
                    <a:lnTo>
                      <a:pt x="5" y="214"/>
                    </a:lnTo>
                    <a:lnTo>
                      <a:pt x="11" y="218"/>
                    </a:lnTo>
                    <a:lnTo>
                      <a:pt x="18" y="219"/>
                    </a:lnTo>
                    <a:lnTo>
                      <a:pt x="180" y="219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79" y="11"/>
                    </a:lnTo>
                    <a:lnTo>
                      <a:pt x="175" y="5"/>
                    </a:lnTo>
                    <a:lnTo>
                      <a:pt x="169" y="1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close/>
                    <a:moveTo>
                      <a:pt x="166" y="204"/>
                    </a:moveTo>
                    <a:lnTo>
                      <a:pt x="25" y="204"/>
                    </a:lnTo>
                    <a:lnTo>
                      <a:pt x="25" y="204"/>
                    </a:lnTo>
                    <a:lnTo>
                      <a:pt x="21" y="204"/>
                    </a:lnTo>
                    <a:lnTo>
                      <a:pt x="18" y="203"/>
                    </a:lnTo>
                    <a:lnTo>
                      <a:pt x="15" y="197"/>
                    </a:lnTo>
                    <a:lnTo>
                      <a:pt x="15" y="193"/>
                    </a:lnTo>
                    <a:lnTo>
                      <a:pt x="15" y="63"/>
                    </a:lnTo>
                    <a:lnTo>
                      <a:pt x="49" y="63"/>
                    </a:lnTo>
                    <a:lnTo>
                      <a:pt x="49" y="63"/>
                    </a:lnTo>
                    <a:lnTo>
                      <a:pt x="54" y="63"/>
                    </a:lnTo>
                    <a:lnTo>
                      <a:pt x="60" y="60"/>
                    </a:lnTo>
                    <a:lnTo>
                      <a:pt x="63" y="54"/>
                    </a:lnTo>
                    <a:lnTo>
                      <a:pt x="66" y="46"/>
                    </a:lnTo>
                    <a:lnTo>
                      <a:pt x="66" y="14"/>
                    </a:lnTo>
                    <a:lnTo>
                      <a:pt x="157" y="14"/>
                    </a:lnTo>
                    <a:lnTo>
                      <a:pt x="157" y="14"/>
                    </a:lnTo>
                    <a:lnTo>
                      <a:pt x="159" y="14"/>
                    </a:lnTo>
                    <a:lnTo>
                      <a:pt x="162" y="16"/>
                    </a:lnTo>
                    <a:lnTo>
                      <a:pt x="166" y="21"/>
                    </a:lnTo>
                    <a:lnTo>
                      <a:pt x="166" y="26"/>
                    </a:lnTo>
                    <a:lnTo>
                      <a:pt x="166" y="204"/>
                    </a:lnTo>
                    <a:lnTo>
                      <a:pt x="166" y="204"/>
                    </a:lnTo>
                    <a:lnTo>
                      <a:pt x="166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1397" name="组合 1396">
              <a:extLst>
                <a:ext uri="{FF2B5EF4-FFF2-40B4-BE49-F238E27FC236}">
                  <a16:creationId xmlns:a16="http://schemas.microsoft.com/office/drawing/2014/main" id="{A9AE5CC7-2B8F-41EC-A43A-789BDD1FE9CE}"/>
                </a:ext>
              </a:extLst>
            </p:cNvPr>
            <p:cNvGrpSpPr/>
            <p:nvPr/>
          </p:nvGrpSpPr>
          <p:grpSpPr>
            <a:xfrm>
              <a:off x="16239795" y="4936516"/>
              <a:ext cx="703359" cy="748640"/>
              <a:chOff x="11050588" y="1576388"/>
              <a:chExt cx="285750" cy="347662"/>
            </a:xfrm>
            <a:solidFill>
              <a:srgbClr val="002060"/>
            </a:solidFill>
          </p:grpSpPr>
          <p:sp>
            <p:nvSpPr>
              <p:cNvPr id="1398" name="Freeform 14">
                <a:extLst>
                  <a:ext uri="{FF2B5EF4-FFF2-40B4-BE49-F238E27FC236}">
                    <a16:creationId xmlns:a16="http://schemas.microsoft.com/office/drawing/2014/main" id="{55251833-C686-44D1-8625-F2C5ADC21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731963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6 h 16"/>
                  <a:gd name="T8" fmla="*/ 5 w 112"/>
                  <a:gd name="T9" fmla="*/ 14 h 16"/>
                  <a:gd name="T10" fmla="*/ 0 w 112"/>
                  <a:gd name="T11" fmla="*/ 9 h 16"/>
                  <a:gd name="T12" fmla="*/ 0 w 112"/>
                  <a:gd name="T13" fmla="*/ 9 h 16"/>
                  <a:gd name="T14" fmla="*/ 5 w 112"/>
                  <a:gd name="T15" fmla="*/ 4 h 16"/>
                  <a:gd name="T16" fmla="*/ 6 w 112"/>
                  <a:gd name="T17" fmla="*/ 3 h 16"/>
                  <a:gd name="T18" fmla="*/ 7 w 112"/>
                  <a:gd name="T19" fmla="*/ 0 h 16"/>
                  <a:gd name="T20" fmla="*/ 105 w 112"/>
                  <a:gd name="T21" fmla="*/ 0 h 16"/>
                  <a:gd name="T22" fmla="*/ 105 w 112"/>
                  <a:gd name="T23" fmla="*/ 0 h 16"/>
                  <a:gd name="T24" fmla="*/ 110 w 112"/>
                  <a:gd name="T25" fmla="*/ 3 h 16"/>
                  <a:gd name="T26" fmla="*/ 111 w 112"/>
                  <a:gd name="T27" fmla="*/ 4 h 16"/>
                  <a:gd name="T28" fmla="*/ 112 w 112"/>
                  <a:gd name="T29" fmla="*/ 9 h 16"/>
                  <a:gd name="T30" fmla="*/ 112 w 112"/>
                  <a:gd name="T31" fmla="*/ 9 h 16"/>
                  <a:gd name="T32" fmla="*/ 112 w 112"/>
                  <a:gd name="T33" fmla="*/ 11 h 16"/>
                  <a:gd name="T34" fmla="*/ 111 w 112"/>
                  <a:gd name="T35" fmla="*/ 14 h 16"/>
                  <a:gd name="T36" fmla="*/ 110 w 112"/>
                  <a:gd name="T37" fmla="*/ 16 h 16"/>
                  <a:gd name="T38" fmla="*/ 105 w 112"/>
                  <a:gd name="T39" fmla="*/ 16 h 16"/>
                  <a:gd name="T40" fmla="*/ 105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4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3"/>
                    </a:lnTo>
                    <a:lnTo>
                      <a:pt x="111" y="4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1" y="14"/>
                    </a:lnTo>
                    <a:lnTo>
                      <a:pt x="110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399" name="Freeform 15">
                <a:extLst>
                  <a:ext uri="{FF2B5EF4-FFF2-40B4-BE49-F238E27FC236}">
                    <a16:creationId xmlns:a16="http://schemas.microsoft.com/office/drawing/2014/main" id="{D16F1BAA-8114-4278-962F-7E9A3578E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71238" y="1685925"/>
                <a:ext cx="106363" cy="23812"/>
              </a:xfrm>
              <a:custGeom>
                <a:avLst/>
                <a:gdLst>
                  <a:gd name="T0" fmla="*/ 60 w 67"/>
                  <a:gd name="T1" fmla="*/ 15 h 15"/>
                  <a:gd name="T2" fmla="*/ 7 w 67"/>
                  <a:gd name="T3" fmla="*/ 15 h 15"/>
                  <a:gd name="T4" fmla="*/ 7 w 67"/>
                  <a:gd name="T5" fmla="*/ 15 h 15"/>
                  <a:gd name="T6" fmla="*/ 4 w 67"/>
                  <a:gd name="T7" fmla="*/ 12 h 15"/>
                  <a:gd name="T8" fmla="*/ 3 w 67"/>
                  <a:gd name="T9" fmla="*/ 12 h 15"/>
                  <a:gd name="T10" fmla="*/ 0 w 67"/>
                  <a:gd name="T11" fmla="*/ 10 h 15"/>
                  <a:gd name="T12" fmla="*/ 0 w 67"/>
                  <a:gd name="T13" fmla="*/ 7 h 15"/>
                  <a:gd name="T14" fmla="*/ 0 w 67"/>
                  <a:gd name="T15" fmla="*/ 7 h 15"/>
                  <a:gd name="T16" fmla="*/ 0 w 67"/>
                  <a:gd name="T17" fmla="*/ 3 h 15"/>
                  <a:gd name="T18" fmla="*/ 3 w 67"/>
                  <a:gd name="T19" fmla="*/ 1 h 15"/>
                  <a:gd name="T20" fmla="*/ 7 w 67"/>
                  <a:gd name="T21" fmla="*/ 0 h 15"/>
                  <a:gd name="T22" fmla="*/ 60 w 67"/>
                  <a:gd name="T23" fmla="*/ 0 h 15"/>
                  <a:gd name="T24" fmla="*/ 60 w 67"/>
                  <a:gd name="T25" fmla="*/ 0 h 15"/>
                  <a:gd name="T26" fmla="*/ 65 w 67"/>
                  <a:gd name="T27" fmla="*/ 0 h 15"/>
                  <a:gd name="T28" fmla="*/ 66 w 67"/>
                  <a:gd name="T29" fmla="*/ 1 h 15"/>
                  <a:gd name="T30" fmla="*/ 67 w 67"/>
                  <a:gd name="T31" fmla="*/ 3 h 15"/>
                  <a:gd name="T32" fmla="*/ 67 w 67"/>
                  <a:gd name="T33" fmla="*/ 7 h 15"/>
                  <a:gd name="T34" fmla="*/ 67 w 67"/>
                  <a:gd name="T35" fmla="*/ 7 h 15"/>
                  <a:gd name="T36" fmla="*/ 67 w 67"/>
                  <a:gd name="T37" fmla="*/ 10 h 15"/>
                  <a:gd name="T38" fmla="*/ 66 w 67"/>
                  <a:gd name="T39" fmla="*/ 12 h 15"/>
                  <a:gd name="T40" fmla="*/ 65 w 67"/>
                  <a:gd name="T41" fmla="*/ 12 h 15"/>
                  <a:gd name="T42" fmla="*/ 60 w 67"/>
                  <a:gd name="T43" fmla="*/ 15 h 15"/>
                  <a:gd name="T44" fmla="*/ 60 w 67"/>
                  <a:gd name="T45" fmla="*/ 15 h 15"/>
                  <a:gd name="T46" fmla="*/ 60 w 67"/>
                  <a:gd name="T47" fmla="*/ 15 h 15"/>
                  <a:gd name="T48" fmla="*/ 60 w 67"/>
                  <a:gd name="T4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" h="15">
                    <a:moveTo>
                      <a:pt x="60" y="15"/>
                    </a:moveTo>
                    <a:lnTo>
                      <a:pt x="7" y="15"/>
                    </a:lnTo>
                    <a:lnTo>
                      <a:pt x="7" y="15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3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10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6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00" name="Freeform 16">
                <a:extLst>
                  <a:ext uri="{FF2B5EF4-FFF2-40B4-BE49-F238E27FC236}">
                    <a16:creationId xmlns:a16="http://schemas.microsoft.com/office/drawing/2014/main" id="{A02FD5A2-C444-4E70-9B51-2CAECDB3F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782763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4 h 16"/>
                  <a:gd name="T8" fmla="*/ 5 w 112"/>
                  <a:gd name="T9" fmla="*/ 12 h 16"/>
                  <a:gd name="T10" fmla="*/ 0 w 112"/>
                  <a:gd name="T11" fmla="*/ 9 h 16"/>
                  <a:gd name="T12" fmla="*/ 0 w 112"/>
                  <a:gd name="T13" fmla="*/ 9 h 16"/>
                  <a:gd name="T14" fmla="*/ 5 w 112"/>
                  <a:gd name="T15" fmla="*/ 3 h 16"/>
                  <a:gd name="T16" fmla="*/ 6 w 112"/>
                  <a:gd name="T17" fmla="*/ 0 h 16"/>
                  <a:gd name="T18" fmla="*/ 7 w 112"/>
                  <a:gd name="T19" fmla="*/ 0 h 16"/>
                  <a:gd name="T20" fmla="*/ 105 w 112"/>
                  <a:gd name="T21" fmla="*/ 0 h 16"/>
                  <a:gd name="T22" fmla="*/ 105 w 112"/>
                  <a:gd name="T23" fmla="*/ 0 h 16"/>
                  <a:gd name="T24" fmla="*/ 110 w 112"/>
                  <a:gd name="T25" fmla="*/ 0 h 16"/>
                  <a:gd name="T26" fmla="*/ 111 w 112"/>
                  <a:gd name="T27" fmla="*/ 3 h 16"/>
                  <a:gd name="T28" fmla="*/ 112 w 112"/>
                  <a:gd name="T29" fmla="*/ 5 h 16"/>
                  <a:gd name="T30" fmla="*/ 112 w 112"/>
                  <a:gd name="T31" fmla="*/ 9 h 16"/>
                  <a:gd name="T32" fmla="*/ 112 w 112"/>
                  <a:gd name="T33" fmla="*/ 9 h 16"/>
                  <a:gd name="T34" fmla="*/ 111 w 112"/>
                  <a:gd name="T35" fmla="*/ 12 h 16"/>
                  <a:gd name="T36" fmla="*/ 110 w 112"/>
                  <a:gd name="T37" fmla="*/ 14 h 16"/>
                  <a:gd name="T38" fmla="*/ 105 w 112"/>
                  <a:gd name="T39" fmla="*/ 16 h 16"/>
                  <a:gd name="T40" fmla="*/ 105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4"/>
                    </a:lnTo>
                    <a:lnTo>
                      <a:pt x="5" y="12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3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0"/>
                    </a:lnTo>
                    <a:lnTo>
                      <a:pt x="111" y="3"/>
                    </a:lnTo>
                    <a:lnTo>
                      <a:pt x="112" y="5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1" y="12"/>
                    </a:lnTo>
                    <a:lnTo>
                      <a:pt x="110" y="14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01" name="Freeform 17">
                <a:extLst>
                  <a:ext uri="{FF2B5EF4-FFF2-40B4-BE49-F238E27FC236}">
                    <a16:creationId xmlns:a16="http://schemas.microsoft.com/office/drawing/2014/main" id="{EAF86B20-4A04-47E2-820D-08660F4D6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831975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6 h 16"/>
                  <a:gd name="T8" fmla="*/ 5 w 112"/>
                  <a:gd name="T9" fmla="*/ 13 h 16"/>
                  <a:gd name="T10" fmla="*/ 2 w 112"/>
                  <a:gd name="T11" fmla="*/ 11 h 16"/>
                  <a:gd name="T12" fmla="*/ 0 w 112"/>
                  <a:gd name="T13" fmla="*/ 9 h 16"/>
                  <a:gd name="T14" fmla="*/ 0 w 112"/>
                  <a:gd name="T15" fmla="*/ 9 h 16"/>
                  <a:gd name="T16" fmla="*/ 5 w 112"/>
                  <a:gd name="T17" fmla="*/ 2 h 16"/>
                  <a:gd name="T18" fmla="*/ 6 w 112"/>
                  <a:gd name="T19" fmla="*/ 2 h 16"/>
                  <a:gd name="T20" fmla="*/ 7 w 112"/>
                  <a:gd name="T21" fmla="*/ 0 h 16"/>
                  <a:gd name="T22" fmla="*/ 105 w 112"/>
                  <a:gd name="T23" fmla="*/ 0 h 16"/>
                  <a:gd name="T24" fmla="*/ 105 w 112"/>
                  <a:gd name="T25" fmla="*/ 0 h 16"/>
                  <a:gd name="T26" fmla="*/ 110 w 112"/>
                  <a:gd name="T27" fmla="*/ 2 h 16"/>
                  <a:gd name="T28" fmla="*/ 111 w 112"/>
                  <a:gd name="T29" fmla="*/ 2 h 16"/>
                  <a:gd name="T30" fmla="*/ 112 w 112"/>
                  <a:gd name="T31" fmla="*/ 6 h 16"/>
                  <a:gd name="T32" fmla="*/ 112 w 112"/>
                  <a:gd name="T33" fmla="*/ 9 h 16"/>
                  <a:gd name="T34" fmla="*/ 112 w 112"/>
                  <a:gd name="T35" fmla="*/ 9 h 16"/>
                  <a:gd name="T36" fmla="*/ 112 w 112"/>
                  <a:gd name="T37" fmla="*/ 11 h 16"/>
                  <a:gd name="T38" fmla="*/ 111 w 112"/>
                  <a:gd name="T39" fmla="*/ 13 h 16"/>
                  <a:gd name="T40" fmla="*/ 110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  <a:gd name="T46" fmla="*/ 105 w 112"/>
                  <a:gd name="T47" fmla="*/ 16 h 16"/>
                  <a:gd name="T48" fmla="*/ 105 w 112"/>
                  <a:gd name="T4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2" y="6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1" y="13"/>
                    </a:lnTo>
                    <a:lnTo>
                      <a:pt x="110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02" name="Freeform 18">
                <a:extLst>
                  <a:ext uri="{FF2B5EF4-FFF2-40B4-BE49-F238E27FC236}">
                    <a16:creationId xmlns:a16="http://schemas.microsoft.com/office/drawing/2014/main" id="{21B51AB7-9FC2-4E67-99EB-953F1BDE7F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50588" y="1576388"/>
                <a:ext cx="285750" cy="347662"/>
              </a:xfrm>
              <a:custGeom>
                <a:avLst/>
                <a:gdLst>
                  <a:gd name="T0" fmla="*/ 162 w 180"/>
                  <a:gd name="T1" fmla="*/ 0 h 219"/>
                  <a:gd name="T2" fmla="*/ 59 w 180"/>
                  <a:gd name="T3" fmla="*/ 0 h 219"/>
                  <a:gd name="T4" fmla="*/ 0 w 180"/>
                  <a:gd name="T5" fmla="*/ 54 h 219"/>
                  <a:gd name="T6" fmla="*/ 0 w 180"/>
                  <a:gd name="T7" fmla="*/ 201 h 219"/>
                  <a:gd name="T8" fmla="*/ 0 w 180"/>
                  <a:gd name="T9" fmla="*/ 201 h 219"/>
                  <a:gd name="T10" fmla="*/ 3 w 180"/>
                  <a:gd name="T11" fmla="*/ 208 h 219"/>
                  <a:gd name="T12" fmla="*/ 5 w 180"/>
                  <a:gd name="T13" fmla="*/ 214 h 219"/>
                  <a:gd name="T14" fmla="*/ 11 w 180"/>
                  <a:gd name="T15" fmla="*/ 218 h 219"/>
                  <a:gd name="T16" fmla="*/ 18 w 180"/>
                  <a:gd name="T17" fmla="*/ 219 h 219"/>
                  <a:gd name="T18" fmla="*/ 180 w 180"/>
                  <a:gd name="T19" fmla="*/ 219 h 219"/>
                  <a:gd name="T20" fmla="*/ 180 w 180"/>
                  <a:gd name="T21" fmla="*/ 18 h 219"/>
                  <a:gd name="T22" fmla="*/ 180 w 180"/>
                  <a:gd name="T23" fmla="*/ 18 h 219"/>
                  <a:gd name="T24" fmla="*/ 179 w 180"/>
                  <a:gd name="T25" fmla="*/ 11 h 219"/>
                  <a:gd name="T26" fmla="*/ 175 w 180"/>
                  <a:gd name="T27" fmla="*/ 5 h 219"/>
                  <a:gd name="T28" fmla="*/ 169 w 180"/>
                  <a:gd name="T29" fmla="*/ 1 h 219"/>
                  <a:gd name="T30" fmla="*/ 162 w 180"/>
                  <a:gd name="T31" fmla="*/ 0 h 219"/>
                  <a:gd name="T32" fmla="*/ 162 w 180"/>
                  <a:gd name="T33" fmla="*/ 0 h 219"/>
                  <a:gd name="T34" fmla="*/ 162 w 180"/>
                  <a:gd name="T35" fmla="*/ 0 h 219"/>
                  <a:gd name="T36" fmla="*/ 162 w 180"/>
                  <a:gd name="T37" fmla="*/ 0 h 219"/>
                  <a:gd name="T38" fmla="*/ 166 w 180"/>
                  <a:gd name="T39" fmla="*/ 204 h 219"/>
                  <a:gd name="T40" fmla="*/ 25 w 180"/>
                  <a:gd name="T41" fmla="*/ 204 h 219"/>
                  <a:gd name="T42" fmla="*/ 25 w 180"/>
                  <a:gd name="T43" fmla="*/ 204 h 219"/>
                  <a:gd name="T44" fmla="*/ 21 w 180"/>
                  <a:gd name="T45" fmla="*/ 204 h 219"/>
                  <a:gd name="T46" fmla="*/ 18 w 180"/>
                  <a:gd name="T47" fmla="*/ 203 h 219"/>
                  <a:gd name="T48" fmla="*/ 15 w 180"/>
                  <a:gd name="T49" fmla="*/ 197 h 219"/>
                  <a:gd name="T50" fmla="*/ 15 w 180"/>
                  <a:gd name="T51" fmla="*/ 193 h 219"/>
                  <a:gd name="T52" fmla="*/ 15 w 180"/>
                  <a:gd name="T53" fmla="*/ 63 h 219"/>
                  <a:gd name="T54" fmla="*/ 49 w 180"/>
                  <a:gd name="T55" fmla="*/ 63 h 219"/>
                  <a:gd name="T56" fmla="*/ 49 w 180"/>
                  <a:gd name="T57" fmla="*/ 63 h 219"/>
                  <a:gd name="T58" fmla="*/ 54 w 180"/>
                  <a:gd name="T59" fmla="*/ 63 h 219"/>
                  <a:gd name="T60" fmla="*/ 60 w 180"/>
                  <a:gd name="T61" fmla="*/ 60 h 219"/>
                  <a:gd name="T62" fmla="*/ 63 w 180"/>
                  <a:gd name="T63" fmla="*/ 54 h 219"/>
                  <a:gd name="T64" fmla="*/ 66 w 180"/>
                  <a:gd name="T65" fmla="*/ 46 h 219"/>
                  <a:gd name="T66" fmla="*/ 66 w 180"/>
                  <a:gd name="T67" fmla="*/ 14 h 219"/>
                  <a:gd name="T68" fmla="*/ 157 w 180"/>
                  <a:gd name="T69" fmla="*/ 14 h 219"/>
                  <a:gd name="T70" fmla="*/ 157 w 180"/>
                  <a:gd name="T71" fmla="*/ 14 h 219"/>
                  <a:gd name="T72" fmla="*/ 159 w 180"/>
                  <a:gd name="T73" fmla="*/ 14 h 219"/>
                  <a:gd name="T74" fmla="*/ 162 w 180"/>
                  <a:gd name="T75" fmla="*/ 16 h 219"/>
                  <a:gd name="T76" fmla="*/ 166 w 180"/>
                  <a:gd name="T77" fmla="*/ 21 h 219"/>
                  <a:gd name="T78" fmla="*/ 166 w 180"/>
                  <a:gd name="T79" fmla="*/ 26 h 219"/>
                  <a:gd name="T80" fmla="*/ 166 w 180"/>
                  <a:gd name="T81" fmla="*/ 204 h 219"/>
                  <a:gd name="T82" fmla="*/ 166 w 180"/>
                  <a:gd name="T83" fmla="*/ 204 h 219"/>
                  <a:gd name="T84" fmla="*/ 166 w 180"/>
                  <a:gd name="T85" fmla="*/ 204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0" h="219">
                    <a:moveTo>
                      <a:pt x="162" y="0"/>
                    </a:moveTo>
                    <a:lnTo>
                      <a:pt x="59" y="0"/>
                    </a:lnTo>
                    <a:lnTo>
                      <a:pt x="0" y="54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3" y="208"/>
                    </a:lnTo>
                    <a:lnTo>
                      <a:pt x="5" y="214"/>
                    </a:lnTo>
                    <a:lnTo>
                      <a:pt x="11" y="218"/>
                    </a:lnTo>
                    <a:lnTo>
                      <a:pt x="18" y="219"/>
                    </a:lnTo>
                    <a:lnTo>
                      <a:pt x="180" y="219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79" y="11"/>
                    </a:lnTo>
                    <a:lnTo>
                      <a:pt x="175" y="5"/>
                    </a:lnTo>
                    <a:lnTo>
                      <a:pt x="169" y="1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close/>
                    <a:moveTo>
                      <a:pt x="166" y="204"/>
                    </a:moveTo>
                    <a:lnTo>
                      <a:pt x="25" y="204"/>
                    </a:lnTo>
                    <a:lnTo>
                      <a:pt x="25" y="204"/>
                    </a:lnTo>
                    <a:lnTo>
                      <a:pt x="21" y="204"/>
                    </a:lnTo>
                    <a:lnTo>
                      <a:pt x="18" y="203"/>
                    </a:lnTo>
                    <a:lnTo>
                      <a:pt x="15" y="197"/>
                    </a:lnTo>
                    <a:lnTo>
                      <a:pt x="15" y="193"/>
                    </a:lnTo>
                    <a:lnTo>
                      <a:pt x="15" y="63"/>
                    </a:lnTo>
                    <a:lnTo>
                      <a:pt x="49" y="63"/>
                    </a:lnTo>
                    <a:lnTo>
                      <a:pt x="49" y="63"/>
                    </a:lnTo>
                    <a:lnTo>
                      <a:pt x="54" y="63"/>
                    </a:lnTo>
                    <a:lnTo>
                      <a:pt x="60" y="60"/>
                    </a:lnTo>
                    <a:lnTo>
                      <a:pt x="63" y="54"/>
                    </a:lnTo>
                    <a:lnTo>
                      <a:pt x="66" y="46"/>
                    </a:lnTo>
                    <a:lnTo>
                      <a:pt x="66" y="14"/>
                    </a:lnTo>
                    <a:lnTo>
                      <a:pt x="157" y="14"/>
                    </a:lnTo>
                    <a:lnTo>
                      <a:pt x="157" y="14"/>
                    </a:lnTo>
                    <a:lnTo>
                      <a:pt x="159" y="14"/>
                    </a:lnTo>
                    <a:lnTo>
                      <a:pt x="162" y="16"/>
                    </a:lnTo>
                    <a:lnTo>
                      <a:pt x="166" y="21"/>
                    </a:lnTo>
                    <a:lnTo>
                      <a:pt x="166" y="26"/>
                    </a:lnTo>
                    <a:lnTo>
                      <a:pt x="166" y="204"/>
                    </a:lnTo>
                    <a:lnTo>
                      <a:pt x="166" y="204"/>
                    </a:lnTo>
                    <a:lnTo>
                      <a:pt x="166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1426" name="组合 1425">
              <a:extLst>
                <a:ext uri="{FF2B5EF4-FFF2-40B4-BE49-F238E27FC236}">
                  <a16:creationId xmlns:a16="http://schemas.microsoft.com/office/drawing/2014/main" id="{6558CE15-6C42-4C8D-8F45-C17F40EF3DB4}"/>
                </a:ext>
              </a:extLst>
            </p:cNvPr>
            <p:cNvGrpSpPr/>
            <p:nvPr/>
          </p:nvGrpSpPr>
          <p:grpSpPr>
            <a:xfrm>
              <a:off x="19681828" y="4636049"/>
              <a:ext cx="446088" cy="446087"/>
              <a:chOff x="10266578" y="5878194"/>
              <a:chExt cx="446088" cy="446088"/>
            </a:xfrm>
          </p:grpSpPr>
          <p:sp>
            <p:nvSpPr>
              <p:cNvPr id="1427" name="Rectangle 57">
                <a:extLst>
                  <a:ext uri="{FF2B5EF4-FFF2-40B4-BE49-F238E27FC236}">
                    <a16:creationId xmlns:a16="http://schemas.microsoft.com/office/drawing/2014/main" id="{461DFFAA-F1CC-49E9-87A2-4E0159B9E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6578" y="5878194"/>
                <a:ext cx="446088" cy="446088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28" name="Freeform 58">
                <a:extLst>
                  <a:ext uri="{FF2B5EF4-FFF2-40B4-BE49-F238E27FC236}">
                    <a16:creationId xmlns:a16="http://schemas.microsoft.com/office/drawing/2014/main" id="{E1CAD74A-686F-4C9F-ADD4-AA8F20B1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366" y="5972199"/>
                <a:ext cx="33338" cy="76200"/>
              </a:xfrm>
              <a:custGeom>
                <a:avLst/>
                <a:gdLst>
                  <a:gd name="T0" fmla="*/ 15 w 15"/>
                  <a:gd name="T1" fmla="*/ 0 h 34"/>
                  <a:gd name="T2" fmla="*/ 15 w 15"/>
                  <a:gd name="T3" fmla="*/ 34 h 34"/>
                  <a:gd name="T4" fmla="*/ 7 w 15"/>
                  <a:gd name="T5" fmla="*/ 34 h 34"/>
                  <a:gd name="T6" fmla="*/ 7 w 15"/>
                  <a:gd name="T7" fmla="*/ 8 h 34"/>
                  <a:gd name="T8" fmla="*/ 6 w 15"/>
                  <a:gd name="T9" fmla="*/ 9 h 34"/>
                  <a:gd name="T10" fmla="*/ 4 w 15"/>
                  <a:gd name="T11" fmla="*/ 10 h 34"/>
                  <a:gd name="T12" fmla="*/ 2 w 15"/>
                  <a:gd name="T13" fmla="*/ 11 h 34"/>
                  <a:gd name="T14" fmla="*/ 0 w 15"/>
                  <a:gd name="T15" fmla="*/ 11 h 34"/>
                  <a:gd name="T16" fmla="*/ 0 w 15"/>
                  <a:gd name="T17" fmla="*/ 5 h 34"/>
                  <a:gd name="T18" fmla="*/ 6 w 15"/>
                  <a:gd name="T19" fmla="*/ 3 h 34"/>
                  <a:gd name="T20" fmla="*/ 10 w 15"/>
                  <a:gd name="T21" fmla="*/ 0 h 34"/>
                  <a:gd name="T22" fmla="*/ 15 w 15"/>
                  <a:gd name="T2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4">
                    <a:moveTo>
                      <a:pt x="15" y="0"/>
                    </a:moveTo>
                    <a:cubicBezTo>
                      <a:pt x="15" y="34"/>
                      <a:pt x="15" y="34"/>
                      <a:pt x="15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1"/>
                      <a:pt x="3" y="11"/>
                      <a:pt x="2" y="11"/>
                    </a:cubicBezTo>
                    <a:cubicBezTo>
                      <a:pt x="2" y="11"/>
                      <a:pt x="1" y="11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29" name="Freeform 59">
                <a:extLst>
                  <a:ext uri="{FF2B5EF4-FFF2-40B4-BE49-F238E27FC236}">
                    <a16:creationId xmlns:a16="http://schemas.microsoft.com/office/drawing/2014/main" id="{04381A58-5610-4614-B670-CD2E209CC8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1516" y="5972199"/>
                <a:ext cx="53975" cy="77788"/>
              </a:xfrm>
              <a:custGeom>
                <a:avLst/>
                <a:gdLst>
                  <a:gd name="T0" fmla="*/ 12 w 24"/>
                  <a:gd name="T1" fmla="*/ 35 h 35"/>
                  <a:gd name="T2" fmla="*/ 0 w 24"/>
                  <a:gd name="T3" fmla="*/ 18 h 35"/>
                  <a:gd name="T4" fmla="*/ 3 w 24"/>
                  <a:gd name="T5" fmla="*/ 5 h 35"/>
                  <a:gd name="T6" fmla="*/ 13 w 24"/>
                  <a:gd name="T7" fmla="*/ 0 h 35"/>
                  <a:gd name="T8" fmla="*/ 24 w 24"/>
                  <a:gd name="T9" fmla="*/ 17 h 35"/>
                  <a:gd name="T10" fmla="*/ 21 w 24"/>
                  <a:gd name="T11" fmla="*/ 30 h 35"/>
                  <a:gd name="T12" fmla="*/ 12 w 24"/>
                  <a:gd name="T13" fmla="*/ 35 h 35"/>
                  <a:gd name="T14" fmla="*/ 12 w 24"/>
                  <a:gd name="T15" fmla="*/ 6 h 35"/>
                  <a:gd name="T16" fmla="*/ 7 w 24"/>
                  <a:gd name="T17" fmla="*/ 18 h 35"/>
                  <a:gd name="T18" fmla="*/ 12 w 24"/>
                  <a:gd name="T19" fmla="*/ 29 h 35"/>
                  <a:gd name="T20" fmla="*/ 17 w 24"/>
                  <a:gd name="T21" fmla="*/ 18 h 35"/>
                  <a:gd name="T22" fmla="*/ 12 w 24"/>
                  <a:gd name="T23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5">
                    <a:moveTo>
                      <a:pt x="12" y="35"/>
                    </a:moveTo>
                    <a:cubicBezTo>
                      <a:pt x="4" y="35"/>
                      <a:pt x="0" y="29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20" y="0"/>
                      <a:pt x="24" y="6"/>
                      <a:pt x="24" y="17"/>
                    </a:cubicBezTo>
                    <a:cubicBezTo>
                      <a:pt x="24" y="23"/>
                      <a:pt x="23" y="27"/>
                      <a:pt x="21" y="30"/>
                    </a:cubicBezTo>
                    <a:cubicBezTo>
                      <a:pt x="19" y="33"/>
                      <a:pt x="16" y="35"/>
                      <a:pt x="12" y="35"/>
                    </a:cubicBezTo>
                    <a:close/>
                    <a:moveTo>
                      <a:pt x="12" y="6"/>
                    </a:moveTo>
                    <a:cubicBezTo>
                      <a:pt x="9" y="6"/>
                      <a:pt x="7" y="10"/>
                      <a:pt x="7" y="18"/>
                    </a:cubicBezTo>
                    <a:cubicBezTo>
                      <a:pt x="7" y="25"/>
                      <a:pt x="9" y="29"/>
                      <a:pt x="12" y="29"/>
                    </a:cubicBezTo>
                    <a:cubicBezTo>
                      <a:pt x="15" y="29"/>
                      <a:pt x="17" y="25"/>
                      <a:pt x="17" y="18"/>
                    </a:cubicBezTo>
                    <a:cubicBezTo>
                      <a:pt x="17" y="10"/>
                      <a:pt x="15" y="6"/>
                      <a:pt x="12" y="6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0" name="Freeform 60">
                <a:extLst>
                  <a:ext uri="{FF2B5EF4-FFF2-40B4-BE49-F238E27FC236}">
                    <a16:creationId xmlns:a16="http://schemas.microsoft.com/office/drawing/2014/main" id="{26E3E7AB-F013-418D-A5C6-473C2E90D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9778" y="5972199"/>
                <a:ext cx="31750" cy="76200"/>
              </a:xfrm>
              <a:custGeom>
                <a:avLst/>
                <a:gdLst>
                  <a:gd name="T0" fmla="*/ 14 w 14"/>
                  <a:gd name="T1" fmla="*/ 0 h 34"/>
                  <a:gd name="T2" fmla="*/ 14 w 14"/>
                  <a:gd name="T3" fmla="*/ 34 h 34"/>
                  <a:gd name="T4" fmla="*/ 7 w 14"/>
                  <a:gd name="T5" fmla="*/ 34 h 34"/>
                  <a:gd name="T6" fmla="*/ 7 w 14"/>
                  <a:gd name="T7" fmla="*/ 8 h 34"/>
                  <a:gd name="T8" fmla="*/ 5 w 14"/>
                  <a:gd name="T9" fmla="*/ 9 h 34"/>
                  <a:gd name="T10" fmla="*/ 3 w 14"/>
                  <a:gd name="T11" fmla="*/ 10 h 34"/>
                  <a:gd name="T12" fmla="*/ 1 w 14"/>
                  <a:gd name="T13" fmla="*/ 11 h 34"/>
                  <a:gd name="T14" fmla="*/ 0 w 14"/>
                  <a:gd name="T15" fmla="*/ 11 h 34"/>
                  <a:gd name="T16" fmla="*/ 0 w 14"/>
                  <a:gd name="T17" fmla="*/ 5 h 34"/>
                  <a:gd name="T18" fmla="*/ 5 w 14"/>
                  <a:gd name="T19" fmla="*/ 3 h 34"/>
                  <a:gd name="T20" fmla="*/ 9 w 14"/>
                  <a:gd name="T21" fmla="*/ 0 h 34"/>
                  <a:gd name="T22" fmla="*/ 14 w 14"/>
                  <a:gd name="T2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34">
                    <a:moveTo>
                      <a:pt x="14" y="0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1"/>
                      <a:pt x="2" y="11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3" y="4"/>
                      <a:pt x="5" y="3"/>
                    </a:cubicBezTo>
                    <a:cubicBezTo>
                      <a:pt x="7" y="2"/>
                      <a:pt x="8" y="1"/>
                      <a:pt x="9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1" name="Freeform 61">
                <a:extLst>
                  <a:ext uri="{FF2B5EF4-FFF2-40B4-BE49-F238E27FC236}">
                    <a16:creationId xmlns:a16="http://schemas.microsoft.com/office/drawing/2014/main" id="{0DF34238-B194-4998-8D93-1A54CD5D5F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36428" y="6078562"/>
                <a:ext cx="53975" cy="76200"/>
              </a:xfrm>
              <a:custGeom>
                <a:avLst/>
                <a:gdLst>
                  <a:gd name="T0" fmla="*/ 12 w 24"/>
                  <a:gd name="T1" fmla="*/ 34 h 34"/>
                  <a:gd name="T2" fmla="*/ 0 w 24"/>
                  <a:gd name="T3" fmla="*/ 17 h 34"/>
                  <a:gd name="T4" fmla="*/ 3 w 24"/>
                  <a:gd name="T5" fmla="*/ 4 h 34"/>
                  <a:gd name="T6" fmla="*/ 12 w 24"/>
                  <a:gd name="T7" fmla="*/ 0 h 34"/>
                  <a:gd name="T8" fmla="*/ 24 w 24"/>
                  <a:gd name="T9" fmla="*/ 16 h 34"/>
                  <a:gd name="T10" fmla="*/ 21 w 24"/>
                  <a:gd name="T11" fmla="*/ 29 h 34"/>
                  <a:gd name="T12" fmla="*/ 12 w 24"/>
                  <a:gd name="T13" fmla="*/ 34 h 34"/>
                  <a:gd name="T14" fmla="*/ 12 w 24"/>
                  <a:gd name="T15" fmla="*/ 5 h 34"/>
                  <a:gd name="T16" fmla="*/ 7 w 24"/>
                  <a:gd name="T17" fmla="*/ 17 h 34"/>
                  <a:gd name="T18" fmla="*/ 12 w 24"/>
                  <a:gd name="T19" fmla="*/ 28 h 34"/>
                  <a:gd name="T20" fmla="*/ 16 w 24"/>
                  <a:gd name="T21" fmla="*/ 17 h 34"/>
                  <a:gd name="T22" fmla="*/ 12 w 24"/>
                  <a:gd name="T2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cubicBezTo>
                      <a:pt x="4" y="34"/>
                      <a:pt x="0" y="28"/>
                      <a:pt x="0" y="17"/>
                    </a:cubicBezTo>
                    <a:cubicBezTo>
                      <a:pt x="0" y="11"/>
                      <a:pt x="1" y="7"/>
                      <a:pt x="3" y="4"/>
                    </a:cubicBezTo>
                    <a:cubicBezTo>
                      <a:pt x="5" y="1"/>
                      <a:pt x="8" y="0"/>
                      <a:pt x="12" y="0"/>
                    </a:cubicBezTo>
                    <a:cubicBezTo>
                      <a:pt x="20" y="0"/>
                      <a:pt x="24" y="5"/>
                      <a:pt x="24" y="16"/>
                    </a:cubicBezTo>
                    <a:cubicBezTo>
                      <a:pt x="24" y="22"/>
                      <a:pt x="23" y="26"/>
                      <a:pt x="21" y="29"/>
                    </a:cubicBezTo>
                    <a:cubicBezTo>
                      <a:pt x="19" y="32"/>
                      <a:pt x="16" y="34"/>
                      <a:pt x="12" y="34"/>
                    </a:cubicBezTo>
                    <a:close/>
                    <a:moveTo>
                      <a:pt x="12" y="5"/>
                    </a:moveTo>
                    <a:cubicBezTo>
                      <a:pt x="9" y="5"/>
                      <a:pt x="7" y="9"/>
                      <a:pt x="7" y="17"/>
                    </a:cubicBezTo>
                    <a:cubicBezTo>
                      <a:pt x="7" y="24"/>
                      <a:pt x="9" y="28"/>
                      <a:pt x="12" y="28"/>
                    </a:cubicBezTo>
                    <a:cubicBezTo>
                      <a:pt x="15" y="28"/>
                      <a:pt x="16" y="24"/>
                      <a:pt x="16" y="17"/>
                    </a:cubicBezTo>
                    <a:cubicBezTo>
                      <a:pt x="16" y="9"/>
                      <a:pt x="15" y="5"/>
                      <a:pt x="12" y="5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2" name="Freeform 62">
                <a:extLst>
                  <a:ext uri="{FF2B5EF4-FFF2-40B4-BE49-F238E27FC236}">
                    <a16:creationId xmlns:a16="http://schemas.microsoft.com/office/drawing/2014/main" id="{2C311698-26D1-4542-B3C1-5516AFBB5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7866" y="6076974"/>
                <a:ext cx="33338" cy="76200"/>
              </a:xfrm>
              <a:custGeom>
                <a:avLst/>
                <a:gdLst>
                  <a:gd name="T0" fmla="*/ 15 w 15"/>
                  <a:gd name="T1" fmla="*/ 0 h 34"/>
                  <a:gd name="T2" fmla="*/ 15 w 15"/>
                  <a:gd name="T3" fmla="*/ 34 h 34"/>
                  <a:gd name="T4" fmla="*/ 7 w 15"/>
                  <a:gd name="T5" fmla="*/ 34 h 34"/>
                  <a:gd name="T6" fmla="*/ 7 w 15"/>
                  <a:gd name="T7" fmla="*/ 9 h 34"/>
                  <a:gd name="T8" fmla="*/ 6 w 15"/>
                  <a:gd name="T9" fmla="*/ 10 h 34"/>
                  <a:gd name="T10" fmla="*/ 4 w 15"/>
                  <a:gd name="T11" fmla="*/ 10 h 34"/>
                  <a:gd name="T12" fmla="*/ 2 w 15"/>
                  <a:gd name="T13" fmla="*/ 11 h 34"/>
                  <a:gd name="T14" fmla="*/ 0 w 15"/>
                  <a:gd name="T15" fmla="*/ 11 h 34"/>
                  <a:gd name="T16" fmla="*/ 0 w 15"/>
                  <a:gd name="T17" fmla="*/ 5 h 34"/>
                  <a:gd name="T18" fmla="*/ 6 w 15"/>
                  <a:gd name="T19" fmla="*/ 3 h 34"/>
                  <a:gd name="T20" fmla="*/ 10 w 15"/>
                  <a:gd name="T21" fmla="*/ 0 h 34"/>
                  <a:gd name="T22" fmla="*/ 15 w 15"/>
                  <a:gd name="T2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4">
                    <a:moveTo>
                      <a:pt x="15" y="0"/>
                    </a:moveTo>
                    <a:cubicBezTo>
                      <a:pt x="15" y="34"/>
                      <a:pt x="15" y="34"/>
                      <a:pt x="15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6" y="10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1"/>
                      <a:pt x="3" y="11"/>
                      <a:pt x="2" y="11"/>
                    </a:cubicBezTo>
                    <a:cubicBezTo>
                      <a:pt x="2" y="11"/>
                      <a:pt x="1" y="11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3" name="Freeform 63">
                <a:extLst>
                  <a:ext uri="{FF2B5EF4-FFF2-40B4-BE49-F238E27FC236}">
                    <a16:creationId xmlns:a16="http://schemas.microsoft.com/office/drawing/2014/main" id="{91D98EA7-2190-431A-BF3E-E75CF585D5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61841" y="6078562"/>
                <a:ext cx="52388" cy="76200"/>
              </a:xfrm>
              <a:custGeom>
                <a:avLst/>
                <a:gdLst>
                  <a:gd name="T0" fmla="*/ 12 w 24"/>
                  <a:gd name="T1" fmla="*/ 34 h 34"/>
                  <a:gd name="T2" fmla="*/ 0 w 24"/>
                  <a:gd name="T3" fmla="*/ 17 h 34"/>
                  <a:gd name="T4" fmla="*/ 3 w 24"/>
                  <a:gd name="T5" fmla="*/ 4 h 34"/>
                  <a:gd name="T6" fmla="*/ 13 w 24"/>
                  <a:gd name="T7" fmla="*/ 0 h 34"/>
                  <a:gd name="T8" fmla="*/ 24 w 24"/>
                  <a:gd name="T9" fmla="*/ 16 h 34"/>
                  <a:gd name="T10" fmla="*/ 21 w 24"/>
                  <a:gd name="T11" fmla="*/ 29 h 34"/>
                  <a:gd name="T12" fmla="*/ 12 w 24"/>
                  <a:gd name="T13" fmla="*/ 34 h 34"/>
                  <a:gd name="T14" fmla="*/ 12 w 24"/>
                  <a:gd name="T15" fmla="*/ 5 h 34"/>
                  <a:gd name="T16" fmla="*/ 8 w 24"/>
                  <a:gd name="T17" fmla="*/ 17 h 34"/>
                  <a:gd name="T18" fmla="*/ 12 w 24"/>
                  <a:gd name="T19" fmla="*/ 28 h 34"/>
                  <a:gd name="T20" fmla="*/ 17 w 24"/>
                  <a:gd name="T21" fmla="*/ 17 h 34"/>
                  <a:gd name="T22" fmla="*/ 12 w 24"/>
                  <a:gd name="T2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cubicBezTo>
                      <a:pt x="4" y="34"/>
                      <a:pt x="0" y="28"/>
                      <a:pt x="0" y="17"/>
                    </a:cubicBezTo>
                    <a:cubicBezTo>
                      <a:pt x="0" y="11"/>
                      <a:pt x="1" y="7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20" y="0"/>
                      <a:pt x="24" y="5"/>
                      <a:pt x="24" y="16"/>
                    </a:cubicBezTo>
                    <a:cubicBezTo>
                      <a:pt x="24" y="22"/>
                      <a:pt x="23" y="26"/>
                      <a:pt x="21" y="29"/>
                    </a:cubicBezTo>
                    <a:cubicBezTo>
                      <a:pt x="19" y="32"/>
                      <a:pt x="16" y="34"/>
                      <a:pt x="12" y="34"/>
                    </a:cubicBezTo>
                    <a:close/>
                    <a:moveTo>
                      <a:pt x="12" y="5"/>
                    </a:moveTo>
                    <a:cubicBezTo>
                      <a:pt x="9" y="5"/>
                      <a:pt x="8" y="9"/>
                      <a:pt x="8" y="17"/>
                    </a:cubicBezTo>
                    <a:cubicBezTo>
                      <a:pt x="8" y="24"/>
                      <a:pt x="9" y="28"/>
                      <a:pt x="12" y="28"/>
                    </a:cubicBezTo>
                    <a:cubicBezTo>
                      <a:pt x="15" y="28"/>
                      <a:pt x="17" y="24"/>
                      <a:pt x="17" y="17"/>
                    </a:cubicBezTo>
                    <a:cubicBezTo>
                      <a:pt x="17" y="9"/>
                      <a:pt x="15" y="5"/>
                      <a:pt x="12" y="5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4" name="Freeform 64">
                <a:extLst>
                  <a:ext uri="{FF2B5EF4-FFF2-40B4-BE49-F238E27FC236}">
                    <a16:creationId xmlns:a16="http://schemas.microsoft.com/office/drawing/2014/main" id="{33B13EE0-AC84-4E30-B70B-0FAD459962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36428" y="6183337"/>
                <a:ext cx="53975" cy="76200"/>
              </a:xfrm>
              <a:custGeom>
                <a:avLst/>
                <a:gdLst>
                  <a:gd name="T0" fmla="*/ 12 w 24"/>
                  <a:gd name="T1" fmla="*/ 34 h 34"/>
                  <a:gd name="T2" fmla="*/ 0 w 24"/>
                  <a:gd name="T3" fmla="*/ 17 h 34"/>
                  <a:gd name="T4" fmla="*/ 3 w 24"/>
                  <a:gd name="T5" fmla="*/ 4 h 34"/>
                  <a:gd name="T6" fmla="*/ 12 w 24"/>
                  <a:gd name="T7" fmla="*/ 0 h 34"/>
                  <a:gd name="T8" fmla="*/ 24 w 24"/>
                  <a:gd name="T9" fmla="*/ 17 h 34"/>
                  <a:gd name="T10" fmla="*/ 21 w 24"/>
                  <a:gd name="T11" fmla="*/ 29 h 34"/>
                  <a:gd name="T12" fmla="*/ 12 w 24"/>
                  <a:gd name="T13" fmla="*/ 34 h 34"/>
                  <a:gd name="T14" fmla="*/ 12 w 24"/>
                  <a:gd name="T15" fmla="*/ 5 h 34"/>
                  <a:gd name="T16" fmla="*/ 7 w 24"/>
                  <a:gd name="T17" fmla="*/ 17 h 34"/>
                  <a:gd name="T18" fmla="*/ 12 w 24"/>
                  <a:gd name="T19" fmla="*/ 28 h 34"/>
                  <a:gd name="T20" fmla="*/ 16 w 24"/>
                  <a:gd name="T21" fmla="*/ 17 h 34"/>
                  <a:gd name="T22" fmla="*/ 12 w 24"/>
                  <a:gd name="T2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cubicBezTo>
                      <a:pt x="4" y="34"/>
                      <a:pt x="0" y="28"/>
                      <a:pt x="0" y="17"/>
                    </a:cubicBezTo>
                    <a:cubicBezTo>
                      <a:pt x="0" y="12"/>
                      <a:pt x="1" y="7"/>
                      <a:pt x="3" y="4"/>
                    </a:cubicBezTo>
                    <a:cubicBezTo>
                      <a:pt x="5" y="1"/>
                      <a:pt x="8" y="0"/>
                      <a:pt x="12" y="0"/>
                    </a:cubicBezTo>
                    <a:cubicBezTo>
                      <a:pt x="20" y="0"/>
                      <a:pt x="24" y="5"/>
                      <a:pt x="24" y="17"/>
                    </a:cubicBezTo>
                    <a:cubicBezTo>
                      <a:pt x="24" y="22"/>
                      <a:pt x="23" y="26"/>
                      <a:pt x="21" y="29"/>
                    </a:cubicBezTo>
                    <a:cubicBezTo>
                      <a:pt x="19" y="32"/>
                      <a:pt x="16" y="34"/>
                      <a:pt x="12" y="34"/>
                    </a:cubicBezTo>
                    <a:close/>
                    <a:moveTo>
                      <a:pt x="12" y="5"/>
                    </a:moveTo>
                    <a:cubicBezTo>
                      <a:pt x="9" y="5"/>
                      <a:pt x="7" y="9"/>
                      <a:pt x="7" y="17"/>
                    </a:cubicBezTo>
                    <a:cubicBezTo>
                      <a:pt x="7" y="25"/>
                      <a:pt x="9" y="28"/>
                      <a:pt x="12" y="28"/>
                    </a:cubicBezTo>
                    <a:cubicBezTo>
                      <a:pt x="15" y="28"/>
                      <a:pt x="16" y="24"/>
                      <a:pt x="16" y="17"/>
                    </a:cubicBezTo>
                    <a:cubicBezTo>
                      <a:pt x="16" y="9"/>
                      <a:pt x="15" y="5"/>
                      <a:pt x="12" y="5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5" name="Freeform 65">
                <a:extLst>
                  <a:ext uri="{FF2B5EF4-FFF2-40B4-BE49-F238E27FC236}">
                    <a16:creationId xmlns:a16="http://schemas.microsoft.com/office/drawing/2014/main" id="{D96F8CC8-03CF-4D64-AA18-D8A229926F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01516" y="6183337"/>
                <a:ext cx="53975" cy="76200"/>
              </a:xfrm>
              <a:custGeom>
                <a:avLst/>
                <a:gdLst>
                  <a:gd name="T0" fmla="*/ 12 w 24"/>
                  <a:gd name="T1" fmla="*/ 34 h 34"/>
                  <a:gd name="T2" fmla="*/ 0 w 24"/>
                  <a:gd name="T3" fmla="*/ 17 h 34"/>
                  <a:gd name="T4" fmla="*/ 3 w 24"/>
                  <a:gd name="T5" fmla="*/ 4 h 34"/>
                  <a:gd name="T6" fmla="*/ 13 w 24"/>
                  <a:gd name="T7" fmla="*/ 0 h 34"/>
                  <a:gd name="T8" fmla="*/ 24 w 24"/>
                  <a:gd name="T9" fmla="*/ 17 h 34"/>
                  <a:gd name="T10" fmla="*/ 21 w 24"/>
                  <a:gd name="T11" fmla="*/ 29 h 34"/>
                  <a:gd name="T12" fmla="*/ 12 w 24"/>
                  <a:gd name="T13" fmla="*/ 34 h 34"/>
                  <a:gd name="T14" fmla="*/ 12 w 24"/>
                  <a:gd name="T15" fmla="*/ 5 h 34"/>
                  <a:gd name="T16" fmla="*/ 7 w 24"/>
                  <a:gd name="T17" fmla="*/ 17 h 34"/>
                  <a:gd name="T18" fmla="*/ 12 w 24"/>
                  <a:gd name="T19" fmla="*/ 28 h 34"/>
                  <a:gd name="T20" fmla="*/ 17 w 24"/>
                  <a:gd name="T21" fmla="*/ 17 h 34"/>
                  <a:gd name="T22" fmla="*/ 12 w 24"/>
                  <a:gd name="T2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cubicBezTo>
                      <a:pt x="4" y="34"/>
                      <a:pt x="0" y="28"/>
                      <a:pt x="0" y="17"/>
                    </a:cubicBezTo>
                    <a:cubicBezTo>
                      <a:pt x="0" y="12"/>
                      <a:pt x="1" y="7"/>
                      <a:pt x="3" y="4"/>
                    </a:cubicBezTo>
                    <a:cubicBezTo>
                      <a:pt x="5" y="1"/>
                      <a:pt x="8" y="0"/>
                      <a:pt x="13" y="0"/>
                    </a:cubicBezTo>
                    <a:cubicBezTo>
                      <a:pt x="20" y="0"/>
                      <a:pt x="24" y="5"/>
                      <a:pt x="24" y="17"/>
                    </a:cubicBezTo>
                    <a:cubicBezTo>
                      <a:pt x="24" y="22"/>
                      <a:pt x="23" y="26"/>
                      <a:pt x="21" y="29"/>
                    </a:cubicBezTo>
                    <a:cubicBezTo>
                      <a:pt x="19" y="32"/>
                      <a:pt x="16" y="34"/>
                      <a:pt x="12" y="34"/>
                    </a:cubicBezTo>
                    <a:close/>
                    <a:moveTo>
                      <a:pt x="12" y="5"/>
                    </a:moveTo>
                    <a:cubicBezTo>
                      <a:pt x="9" y="5"/>
                      <a:pt x="7" y="9"/>
                      <a:pt x="7" y="17"/>
                    </a:cubicBezTo>
                    <a:cubicBezTo>
                      <a:pt x="7" y="25"/>
                      <a:pt x="9" y="28"/>
                      <a:pt x="12" y="28"/>
                    </a:cubicBezTo>
                    <a:cubicBezTo>
                      <a:pt x="15" y="28"/>
                      <a:pt x="17" y="24"/>
                      <a:pt x="17" y="17"/>
                    </a:cubicBezTo>
                    <a:cubicBezTo>
                      <a:pt x="17" y="9"/>
                      <a:pt x="15" y="5"/>
                      <a:pt x="12" y="5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6" name="Freeform 66">
                <a:extLst>
                  <a:ext uri="{FF2B5EF4-FFF2-40B4-BE49-F238E27FC236}">
                    <a16:creationId xmlns:a16="http://schemas.microsoft.com/office/drawing/2014/main" id="{2A110D0F-C348-47F9-8BB7-DD2FF871B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9778" y="6183337"/>
                <a:ext cx="31750" cy="73025"/>
              </a:xfrm>
              <a:custGeom>
                <a:avLst/>
                <a:gdLst>
                  <a:gd name="T0" fmla="*/ 14 w 14"/>
                  <a:gd name="T1" fmla="*/ 0 h 33"/>
                  <a:gd name="T2" fmla="*/ 14 w 14"/>
                  <a:gd name="T3" fmla="*/ 33 h 33"/>
                  <a:gd name="T4" fmla="*/ 7 w 14"/>
                  <a:gd name="T5" fmla="*/ 33 h 33"/>
                  <a:gd name="T6" fmla="*/ 7 w 14"/>
                  <a:gd name="T7" fmla="*/ 8 h 33"/>
                  <a:gd name="T8" fmla="*/ 5 w 14"/>
                  <a:gd name="T9" fmla="*/ 9 h 33"/>
                  <a:gd name="T10" fmla="*/ 3 w 14"/>
                  <a:gd name="T11" fmla="*/ 10 h 33"/>
                  <a:gd name="T12" fmla="*/ 1 w 14"/>
                  <a:gd name="T13" fmla="*/ 10 h 33"/>
                  <a:gd name="T14" fmla="*/ 0 w 14"/>
                  <a:gd name="T15" fmla="*/ 11 h 33"/>
                  <a:gd name="T16" fmla="*/ 0 w 14"/>
                  <a:gd name="T17" fmla="*/ 4 h 33"/>
                  <a:gd name="T18" fmla="*/ 5 w 14"/>
                  <a:gd name="T19" fmla="*/ 2 h 33"/>
                  <a:gd name="T20" fmla="*/ 9 w 14"/>
                  <a:gd name="T21" fmla="*/ 0 h 33"/>
                  <a:gd name="T22" fmla="*/ 14 w 14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33">
                    <a:moveTo>
                      <a:pt x="14" y="0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5" y="9"/>
                      <a:pt x="4" y="9"/>
                      <a:pt x="3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1" y="10"/>
                      <a:pt x="0" y="11"/>
                      <a:pt x="0" y="1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3" y="3"/>
                      <a:pt x="5" y="2"/>
                    </a:cubicBezTo>
                    <a:cubicBezTo>
                      <a:pt x="7" y="2"/>
                      <a:pt x="8" y="1"/>
                      <a:pt x="9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7" name="Freeform 67">
                <a:extLst>
                  <a:ext uri="{FF2B5EF4-FFF2-40B4-BE49-F238E27FC236}">
                    <a16:creationId xmlns:a16="http://schemas.microsoft.com/office/drawing/2014/main" id="{966B9545-8C3B-4C6D-80F1-B9D189524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6778" y="5972199"/>
                <a:ext cx="31750" cy="76200"/>
              </a:xfrm>
              <a:custGeom>
                <a:avLst/>
                <a:gdLst>
                  <a:gd name="T0" fmla="*/ 14 w 14"/>
                  <a:gd name="T1" fmla="*/ 0 h 34"/>
                  <a:gd name="T2" fmla="*/ 14 w 14"/>
                  <a:gd name="T3" fmla="*/ 34 h 34"/>
                  <a:gd name="T4" fmla="*/ 7 w 14"/>
                  <a:gd name="T5" fmla="*/ 34 h 34"/>
                  <a:gd name="T6" fmla="*/ 7 w 14"/>
                  <a:gd name="T7" fmla="*/ 8 h 34"/>
                  <a:gd name="T8" fmla="*/ 5 w 14"/>
                  <a:gd name="T9" fmla="*/ 9 h 34"/>
                  <a:gd name="T10" fmla="*/ 3 w 14"/>
                  <a:gd name="T11" fmla="*/ 10 h 34"/>
                  <a:gd name="T12" fmla="*/ 2 w 14"/>
                  <a:gd name="T13" fmla="*/ 11 h 34"/>
                  <a:gd name="T14" fmla="*/ 0 w 14"/>
                  <a:gd name="T15" fmla="*/ 11 h 34"/>
                  <a:gd name="T16" fmla="*/ 0 w 14"/>
                  <a:gd name="T17" fmla="*/ 5 h 34"/>
                  <a:gd name="T18" fmla="*/ 5 w 14"/>
                  <a:gd name="T19" fmla="*/ 3 h 34"/>
                  <a:gd name="T20" fmla="*/ 9 w 14"/>
                  <a:gd name="T21" fmla="*/ 0 h 34"/>
                  <a:gd name="T22" fmla="*/ 14 w 14"/>
                  <a:gd name="T2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34">
                    <a:moveTo>
                      <a:pt x="14" y="0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3" y="4"/>
                      <a:pt x="5" y="3"/>
                    </a:cubicBezTo>
                    <a:cubicBezTo>
                      <a:pt x="7" y="2"/>
                      <a:pt x="8" y="1"/>
                      <a:pt x="9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8" name="Freeform 68">
                <a:extLst>
                  <a:ext uri="{FF2B5EF4-FFF2-40B4-BE49-F238E27FC236}">
                    <a16:creationId xmlns:a16="http://schemas.microsoft.com/office/drawing/2014/main" id="{A6FB712E-8584-47AC-8C56-A853F45828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88841" y="6078562"/>
                <a:ext cx="52388" cy="76200"/>
              </a:xfrm>
              <a:custGeom>
                <a:avLst/>
                <a:gdLst>
                  <a:gd name="T0" fmla="*/ 12 w 24"/>
                  <a:gd name="T1" fmla="*/ 34 h 34"/>
                  <a:gd name="T2" fmla="*/ 0 w 24"/>
                  <a:gd name="T3" fmla="*/ 17 h 34"/>
                  <a:gd name="T4" fmla="*/ 4 w 24"/>
                  <a:gd name="T5" fmla="*/ 4 h 34"/>
                  <a:gd name="T6" fmla="*/ 13 w 24"/>
                  <a:gd name="T7" fmla="*/ 0 h 34"/>
                  <a:gd name="T8" fmla="*/ 24 w 24"/>
                  <a:gd name="T9" fmla="*/ 16 h 34"/>
                  <a:gd name="T10" fmla="*/ 21 w 24"/>
                  <a:gd name="T11" fmla="*/ 29 h 34"/>
                  <a:gd name="T12" fmla="*/ 12 w 24"/>
                  <a:gd name="T13" fmla="*/ 34 h 34"/>
                  <a:gd name="T14" fmla="*/ 12 w 24"/>
                  <a:gd name="T15" fmla="*/ 5 h 34"/>
                  <a:gd name="T16" fmla="*/ 8 w 24"/>
                  <a:gd name="T17" fmla="*/ 17 h 34"/>
                  <a:gd name="T18" fmla="*/ 12 w 24"/>
                  <a:gd name="T19" fmla="*/ 28 h 34"/>
                  <a:gd name="T20" fmla="*/ 17 w 24"/>
                  <a:gd name="T21" fmla="*/ 17 h 34"/>
                  <a:gd name="T22" fmla="*/ 12 w 24"/>
                  <a:gd name="T2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cubicBezTo>
                      <a:pt x="4" y="34"/>
                      <a:pt x="0" y="28"/>
                      <a:pt x="0" y="17"/>
                    </a:cubicBezTo>
                    <a:cubicBezTo>
                      <a:pt x="0" y="11"/>
                      <a:pt x="1" y="7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20" y="0"/>
                      <a:pt x="24" y="5"/>
                      <a:pt x="24" y="16"/>
                    </a:cubicBezTo>
                    <a:cubicBezTo>
                      <a:pt x="24" y="22"/>
                      <a:pt x="23" y="26"/>
                      <a:pt x="21" y="29"/>
                    </a:cubicBezTo>
                    <a:cubicBezTo>
                      <a:pt x="19" y="32"/>
                      <a:pt x="16" y="34"/>
                      <a:pt x="12" y="34"/>
                    </a:cubicBezTo>
                    <a:close/>
                    <a:moveTo>
                      <a:pt x="12" y="5"/>
                    </a:moveTo>
                    <a:cubicBezTo>
                      <a:pt x="9" y="5"/>
                      <a:pt x="8" y="9"/>
                      <a:pt x="8" y="17"/>
                    </a:cubicBezTo>
                    <a:cubicBezTo>
                      <a:pt x="8" y="24"/>
                      <a:pt x="9" y="28"/>
                      <a:pt x="12" y="28"/>
                    </a:cubicBezTo>
                    <a:cubicBezTo>
                      <a:pt x="15" y="28"/>
                      <a:pt x="17" y="24"/>
                      <a:pt x="17" y="17"/>
                    </a:cubicBezTo>
                    <a:cubicBezTo>
                      <a:pt x="17" y="9"/>
                      <a:pt x="15" y="5"/>
                      <a:pt x="12" y="5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39" name="Freeform 69">
                <a:extLst>
                  <a:ext uri="{FF2B5EF4-FFF2-40B4-BE49-F238E27FC236}">
                    <a16:creationId xmlns:a16="http://schemas.microsoft.com/office/drawing/2014/main" id="{2916AD7E-4AF8-4025-B745-62758B90BD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88841" y="6183337"/>
                <a:ext cx="52388" cy="76200"/>
              </a:xfrm>
              <a:custGeom>
                <a:avLst/>
                <a:gdLst>
                  <a:gd name="T0" fmla="*/ 12 w 24"/>
                  <a:gd name="T1" fmla="*/ 34 h 34"/>
                  <a:gd name="T2" fmla="*/ 0 w 24"/>
                  <a:gd name="T3" fmla="*/ 17 h 34"/>
                  <a:gd name="T4" fmla="*/ 4 w 24"/>
                  <a:gd name="T5" fmla="*/ 4 h 34"/>
                  <a:gd name="T6" fmla="*/ 13 w 24"/>
                  <a:gd name="T7" fmla="*/ 0 h 34"/>
                  <a:gd name="T8" fmla="*/ 24 w 24"/>
                  <a:gd name="T9" fmla="*/ 17 h 34"/>
                  <a:gd name="T10" fmla="*/ 21 w 24"/>
                  <a:gd name="T11" fmla="*/ 29 h 34"/>
                  <a:gd name="T12" fmla="*/ 12 w 24"/>
                  <a:gd name="T13" fmla="*/ 34 h 34"/>
                  <a:gd name="T14" fmla="*/ 12 w 24"/>
                  <a:gd name="T15" fmla="*/ 5 h 34"/>
                  <a:gd name="T16" fmla="*/ 8 w 24"/>
                  <a:gd name="T17" fmla="*/ 17 h 34"/>
                  <a:gd name="T18" fmla="*/ 12 w 24"/>
                  <a:gd name="T19" fmla="*/ 28 h 34"/>
                  <a:gd name="T20" fmla="*/ 17 w 24"/>
                  <a:gd name="T21" fmla="*/ 17 h 34"/>
                  <a:gd name="T22" fmla="*/ 12 w 24"/>
                  <a:gd name="T2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cubicBezTo>
                      <a:pt x="4" y="34"/>
                      <a:pt x="0" y="28"/>
                      <a:pt x="0" y="17"/>
                    </a:cubicBezTo>
                    <a:cubicBezTo>
                      <a:pt x="0" y="12"/>
                      <a:pt x="1" y="7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20" y="0"/>
                      <a:pt x="24" y="5"/>
                      <a:pt x="24" y="17"/>
                    </a:cubicBezTo>
                    <a:cubicBezTo>
                      <a:pt x="24" y="22"/>
                      <a:pt x="23" y="26"/>
                      <a:pt x="21" y="29"/>
                    </a:cubicBezTo>
                    <a:cubicBezTo>
                      <a:pt x="19" y="32"/>
                      <a:pt x="16" y="34"/>
                      <a:pt x="12" y="34"/>
                    </a:cubicBezTo>
                    <a:close/>
                    <a:moveTo>
                      <a:pt x="12" y="5"/>
                    </a:moveTo>
                    <a:cubicBezTo>
                      <a:pt x="9" y="5"/>
                      <a:pt x="8" y="9"/>
                      <a:pt x="8" y="17"/>
                    </a:cubicBezTo>
                    <a:cubicBezTo>
                      <a:pt x="8" y="25"/>
                      <a:pt x="9" y="28"/>
                      <a:pt x="12" y="28"/>
                    </a:cubicBezTo>
                    <a:cubicBezTo>
                      <a:pt x="15" y="28"/>
                      <a:pt x="17" y="24"/>
                      <a:pt x="17" y="17"/>
                    </a:cubicBezTo>
                    <a:cubicBezTo>
                      <a:pt x="17" y="9"/>
                      <a:pt x="15" y="5"/>
                      <a:pt x="12" y="5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40" name="Freeform 70">
                <a:extLst>
                  <a:ext uri="{FF2B5EF4-FFF2-40B4-BE49-F238E27FC236}">
                    <a16:creationId xmlns:a16="http://schemas.microsoft.com/office/drawing/2014/main" id="{E9D241EC-396C-4199-8084-C5C53CAFAE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23753" y="5972199"/>
                <a:ext cx="53975" cy="77788"/>
              </a:xfrm>
              <a:custGeom>
                <a:avLst/>
                <a:gdLst>
                  <a:gd name="T0" fmla="*/ 12 w 24"/>
                  <a:gd name="T1" fmla="*/ 35 h 35"/>
                  <a:gd name="T2" fmla="*/ 0 w 24"/>
                  <a:gd name="T3" fmla="*/ 18 h 35"/>
                  <a:gd name="T4" fmla="*/ 3 w 24"/>
                  <a:gd name="T5" fmla="*/ 5 h 35"/>
                  <a:gd name="T6" fmla="*/ 13 w 24"/>
                  <a:gd name="T7" fmla="*/ 0 h 35"/>
                  <a:gd name="T8" fmla="*/ 24 w 24"/>
                  <a:gd name="T9" fmla="*/ 17 h 35"/>
                  <a:gd name="T10" fmla="*/ 21 w 24"/>
                  <a:gd name="T11" fmla="*/ 30 h 35"/>
                  <a:gd name="T12" fmla="*/ 12 w 24"/>
                  <a:gd name="T13" fmla="*/ 35 h 35"/>
                  <a:gd name="T14" fmla="*/ 12 w 24"/>
                  <a:gd name="T15" fmla="*/ 6 h 35"/>
                  <a:gd name="T16" fmla="*/ 8 w 24"/>
                  <a:gd name="T17" fmla="*/ 18 h 35"/>
                  <a:gd name="T18" fmla="*/ 12 w 24"/>
                  <a:gd name="T19" fmla="*/ 29 h 35"/>
                  <a:gd name="T20" fmla="*/ 17 w 24"/>
                  <a:gd name="T21" fmla="*/ 18 h 35"/>
                  <a:gd name="T22" fmla="*/ 12 w 24"/>
                  <a:gd name="T23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5">
                    <a:moveTo>
                      <a:pt x="12" y="35"/>
                    </a:moveTo>
                    <a:cubicBezTo>
                      <a:pt x="4" y="35"/>
                      <a:pt x="0" y="29"/>
                      <a:pt x="0" y="18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20" y="0"/>
                      <a:pt x="24" y="6"/>
                      <a:pt x="24" y="17"/>
                    </a:cubicBezTo>
                    <a:cubicBezTo>
                      <a:pt x="24" y="23"/>
                      <a:pt x="23" y="27"/>
                      <a:pt x="21" y="30"/>
                    </a:cubicBezTo>
                    <a:cubicBezTo>
                      <a:pt x="19" y="33"/>
                      <a:pt x="16" y="35"/>
                      <a:pt x="12" y="35"/>
                    </a:cubicBezTo>
                    <a:close/>
                    <a:moveTo>
                      <a:pt x="12" y="6"/>
                    </a:moveTo>
                    <a:cubicBezTo>
                      <a:pt x="9" y="6"/>
                      <a:pt x="8" y="10"/>
                      <a:pt x="8" y="18"/>
                    </a:cubicBezTo>
                    <a:cubicBezTo>
                      <a:pt x="8" y="25"/>
                      <a:pt x="9" y="29"/>
                      <a:pt x="12" y="29"/>
                    </a:cubicBezTo>
                    <a:cubicBezTo>
                      <a:pt x="15" y="29"/>
                      <a:pt x="17" y="25"/>
                      <a:pt x="17" y="18"/>
                    </a:cubicBezTo>
                    <a:cubicBezTo>
                      <a:pt x="17" y="10"/>
                      <a:pt x="15" y="6"/>
                      <a:pt x="12" y="6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41" name="Freeform 71">
                <a:extLst>
                  <a:ext uri="{FF2B5EF4-FFF2-40B4-BE49-F238E27FC236}">
                    <a16:creationId xmlns:a16="http://schemas.microsoft.com/office/drawing/2014/main" id="{E6C0D8DC-69E0-4C50-9949-E884410B7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0103" y="6076974"/>
                <a:ext cx="33338" cy="76200"/>
              </a:xfrm>
              <a:custGeom>
                <a:avLst/>
                <a:gdLst>
                  <a:gd name="T0" fmla="*/ 15 w 15"/>
                  <a:gd name="T1" fmla="*/ 0 h 34"/>
                  <a:gd name="T2" fmla="*/ 15 w 15"/>
                  <a:gd name="T3" fmla="*/ 34 h 34"/>
                  <a:gd name="T4" fmla="*/ 8 w 15"/>
                  <a:gd name="T5" fmla="*/ 34 h 34"/>
                  <a:gd name="T6" fmla="*/ 8 w 15"/>
                  <a:gd name="T7" fmla="*/ 9 h 34"/>
                  <a:gd name="T8" fmla="*/ 6 w 15"/>
                  <a:gd name="T9" fmla="*/ 10 h 34"/>
                  <a:gd name="T10" fmla="*/ 4 w 15"/>
                  <a:gd name="T11" fmla="*/ 10 h 34"/>
                  <a:gd name="T12" fmla="*/ 2 w 15"/>
                  <a:gd name="T13" fmla="*/ 11 h 34"/>
                  <a:gd name="T14" fmla="*/ 0 w 15"/>
                  <a:gd name="T15" fmla="*/ 11 h 34"/>
                  <a:gd name="T16" fmla="*/ 0 w 15"/>
                  <a:gd name="T17" fmla="*/ 5 h 34"/>
                  <a:gd name="T18" fmla="*/ 6 w 15"/>
                  <a:gd name="T19" fmla="*/ 3 h 34"/>
                  <a:gd name="T20" fmla="*/ 10 w 15"/>
                  <a:gd name="T21" fmla="*/ 0 h 34"/>
                  <a:gd name="T22" fmla="*/ 15 w 15"/>
                  <a:gd name="T2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4">
                    <a:moveTo>
                      <a:pt x="15" y="0"/>
                    </a:moveTo>
                    <a:cubicBezTo>
                      <a:pt x="15" y="34"/>
                      <a:pt x="15" y="34"/>
                      <a:pt x="15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6" y="10"/>
                    </a:cubicBezTo>
                    <a:cubicBezTo>
                      <a:pt x="6" y="10"/>
                      <a:pt x="5" y="10"/>
                      <a:pt x="4" y="10"/>
                    </a:cubicBezTo>
                    <a:cubicBezTo>
                      <a:pt x="4" y="11"/>
                      <a:pt x="3" y="11"/>
                      <a:pt x="2" y="11"/>
                    </a:cubicBezTo>
                    <a:cubicBezTo>
                      <a:pt x="2" y="11"/>
                      <a:pt x="1" y="11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4" y="4"/>
                      <a:pt x="6" y="3"/>
                    </a:cubicBezTo>
                    <a:cubicBezTo>
                      <a:pt x="7" y="2"/>
                      <a:pt x="9" y="1"/>
                      <a:pt x="1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42" name="Freeform 72">
                <a:extLst>
                  <a:ext uri="{FF2B5EF4-FFF2-40B4-BE49-F238E27FC236}">
                    <a16:creationId xmlns:a16="http://schemas.microsoft.com/office/drawing/2014/main" id="{F311786F-FED9-462F-9FFF-423F3428DA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23753" y="6183337"/>
                <a:ext cx="53975" cy="76200"/>
              </a:xfrm>
              <a:custGeom>
                <a:avLst/>
                <a:gdLst>
                  <a:gd name="T0" fmla="*/ 12 w 24"/>
                  <a:gd name="T1" fmla="*/ 34 h 34"/>
                  <a:gd name="T2" fmla="*/ 0 w 24"/>
                  <a:gd name="T3" fmla="*/ 17 h 34"/>
                  <a:gd name="T4" fmla="*/ 3 w 24"/>
                  <a:gd name="T5" fmla="*/ 4 h 34"/>
                  <a:gd name="T6" fmla="*/ 13 w 24"/>
                  <a:gd name="T7" fmla="*/ 0 h 34"/>
                  <a:gd name="T8" fmla="*/ 24 w 24"/>
                  <a:gd name="T9" fmla="*/ 17 h 34"/>
                  <a:gd name="T10" fmla="*/ 21 w 24"/>
                  <a:gd name="T11" fmla="*/ 29 h 34"/>
                  <a:gd name="T12" fmla="*/ 12 w 24"/>
                  <a:gd name="T13" fmla="*/ 34 h 34"/>
                  <a:gd name="T14" fmla="*/ 12 w 24"/>
                  <a:gd name="T15" fmla="*/ 5 h 34"/>
                  <a:gd name="T16" fmla="*/ 8 w 24"/>
                  <a:gd name="T17" fmla="*/ 17 h 34"/>
                  <a:gd name="T18" fmla="*/ 12 w 24"/>
                  <a:gd name="T19" fmla="*/ 28 h 34"/>
                  <a:gd name="T20" fmla="*/ 17 w 24"/>
                  <a:gd name="T21" fmla="*/ 17 h 34"/>
                  <a:gd name="T22" fmla="*/ 12 w 24"/>
                  <a:gd name="T2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4">
                    <a:moveTo>
                      <a:pt x="12" y="34"/>
                    </a:moveTo>
                    <a:cubicBezTo>
                      <a:pt x="4" y="34"/>
                      <a:pt x="0" y="28"/>
                      <a:pt x="0" y="17"/>
                    </a:cubicBezTo>
                    <a:cubicBezTo>
                      <a:pt x="0" y="12"/>
                      <a:pt x="1" y="7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20" y="0"/>
                      <a:pt x="24" y="5"/>
                      <a:pt x="24" y="17"/>
                    </a:cubicBezTo>
                    <a:cubicBezTo>
                      <a:pt x="24" y="22"/>
                      <a:pt x="23" y="26"/>
                      <a:pt x="21" y="29"/>
                    </a:cubicBezTo>
                    <a:cubicBezTo>
                      <a:pt x="19" y="32"/>
                      <a:pt x="16" y="34"/>
                      <a:pt x="12" y="34"/>
                    </a:cubicBezTo>
                    <a:close/>
                    <a:moveTo>
                      <a:pt x="12" y="5"/>
                    </a:moveTo>
                    <a:cubicBezTo>
                      <a:pt x="9" y="5"/>
                      <a:pt x="8" y="9"/>
                      <a:pt x="8" y="17"/>
                    </a:cubicBezTo>
                    <a:cubicBezTo>
                      <a:pt x="8" y="25"/>
                      <a:pt x="9" y="28"/>
                      <a:pt x="12" y="28"/>
                    </a:cubicBezTo>
                    <a:cubicBezTo>
                      <a:pt x="15" y="28"/>
                      <a:pt x="17" y="24"/>
                      <a:pt x="17" y="17"/>
                    </a:cubicBezTo>
                    <a:cubicBezTo>
                      <a:pt x="17" y="9"/>
                      <a:pt x="15" y="5"/>
                      <a:pt x="12" y="5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</p:grpSp>
        <p:cxnSp>
          <p:nvCxnSpPr>
            <p:cNvPr id="1444" name="直接箭头连接符 1443">
              <a:extLst>
                <a:ext uri="{FF2B5EF4-FFF2-40B4-BE49-F238E27FC236}">
                  <a16:creationId xmlns:a16="http://schemas.microsoft.com/office/drawing/2014/main" id="{2A97165F-49B2-4B74-8D67-0ABA2F35BDB0}"/>
                </a:ext>
              </a:extLst>
            </p:cNvPr>
            <p:cNvCxnSpPr>
              <a:cxnSpLocks/>
            </p:cNvCxnSpPr>
            <p:nvPr/>
          </p:nvCxnSpPr>
          <p:spPr>
            <a:xfrm>
              <a:off x="17147752" y="4842237"/>
              <a:ext cx="525104" cy="13492"/>
            </a:xfrm>
            <a:prstGeom prst="straightConnector1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46" name="直接箭头连接符 1445">
              <a:extLst>
                <a:ext uri="{FF2B5EF4-FFF2-40B4-BE49-F238E27FC236}">
                  <a16:creationId xmlns:a16="http://schemas.microsoft.com/office/drawing/2014/main" id="{DE0C2368-D168-4995-AAC6-181E5531D7F5}"/>
                </a:ext>
              </a:extLst>
            </p:cNvPr>
            <p:cNvCxnSpPr>
              <a:cxnSpLocks/>
            </p:cNvCxnSpPr>
            <p:nvPr/>
          </p:nvCxnSpPr>
          <p:spPr>
            <a:xfrm>
              <a:off x="18716987" y="4872931"/>
              <a:ext cx="525104" cy="13492"/>
            </a:xfrm>
            <a:prstGeom prst="straightConnector1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50" name="文本框 1449">
              <a:extLst>
                <a:ext uri="{FF2B5EF4-FFF2-40B4-BE49-F238E27FC236}">
                  <a16:creationId xmlns:a16="http://schemas.microsoft.com/office/drawing/2014/main" id="{45DB8412-4942-4E4B-9D5E-5D433C97C19C}"/>
                </a:ext>
              </a:extLst>
            </p:cNvPr>
            <p:cNvSpPr txBox="1"/>
            <p:nvPr/>
          </p:nvSpPr>
          <p:spPr>
            <a:xfrm>
              <a:off x="17122379" y="5318281"/>
              <a:ext cx="2377978" cy="471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1" tIns="25401" rIns="25401" bIns="25401" numCol="1" spcCol="38100" rtlCol="0" anchor="ctr">
              <a:spAutoFit/>
            </a:bodyPr>
            <a:lstStyle/>
            <a:p>
              <a:pPr algn="ctr" defTabSz="412740" hangingPunct="0">
                <a:defRPr/>
              </a:pPr>
              <a:r>
                <a:rPr lang="en-US" altLang="zh-CN" sz="1200" b="1" kern="0" dirty="0">
                  <a:solidFill>
                    <a:srgbClr val="FFC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Helvetica Neue"/>
                  <a:sym typeface="Helvetica Neue"/>
                </a:rPr>
                <a:t>Public Key</a:t>
              </a:r>
              <a:endParaRPr lang="zh-CN" altLang="en-US" sz="1200" b="1" kern="0" dirty="0">
                <a:solidFill>
                  <a:srgbClr val="FFC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Helvetica Neue"/>
                <a:sym typeface="Helvetica Neue"/>
              </a:endParaRPr>
            </a:p>
          </p:txBody>
        </p:sp>
      </p:grpSp>
      <p:grpSp>
        <p:nvGrpSpPr>
          <p:cNvPr id="1452" name="组合 1451">
            <a:extLst>
              <a:ext uri="{FF2B5EF4-FFF2-40B4-BE49-F238E27FC236}">
                <a16:creationId xmlns:a16="http://schemas.microsoft.com/office/drawing/2014/main" id="{2B0C3811-824C-4D2A-85C3-E6EA19904277}"/>
              </a:ext>
            </a:extLst>
          </p:cNvPr>
          <p:cNvGrpSpPr/>
          <p:nvPr/>
        </p:nvGrpSpPr>
        <p:grpSpPr>
          <a:xfrm>
            <a:off x="8817869" y="4387930"/>
            <a:ext cx="2372520" cy="1681958"/>
            <a:chOff x="18692812" y="8270080"/>
            <a:chExt cx="4745037" cy="3363913"/>
          </a:xfrm>
        </p:grpSpPr>
        <p:grpSp>
          <p:nvGrpSpPr>
            <p:cNvPr id="801" name="Group 594">
              <a:extLst>
                <a:ext uri="{FF2B5EF4-FFF2-40B4-BE49-F238E27FC236}">
                  <a16:creationId xmlns:a16="http://schemas.microsoft.com/office/drawing/2014/main" id="{9DED16A8-9764-4679-A8FE-CEDA2DE52BB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692812" y="8270080"/>
              <a:ext cx="4745037" cy="3363913"/>
              <a:chOff x="11487" y="5206"/>
              <a:chExt cx="2989" cy="2119"/>
            </a:xfrm>
          </p:grpSpPr>
          <p:sp>
            <p:nvSpPr>
              <p:cNvPr id="802" name="AutoShape 593">
                <a:extLst>
                  <a:ext uri="{FF2B5EF4-FFF2-40B4-BE49-F238E27FC236}">
                    <a16:creationId xmlns:a16="http://schemas.microsoft.com/office/drawing/2014/main" id="{512FC3B4-1699-4E1D-BED3-E61F6DFFEF2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1487" y="5206"/>
                <a:ext cx="2989" cy="2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grpSp>
            <p:nvGrpSpPr>
              <p:cNvPr id="803" name="Group 795">
                <a:extLst>
                  <a:ext uri="{FF2B5EF4-FFF2-40B4-BE49-F238E27FC236}">
                    <a16:creationId xmlns:a16="http://schemas.microsoft.com/office/drawing/2014/main" id="{0B2F2B68-7829-4129-83C9-0DBCA6289E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5" y="5293"/>
                <a:ext cx="2919" cy="1997"/>
                <a:chOff x="11525" y="5293"/>
                <a:chExt cx="2919" cy="1997"/>
              </a:xfrm>
            </p:grpSpPr>
            <p:sp>
              <p:nvSpPr>
                <p:cNvPr id="1190" name="Rectangle 595">
                  <a:extLst>
                    <a:ext uri="{FF2B5EF4-FFF2-40B4-BE49-F238E27FC236}">
                      <a16:creationId xmlns:a16="http://schemas.microsoft.com/office/drawing/2014/main" id="{2F092F51-1A79-4108-B7C8-03E54181B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5" y="5945"/>
                  <a:ext cx="689" cy="1345"/>
                </a:xfrm>
                <a:prstGeom prst="rect">
                  <a:avLst/>
                </a:prstGeom>
                <a:solidFill>
                  <a:srgbClr val="1F96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1" name="Rectangle 596">
                  <a:extLst>
                    <a:ext uri="{FF2B5EF4-FFF2-40B4-BE49-F238E27FC236}">
                      <a16:creationId xmlns:a16="http://schemas.microsoft.com/office/drawing/2014/main" id="{D2229C46-3C7D-42F2-ABBA-E3E3C3A63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04" y="5293"/>
                  <a:ext cx="852" cy="1997"/>
                </a:xfrm>
                <a:prstGeom prst="rect">
                  <a:avLst/>
                </a:prstGeom>
                <a:solidFill>
                  <a:srgbClr val="1F96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2" name="Rectangle 597">
                  <a:extLst>
                    <a:ext uri="{FF2B5EF4-FFF2-40B4-BE49-F238E27FC236}">
                      <a16:creationId xmlns:a16="http://schemas.microsoft.com/office/drawing/2014/main" id="{26F57FBB-37D8-41CD-A10F-CE42A515DB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73" y="5580"/>
                  <a:ext cx="2071" cy="1710"/>
                </a:xfrm>
                <a:prstGeom prst="rect">
                  <a:avLst/>
                </a:prstGeom>
                <a:solidFill>
                  <a:srgbClr val="1F96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3" name="Rectangle 598">
                  <a:extLst>
                    <a:ext uri="{FF2B5EF4-FFF2-40B4-BE49-F238E27FC236}">
                      <a16:creationId xmlns:a16="http://schemas.microsoft.com/office/drawing/2014/main" id="{1DDB6BAA-D028-4BB3-BDD5-314FEE58D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91" y="6269"/>
                  <a:ext cx="486" cy="1021"/>
                </a:xfrm>
                <a:prstGeom prst="rect">
                  <a:avLst/>
                </a:prstGeom>
                <a:solidFill>
                  <a:srgbClr val="6821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4" name="Rectangle 599">
                  <a:extLst>
                    <a:ext uri="{FF2B5EF4-FFF2-40B4-BE49-F238E27FC236}">
                      <a16:creationId xmlns:a16="http://schemas.microsoft.com/office/drawing/2014/main" id="{3161D80A-9C73-4D8C-9507-D2BDAFFFD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5" y="6320"/>
                  <a:ext cx="395" cy="885"/>
                </a:xfrm>
                <a:prstGeom prst="rect">
                  <a:avLst/>
                </a:prstGeom>
                <a:solidFill>
                  <a:srgbClr val="9696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5" name="Rectangle 600">
                  <a:extLst>
                    <a:ext uri="{FF2B5EF4-FFF2-40B4-BE49-F238E27FC236}">
                      <a16:creationId xmlns:a16="http://schemas.microsoft.com/office/drawing/2014/main" id="{7D29BB61-2193-4252-9022-F5849614B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347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6" name="Rectangle 601">
                  <a:extLst>
                    <a:ext uri="{FF2B5EF4-FFF2-40B4-BE49-F238E27FC236}">
                      <a16:creationId xmlns:a16="http://schemas.microsoft.com/office/drawing/2014/main" id="{339D284E-ECB0-4280-98A0-5E0F562FF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7" name="Rectangle 602">
                  <a:extLst>
                    <a:ext uri="{FF2B5EF4-FFF2-40B4-BE49-F238E27FC236}">
                      <a16:creationId xmlns:a16="http://schemas.microsoft.com/office/drawing/2014/main" id="{8AD7B289-20E4-43BA-A9D2-6FA99B993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8" name="Rectangle 603">
                  <a:extLst>
                    <a:ext uri="{FF2B5EF4-FFF2-40B4-BE49-F238E27FC236}">
                      <a16:creationId xmlns:a16="http://schemas.microsoft.com/office/drawing/2014/main" id="{F0412ED2-E3CE-4D1F-A1FE-89075095F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99" name="Rectangle 604">
                  <a:extLst>
                    <a:ext uri="{FF2B5EF4-FFF2-40B4-BE49-F238E27FC236}">
                      <a16:creationId xmlns:a16="http://schemas.microsoft.com/office/drawing/2014/main" id="{C811F557-2DDB-41A7-A1E7-D26DC184B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0" name="Rectangle 605">
                  <a:extLst>
                    <a:ext uri="{FF2B5EF4-FFF2-40B4-BE49-F238E27FC236}">
                      <a16:creationId xmlns:a16="http://schemas.microsoft.com/office/drawing/2014/main" id="{4F0969C2-B567-43AF-A098-38B5EC038B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1" name="Rectangle 606">
                  <a:extLst>
                    <a:ext uri="{FF2B5EF4-FFF2-40B4-BE49-F238E27FC236}">
                      <a16:creationId xmlns:a16="http://schemas.microsoft.com/office/drawing/2014/main" id="{76AC8221-D5EC-4910-A3E2-7CD7EA453B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2" name="Oval 607">
                  <a:extLst>
                    <a:ext uri="{FF2B5EF4-FFF2-40B4-BE49-F238E27FC236}">
                      <a16:creationId xmlns:a16="http://schemas.microsoft.com/office/drawing/2014/main" id="{4F7C82D4-0600-4CD1-984F-A945CADF70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381"/>
                  <a:ext cx="23" cy="24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3" name="Rectangle 608">
                  <a:extLst>
                    <a:ext uri="{FF2B5EF4-FFF2-40B4-BE49-F238E27FC236}">
                      <a16:creationId xmlns:a16="http://schemas.microsoft.com/office/drawing/2014/main" id="{11789FAA-25E6-4849-B0D0-0F73E9F7C6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462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4" name="Rectangle 609">
                  <a:extLst>
                    <a:ext uri="{FF2B5EF4-FFF2-40B4-BE49-F238E27FC236}">
                      <a16:creationId xmlns:a16="http://schemas.microsoft.com/office/drawing/2014/main" id="{2542664C-C20A-4B8C-A19C-F5E804DADC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5" name="Rectangle 610">
                  <a:extLst>
                    <a:ext uri="{FF2B5EF4-FFF2-40B4-BE49-F238E27FC236}">
                      <a16:creationId xmlns:a16="http://schemas.microsoft.com/office/drawing/2014/main" id="{9D00B195-515D-49F5-9212-E1FA60FCD9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6" name="Rectangle 611">
                  <a:extLst>
                    <a:ext uri="{FF2B5EF4-FFF2-40B4-BE49-F238E27FC236}">
                      <a16:creationId xmlns:a16="http://schemas.microsoft.com/office/drawing/2014/main" id="{D4B27605-B757-4D9E-B733-D8012B15E2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7" name="Rectangle 612">
                  <a:extLst>
                    <a:ext uri="{FF2B5EF4-FFF2-40B4-BE49-F238E27FC236}">
                      <a16:creationId xmlns:a16="http://schemas.microsoft.com/office/drawing/2014/main" id="{A8BBBA20-DCF9-4E92-BE59-11E90ED60A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8" name="Rectangle 613">
                  <a:extLst>
                    <a:ext uri="{FF2B5EF4-FFF2-40B4-BE49-F238E27FC236}">
                      <a16:creationId xmlns:a16="http://schemas.microsoft.com/office/drawing/2014/main" id="{D1B8315F-0BBD-4559-8F66-C978602B4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09" name="Rectangle 614">
                  <a:extLst>
                    <a:ext uri="{FF2B5EF4-FFF2-40B4-BE49-F238E27FC236}">
                      <a16:creationId xmlns:a16="http://schemas.microsoft.com/office/drawing/2014/main" id="{1C6E4FE7-4FFB-4738-8C15-4B7DC058F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0" name="Oval 615">
                  <a:extLst>
                    <a:ext uri="{FF2B5EF4-FFF2-40B4-BE49-F238E27FC236}">
                      <a16:creationId xmlns:a16="http://schemas.microsoft.com/office/drawing/2014/main" id="{309C79D1-2A74-4AB9-8466-47BADD493F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496"/>
                  <a:ext cx="23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1" name="Rectangle 616">
                  <a:extLst>
                    <a:ext uri="{FF2B5EF4-FFF2-40B4-BE49-F238E27FC236}">
                      <a16:creationId xmlns:a16="http://schemas.microsoft.com/office/drawing/2014/main" id="{0FDA984E-6C46-43BC-9226-EC7C843F5F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577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2" name="Rectangle 617">
                  <a:extLst>
                    <a:ext uri="{FF2B5EF4-FFF2-40B4-BE49-F238E27FC236}">
                      <a16:creationId xmlns:a16="http://schemas.microsoft.com/office/drawing/2014/main" id="{15F4C325-FE01-4285-8AC3-384344AF6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3" name="Rectangle 618">
                  <a:extLst>
                    <a:ext uri="{FF2B5EF4-FFF2-40B4-BE49-F238E27FC236}">
                      <a16:creationId xmlns:a16="http://schemas.microsoft.com/office/drawing/2014/main" id="{5245404F-2E48-45C8-B9A7-A9693680E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4" name="Rectangle 619">
                  <a:extLst>
                    <a:ext uri="{FF2B5EF4-FFF2-40B4-BE49-F238E27FC236}">
                      <a16:creationId xmlns:a16="http://schemas.microsoft.com/office/drawing/2014/main" id="{6D13298F-9F21-4A3A-8633-7E88544693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5" name="Rectangle 620">
                  <a:extLst>
                    <a:ext uri="{FF2B5EF4-FFF2-40B4-BE49-F238E27FC236}">
                      <a16:creationId xmlns:a16="http://schemas.microsoft.com/office/drawing/2014/main" id="{D29003D4-B188-42CF-BED7-7483AE2DC3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6" name="Rectangle 621">
                  <a:extLst>
                    <a:ext uri="{FF2B5EF4-FFF2-40B4-BE49-F238E27FC236}">
                      <a16:creationId xmlns:a16="http://schemas.microsoft.com/office/drawing/2014/main" id="{9608C83E-EFC1-4BFF-9A5B-621F7AD1AF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7" name="Rectangle 622">
                  <a:extLst>
                    <a:ext uri="{FF2B5EF4-FFF2-40B4-BE49-F238E27FC236}">
                      <a16:creationId xmlns:a16="http://schemas.microsoft.com/office/drawing/2014/main" id="{5EFFD3D8-A6B6-41E8-8CAF-F084EF519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8" name="Oval 623">
                  <a:extLst>
                    <a:ext uri="{FF2B5EF4-FFF2-40B4-BE49-F238E27FC236}">
                      <a16:creationId xmlns:a16="http://schemas.microsoft.com/office/drawing/2014/main" id="{AF0EF0B0-1A0E-41D7-98BA-20767EA73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611"/>
                  <a:ext cx="23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19" name="Rectangle 624">
                  <a:extLst>
                    <a:ext uri="{FF2B5EF4-FFF2-40B4-BE49-F238E27FC236}">
                      <a16:creationId xmlns:a16="http://schemas.microsoft.com/office/drawing/2014/main" id="{A5384D94-C960-4977-87EE-54994878B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692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0" name="Rectangle 625">
                  <a:extLst>
                    <a:ext uri="{FF2B5EF4-FFF2-40B4-BE49-F238E27FC236}">
                      <a16:creationId xmlns:a16="http://schemas.microsoft.com/office/drawing/2014/main" id="{D391081C-2D44-4442-94C3-9B5D217A8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1" name="Rectangle 626">
                  <a:extLst>
                    <a:ext uri="{FF2B5EF4-FFF2-40B4-BE49-F238E27FC236}">
                      <a16:creationId xmlns:a16="http://schemas.microsoft.com/office/drawing/2014/main" id="{2E06C4D2-250C-41D8-95AE-6C6133E4BB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2" name="Rectangle 627">
                  <a:extLst>
                    <a:ext uri="{FF2B5EF4-FFF2-40B4-BE49-F238E27FC236}">
                      <a16:creationId xmlns:a16="http://schemas.microsoft.com/office/drawing/2014/main" id="{8AD4C407-AA57-4FFA-8591-6633A72C43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3" name="Rectangle 628">
                  <a:extLst>
                    <a:ext uri="{FF2B5EF4-FFF2-40B4-BE49-F238E27FC236}">
                      <a16:creationId xmlns:a16="http://schemas.microsoft.com/office/drawing/2014/main" id="{139D41FB-4712-4B34-96A2-366768B041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4" name="Rectangle 629">
                  <a:extLst>
                    <a:ext uri="{FF2B5EF4-FFF2-40B4-BE49-F238E27FC236}">
                      <a16:creationId xmlns:a16="http://schemas.microsoft.com/office/drawing/2014/main" id="{BBB0CF86-D962-4D7C-9573-99E1EF8D23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5" name="Rectangle 630">
                  <a:extLst>
                    <a:ext uri="{FF2B5EF4-FFF2-40B4-BE49-F238E27FC236}">
                      <a16:creationId xmlns:a16="http://schemas.microsoft.com/office/drawing/2014/main" id="{71225C85-86E9-44EC-A55D-6169ED6A10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6" name="Oval 631">
                  <a:extLst>
                    <a:ext uri="{FF2B5EF4-FFF2-40B4-BE49-F238E27FC236}">
                      <a16:creationId xmlns:a16="http://schemas.microsoft.com/office/drawing/2014/main" id="{7F3EAF14-8730-40A0-BB97-9060D94C4F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726"/>
                  <a:ext cx="23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7" name="Rectangle 632">
                  <a:extLst>
                    <a:ext uri="{FF2B5EF4-FFF2-40B4-BE49-F238E27FC236}">
                      <a16:creationId xmlns:a16="http://schemas.microsoft.com/office/drawing/2014/main" id="{32277274-BB84-4BE3-A597-6F1E780E9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807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8" name="Rectangle 633">
                  <a:extLst>
                    <a:ext uri="{FF2B5EF4-FFF2-40B4-BE49-F238E27FC236}">
                      <a16:creationId xmlns:a16="http://schemas.microsoft.com/office/drawing/2014/main" id="{28F756E3-E16C-45D4-B180-1B458938B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29" name="Rectangle 634">
                  <a:extLst>
                    <a:ext uri="{FF2B5EF4-FFF2-40B4-BE49-F238E27FC236}">
                      <a16:creationId xmlns:a16="http://schemas.microsoft.com/office/drawing/2014/main" id="{86568542-4522-4D3A-B938-4C980B75B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0" name="Rectangle 635">
                  <a:extLst>
                    <a:ext uri="{FF2B5EF4-FFF2-40B4-BE49-F238E27FC236}">
                      <a16:creationId xmlns:a16="http://schemas.microsoft.com/office/drawing/2014/main" id="{C6559611-4BBF-41BA-A089-4960810F3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1" name="Rectangle 636">
                  <a:extLst>
                    <a:ext uri="{FF2B5EF4-FFF2-40B4-BE49-F238E27FC236}">
                      <a16:creationId xmlns:a16="http://schemas.microsoft.com/office/drawing/2014/main" id="{5FEF4AF9-4924-4B5D-A7B4-DE4CCB01BD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2" name="Rectangle 637">
                  <a:extLst>
                    <a:ext uri="{FF2B5EF4-FFF2-40B4-BE49-F238E27FC236}">
                      <a16:creationId xmlns:a16="http://schemas.microsoft.com/office/drawing/2014/main" id="{DBB6C51A-F92F-4203-8EBB-252B24AF1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3" name="Rectangle 638">
                  <a:extLst>
                    <a:ext uri="{FF2B5EF4-FFF2-40B4-BE49-F238E27FC236}">
                      <a16:creationId xmlns:a16="http://schemas.microsoft.com/office/drawing/2014/main" id="{930C954F-5F96-4B99-9C0D-AFF65507A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4" name="Oval 639">
                  <a:extLst>
                    <a:ext uri="{FF2B5EF4-FFF2-40B4-BE49-F238E27FC236}">
                      <a16:creationId xmlns:a16="http://schemas.microsoft.com/office/drawing/2014/main" id="{45D29043-F745-4A20-B9D3-79820B005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840"/>
                  <a:ext cx="23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5" name="Rectangle 640">
                  <a:extLst>
                    <a:ext uri="{FF2B5EF4-FFF2-40B4-BE49-F238E27FC236}">
                      <a16:creationId xmlns:a16="http://schemas.microsoft.com/office/drawing/2014/main" id="{12D8CB9F-FDEE-4D18-9398-A35032899E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921"/>
                  <a:ext cx="352" cy="92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6" name="Rectangle 641">
                  <a:extLst>
                    <a:ext uri="{FF2B5EF4-FFF2-40B4-BE49-F238E27FC236}">
                      <a16:creationId xmlns:a16="http://schemas.microsoft.com/office/drawing/2014/main" id="{12429057-0F0D-4214-AE18-DE58C9C41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7" name="Rectangle 642">
                  <a:extLst>
                    <a:ext uri="{FF2B5EF4-FFF2-40B4-BE49-F238E27FC236}">
                      <a16:creationId xmlns:a16="http://schemas.microsoft.com/office/drawing/2014/main" id="{38FB6FA8-C2C3-48F6-AF0A-21FB767535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8" name="Rectangle 643">
                  <a:extLst>
                    <a:ext uri="{FF2B5EF4-FFF2-40B4-BE49-F238E27FC236}">
                      <a16:creationId xmlns:a16="http://schemas.microsoft.com/office/drawing/2014/main" id="{8535BEBC-349A-4333-A61F-22F0C941D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39" name="Rectangle 644">
                  <a:extLst>
                    <a:ext uri="{FF2B5EF4-FFF2-40B4-BE49-F238E27FC236}">
                      <a16:creationId xmlns:a16="http://schemas.microsoft.com/office/drawing/2014/main" id="{1CFF620F-4202-4FA7-91D1-2169FF477B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0" name="Rectangle 645">
                  <a:extLst>
                    <a:ext uri="{FF2B5EF4-FFF2-40B4-BE49-F238E27FC236}">
                      <a16:creationId xmlns:a16="http://schemas.microsoft.com/office/drawing/2014/main" id="{4B0EF16C-3A4F-4859-9DB2-B1E181811C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1" name="Rectangle 646">
                  <a:extLst>
                    <a:ext uri="{FF2B5EF4-FFF2-40B4-BE49-F238E27FC236}">
                      <a16:creationId xmlns:a16="http://schemas.microsoft.com/office/drawing/2014/main" id="{EAA2EA8E-9846-4BA2-808E-0CD1C7920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2" name="Oval 647">
                  <a:extLst>
                    <a:ext uri="{FF2B5EF4-FFF2-40B4-BE49-F238E27FC236}">
                      <a16:creationId xmlns:a16="http://schemas.microsoft.com/office/drawing/2014/main" id="{F0FDFC5B-E8D6-4C07-BC98-ABA5E7AAB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955"/>
                  <a:ext cx="23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3" name="Rectangle 648">
                  <a:extLst>
                    <a:ext uri="{FF2B5EF4-FFF2-40B4-BE49-F238E27FC236}">
                      <a16:creationId xmlns:a16="http://schemas.microsoft.com/office/drawing/2014/main" id="{BE608486-26D6-4920-8861-40D1F53C7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7036"/>
                  <a:ext cx="352" cy="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4" name="Rectangle 649">
                  <a:extLst>
                    <a:ext uri="{FF2B5EF4-FFF2-40B4-BE49-F238E27FC236}">
                      <a16:creationId xmlns:a16="http://schemas.microsoft.com/office/drawing/2014/main" id="{124FAB43-6CF7-4B73-BCA8-7329DB3261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5" name="Rectangle 650">
                  <a:extLst>
                    <a:ext uri="{FF2B5EF4-FFF2-40B4-BE49-F238E27FC236}">
                      <a16:creationId xmlns:a16="http://schemas.microsoft.com/office/drawing/2014/main" id="{8EC5F3E0-AF3D-4E1A-BDFD-4EF17CC188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6" name="Rectangle 651">
                  <a:extLst>
                    <a:ext uri="{FF2B5EF4-FFF2-40B4-BE49-F238E27FC236}">
                      <a16:creationId xmlns:a16="http://schemas.microsoft.com/office/drawing/2014/main" id="{F5535358-4E05-4FDD-B7A8-AD081FA8C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7" name="Rectangle 652">
                  <a:extLst>
                    <a:ext uri="{FF2B5EF4-FFF2-40B4-BE49-F238E27FC236}">
                      <a16:creationId xmlns:a16="http://schemas.microsoft.com/office/drawing/2014/main" id="{1683B95C-1E10-4656-BE25-80D71C24A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8" name="Rectangle 653">
                  <a:extLst>
                    <a:ext uri="{FF2B5EF4-FFF2-40B4-BE49-F238E27FC236}">
                      <a16:creationId xmlns:a16="http://schemas.microsoft.com/office/drawing/2014/main" id="{0B82951D-F725-499C-94B5-0E39FF14E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49" name="Rectangle 654">
                  <a:extLst>
                    <a:ext uri="{FF2B5EF4-FFF2-40B4-BE49-F238E27FC236}">
                      <a16:creationId xmlns:a16="http://schemas.microsoft.com/office/drawing/2014/main" id="{33FC1B4F-6B87-49A2-A728-E54E43309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0" name="Oval 655">
                  <a:extLst>
                    <a:ext uri="{FF2B5EF4-FFF2-40B4-BE49-F238E27FC236}">
                      <a16:creationId xmlns:a16="http://schemas.microsoft.com/office/drawing/2014/main" id="{775B2480-57C6-4C5C-BD9E-0D9197B679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7070"/>
                  <a:ext cx="23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1" name="Rectangle 656">
                  <a:extLst>
                    <a:ext uri="{FF2B5EF4-FFF2-40B4-BE49-F238E27FC236}">
                      <a16:creationId xmlns:a16="http://schemas.microsoft.com/office/drawing/2014/main" id="{0352AF25-DC8F-4BDF-9C94-BA04D448F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91" y="6269"/>
                  <a:ext cx="486" cy="10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2" name="Rectangle 657">
                  <a:extLst>
                    <a:ext uri="{FF2B5EF4-FFF2-40B4-BE49-F238E27FC236}">
                      <a16:creationId xmlns:a16="http://schemas.microsoft.com/office/drawing/2014/main" id="{FEA4B6FC-54C9-40B5-BD31-F4287D396E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5" y="6320"/>
                  <a:ext cx="395" cy="88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3" name="Rectangle 658">
                  <a:extLst>
                    <a:ext uri="{FF2B5EF4-FFF2-40B4-BE49-F238E27FC236}">
                      <a16:creationId xmlns:a16="http://schemas.microsoft.com/office/drawing/2014/main" id="{CB8AE41D-5037-4224-9A0B-CC959CF1C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347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4" name="Rectangle 659">
                  <a:extLst>
                    <a:ext uri="{FF2B5EF4-FFF2-40B4-BE49-F238E27FC236}">
                      <a16:creationId xmlns:a16="http://schemas.microsoft.com/office/drawing/2014/main" id="{8870E363-AF81-4265-A463-5D54CB571B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5" name="Rectangle 660">
                  <a:extLst>
                    <a:ext uri="{FF2B5EF4-FFF2-40B4-BE49-F238E27FC236}">
                      <a16:creationId xmlns:a16="http://schemas.microsoft.com/office/drawing/2014/main" id="{C2A824AB-DBD7-4A9C-B7FF-02FF10C23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6" name="Rectangle 661">
                  <a:extLst>
                    <a:ext uri="{FF2B5EF4-FFF2-40B4-BE49-F238E27FC236}">
                      <a16:creationId xmlns:a16="http://schemas.microsoft.com/office/drawing/2014/main" id="{F9235553-BFB7-409E-9AB8-C19F2FCF7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7" name="Rectangle 662">
                  <a:extLst>
                    <a:ext uri="{FF2B5EF4-FFF2-40B4-BE49-F238E27FC236}">
                      <a16:creationId xmlns:a16="http://schemas.microsoft.com/office/drawing/2014/main" id="{122C3F2C-A2BA-4A5A-A65C-A8833278C6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8" name="Rectangle 663">
                  <a:extLst>
                    <a:ext uri="{FF2B5EF4-FFF2-40B4-BE49-F238E27FC236}">
                      <a16:creationId xmlns:a16="http://schemas.microsoft.com/office/drawing/2014/main" id="{73029E25-A2A0-4E8B-B750-2BF238DCA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59" name="Rectangle 664">
                  <a:extLst>
                    <a:ext uri="{FF2B5EF4-FFF2-40B4-BE49-F238E27FC236}">
                      <a16:creationId xmlns:a16="http://schemas.microsoft.com/office/drawing/2014/main" id="{2B07A5B9-6CA5-4907-8BAC-BDD85C99D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0" name="Oval 665">
                  <a:extLst>
                    <a:ext uri="{FF2B5EF4-FFF2-40B4-BE49-F238E27FC236}">
                      <a16:creationId xmlns:a16="http://schemas.microsoft.com/office/drawing/2014/main" id="{ACA7503D-ECD9-4392-A705-E5C5564E2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381"/>
                  <a:ext cx="23" cy="24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1" name="Rectangle 666">
                  <a:extLst>
                    <a:ext uri="{FF2B5EF4-FFF2-40B4-BE49-F238E27FC236}">
                      <a16:creationId xmlns:a16="http://schemas.microsoft.com/office/drawing/2014/main" id="{D8CC3698-5128-46F8-9AE1-5D5EEB093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462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2" name="Rectangle 667">
                  <a:extLst>
                    <a:ext uri="{FF2B5EF4-FFF2-40B4-BE49-F238E27FC236}">
                      <a16:creationId xmlns:a16="http://schemas.microsoft.com/office/drawing/2014/main" id="{28604166-3262-449F-AEC9-380DA3565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3" name="Rectangle 668">
                  <a:extLst>
                    <a:ext uri="{FF2B5EF4-FFF2-40B4-BE49-F238E27FC236}">
                      <a16:creationId xmlns:a16="http://schemas.microsoft.com/office/drawing/2014/main" id="{DBA4BEF5-1C5F-4D6A-9030-ED41EDA13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4" name="Rectangle 669">
                  <a:extLst>
                    <a:ext uri="{FF2B5EF4-FFF2-40B4-BE49-F238E27FC236}">
                      <a16:creationId xmlns:a16="http://schemas.microsoft.com/office/drawing/2014/main" id="{DE421AEB-D761-42C0-B8A3-71179C6E8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5" name="Rectangle 670">
                  <a:extLst>
                    <a:ext uri="{FF2B5EF4-FFF2-40B4-BE49-F238E27FC236}">
                      <a16:creationId xmlns:a16="http://schemas.microsoft.com/office/drawing/2014/main" id="{6462439A-9431-424A-B294-129198855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6" name="Rectangle 671">
                  <a:extLst>
                    <a:ext uri="{FF2B5EF4-FFF2-40B4-BE49-F238E27FC236}">
                      <a16:creationId xmlns:a16="http://schemas.microsoft.com/office/drawing/2014/main" id="{EBF538C7-D64A-4F2D-9214-312EC24350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7" name="Rectangle 672">
                  <a:extLst>
                    <a:ext uri="{FF2B5EF4-FFF2-40B4-BE49-F238E27FC236}">
                      <a16:creationId xmlns:a16="http://schemas.microsoft.com/office/drawing/2014/main" id="{2DFA2BED-A32B-4A65-8D36-A6345063E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8" name="Oval 673">
                  <a:extLst>
                    <a:ext uri="{FF2B5EF4-FFF2-40B4-BE49-F238E27FC236}">
                      <a16:creationId xmlns:a16="http://schemas.microsoft.com/office/drawing/2014/main" id="{885B8E38-3B3C-4C4E-A644-439FAF57C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496"/>
                  <a:ext cx="23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69" name="Rectangle 674">
                  <a:extLst>
                    <a:ext uri="{FF2B5EF4-FFF2-40B4-BE49-F238E27FC236}">
                      <a16:creationId xmlns:a16="http://schemas.microsoft.com/office/drawing/2014/main" id="{FB18DF8C-7B41-49AD-AABD-37ECE5C6F9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577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0" name="Rectangle 675">
                  <a:extLst>
                    <a:ext uri="{FF2B5EF4-FFF2-40B4-BE49-F238E27FC236}">
                      <a16:creationId xmlns:a16="http://schemas.microsoft.com/office/drawing/2014/main" id="{F1593A3A-A807-43A5-894B-874789DC11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1" name="Rectangle 676">
                  <a:extLst>
                    <a:ext uri="{FF2B5EF4-FFF2-40B4-BE49-F238E27FC236}">
                      <a16:creationId xmlns:a16="http://schemas.microsoft.com/office/drawing/2014/main" id="{7C37ED2D-67FE-49D9-835B-7FD7480E3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2" name="Rectangle 677">
                  <a:extLst>
                    <a:ext uri="{FF2B5EF4-FFF2-40B4-BE49-F238E27FC236}">
                      <a16:creationId xmlns:a16="http://schemas.microsoft.com/office/drawing/2014/main" id="{5CC6A7BC-6F8C-4C4B-9901-BD3E1534A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3" name="Rectangle 678">
                  <a:extLst>
                    <a:ext uri="{FF2B5EF4-FFF2-40B4-BE49-F238E27FC236}">
                      <a16:creationId xmlns:a16="http://schemas.microsoft.com/office/drawing/2014/main" id="{A5948F65-627D-4B97-B56F-C5673B1739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4" name="Rectangle 679">
                  <a:extLst>
                    <a:ext uri="{FF2B5EF4-FFF2-40B4-BE49-F238E27FC236}">
                      <a16:creationId xmlns:a16="http://schemas.microsoft.com/office/drawing/2014/main" id="{13AAC43D-839F-4A83-A5FD-A8431E7B25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5" name="Rectangle 680">
                  <a:extLst>
                    <a:ext uri="{FF2B5EF4-FFF2-40B4-BE49-F238E27FC236}">
                      <a16:creationId xmlns:a16="http://schemas.microsoft.com/office/drawing/2014/main" id="{9376A3FD-7B25-4A00-9B48-95029AA89D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6" name="Oval 681">
                  <a:extLst>
                    <a:ext uri="{FF2B5EF4-FFF2-40B4-BE49-F238E27FC236}">
                      <a16:creationId xmlns:a16="http://schemas.microsoft.com/office/drawing/2014/main" id="{BA2F40AF-5558-4712-902F-DFA54D2FC9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611"/>
                  <a:ext cx="23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7" name="Rectangle 682">
                  <a:extLst>
                    <a:ext uri="{FF2B5EF4-FFF2-40B4-BE49-F238E27FC236}">
                      <a16:creationId xmlns:a16="http://schemas.microsoft.com/office/drawing/2014/main" id="{0FED08B1-C3F0-4967-ACE7-5C9AF83CA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692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8" name="Rectangle 683">
                  <a:extLst>
                    <a:ext uri="{FF2B5EF4-FFF2-40B4-BE49-F238E27FC236}">
                      <a16:creationId xmlns:a16="http://schemas.microsoft.com/office/drawing/2014/main" id="{5390006B-9524-4C5E-BFFE-801E4460A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79" name="Rectangle 684">
                  <a:extLst>
                    <a:ext uri="{FF2B5EF4-FFF2-40B4-BE49-F238E27FC236}">
                      <a16:creationId xmlns:a16="http://schemas.microsoft.com/office/drawing/2014/main" id="{54DAC231-AF6F-4947-9E99-A430305B4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0" name="Rectangle 685">
                  <a:extLst>
                    <a:ext uri="{FF2B5EF4-FFF2-40B4-BE49-F238E27FC236}">
                      <a16:creationId xmlns:a16="http://schemas.microsoft.com/office/drawing/2014/main" id="{55909F4A-52AB-49E5-A7ED-B60FAA57B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1" name="Rectangle 686">
                  <a:extLst>
                    <a:ext uri="{FF2B5EF4-FFF2-40B4-BE49-F238E27FC236}">
                      <a16:creationId xmlns:a16="http://schemas.microsoft.com/office/drawing/2014/main" id="{147FC904-9732-44FC-8323-E464E2142B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2" name="Rectangle 687">
                  <a:extLst>
                    <a:ext uri="{FF2B5EF4-FFF2-40B4-BE49-F238E27FC236}">
                      <a16:creationId xmlns:a16="http://schemas.microsoft.com/office/drawing/2014/main" id="{8428F6CF-D238-4101-943A-92DF0C118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3" name="Rectangle 688">
                  <a:extLst>
                    <a:ext uri="{FF2B5EF4-FFF2-40B4-BE49-F238E27FC236}">
                      <a16:creationId xmlns:a16="http://schemas.microsoft.com/office/drawing/2014/main" id="{15DFDFFF-1688-4157-8DD1-378F6672B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4" name="Oval 689">
                  <a:extLst>
                    <a:ext uri="{FF2B5EF4-FFF2-40B4-BE49-F238E27FC236}">
                      <a16:creationId xmlns:a16="http://schemas.microsoft.com/office/drawing/2014/main" id="{E3CDAE3E-97D1-4649-B7DA-18DC8D045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726"/>
                  <a:ext cx="23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5" name="Rectangle 690">
                  <a:extLst>
                    <a:ext uri="{FF2B5EF4-FFF2-40B4-BE49-F238E27FC236}">
                      <a16:creationId xmlns:a16="http://schemas.microsoft.com/office/drawing/2014/main" id="{644F7115-E28B-4CAD-A68C-7312CC222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807"/>
                  <a:ext cx="352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6" name="Rectangle 691">
                  <a:extLst>
                    <a:ext uri="{FF2B5EF4-FFF2-40B4-BE49-F238E27FC236}">
                      <a16:creationId xmlns:a16="http://schemas.microsoft.com/office/drawing/2014/main" id="{263F65A6-569E-45F1-AA83-9AF0620EBC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7" name="Rectangle 692">
                  <a:extLst>
                    <a:ext uri="{FF2B5EF4-FFF2-40B4-BE49-F238E27FC236}">
                      <a16:creationId xmlns:a16="http://schemas.microsoft.com/office/drawing/2014/main" id="{44FE433C-68AE-4A01-804D-0ED9B1E8DA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8" name="Rectangle 693">
                  <a:extLst>
                    <a:ext uri="{FF2B5EF4-FFF2-40B4-BE49-F238E27FC236}">
                      <a16:creationId xmlns:a16="http://schemas.microsoft.com/office/drawing/2014/main" id="{61FE46C7-96A2-4895-AA17-4E8C27F951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89" name="Rectangle 694">
                  <a:extLst>
                    <a:ext uri="{FF2B5EF4-FFF2-40B4-BE49-F238E27FC236}">
                      <a16:creationId xmlns:a16="http://schemas.microsoft.com/office/drawing/2014/main" id="{757DA6A7-0DCF-4E35-979C-CF845B0332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0" name="Rectangle 695">
                  <a:extLst>
                    <a:ext uri="{FF2B5EF4-FFF2-40B4-BE49-F238E27FC236}">
                      <a16:creationId xmlns:a16="http://schemas.microsoft.com/office/drawing/2014/main" id="{9B64D641-0D40-4959-927E-45AD200ED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1" name="Rectangle 696">
                  <a:extLst>
                    <a:ext uri="{FF2B5EF4-FFF2-40B4-BE49-F238E27FC236}">
                      <a16:creationId xmlns:a16="http://schemas.microsoft.com/office/drawing/2014/main" id="{CE4E4E17-C486-42AE-80FB-9B43AF7744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2" name="Oval 697">
                  <a:extLst>
                    <a:ext uri="{FF2B5EF4-FFF2-40B4-BE49-F238E27FC236}">
                      <a16:creationId xmlns:a16="http://schemas.microsoft.com/office/drawing/2014/main" id="{5E7ABCB0-F26D-4D7D-9811-CD80EB39B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840"/>
                  <a:ext cx="23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3" name="Rectangle 698">
                  <a:extLst>
                    <a:ext uri="{FF2B5EF4-FFF2-40B4-BE49-F238E27FC236}">
                      <a16:creationId xmlns:a16="http://schemas.microsoft.com/office/drawing/2014/main" id="{4BD7876B-59D8-4118-92BE-BCC704314A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6921"/>
                  <a:ext cx="352" cy="92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4" name="Rectangle 699">
                  <a:extLst>
                    <a:ext uri="{FF2B5EF4-FFF2-40B4-BE49-F238E27FC236}">
                      <a16:creationId xmlns:a16="http://schemas.microsoft.com/office/drawing/2014/main" id="{27BA5C1D-4587-4C51-83A8-F2A5CF2EC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5" name="Rectangle 700">
                  <a:extLst>
                    <a:ext uri="{FF2B5EF4-FFF2-40B4-BE49-F238E27FC236}">
                      <a16:creationId xmlns:a16="http://schemas.microsoft.com/office/drawing/2014/main" id="{797A0229-2BCB-4853-8BE6-4E019F2B54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6" name="Rectangle 701">
                  <a:extLst>
                    <a:ext uri="{FF2B5EF4-FFF2-40B4-BE49-F238E27FC236}">
                      <a16:creationId xmlns:a16="http://schemas.microsoft.com/office/drawing/2014/main" id="{A0E09638-D3AE-4941-A6B0-E10BB2F76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7" name="Rectangle 702">
                  <a:extLst>
                    <a:ext uri="{FF2B5EF4-FFF2-40B4-BE49-F238E27FC236}">
                      <a16:creationId xmlns:a16="http://schemas.microsoft.com/office/drawing/2014/main" id="{87DECA7D-127E-4EC8-B631-6C9497014A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8" name="Rectangle 703">
                  <a:extLst>
                    <a:ext uri="{FF2B5EF4-FFF2-40B4-BE49-F238E27FC236}">
                      <a16:creationId xmlns:a16="http://schemas.microsoft.com/office/drawing/2014/main" id="{8450526D-DF54-4889-AA2B-B2528715E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99" name="Rectangle 704">
                  <a:extLst>
                    <a:ext uri="{FF2B5EF4-FFF2-40B4-BE49-F238E27FC236}">
                      <a16:creationId xmlns:a16="http://schemas.microsoft.com/office/drawing/2014/main" id="{F97DBF43-FFFC-417E-B3BC-620B05958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0" name="Oval 705">
                  <a:extLst>
                    <a:ext uri="{FF2B5EF4-FFF2-40B4-BE49-F238E27FC236}">
                      <a16:creationId xmlns:a16="http://schemas.microsoft.com/office/drawing/2014/main" id="{0058DB6D-E771-4601-9A19-480507F96D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6955"/>
                  <a:ext cx="23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1" name="Rectangle 706">
                  <a:extLst>
                    <a:ext uri="{FF2B5EF4-FFF2-40B4-BE49-F238E27FC236}">
                      <a16:creationId xmlns:a16="http://schemas.microsoft.com/office/drawing/2014/main" id="{94EE5AA9-6B4C-4A8A-9EE0-B8D1282FDB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58" y="7036"/>
                  <a:ext cx="352" cy="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2" name="Rectangle 707">
                  <a:extLst>
                    <a:ext uri="{FF2B5EF4-FFF2-40B4-BE49-F238E27FC236}">
                      <a16:creationId xmlns:a16="http://schemas.microsoft.com/office/drawing/2014/main" id="{9B2563EB-29BB-45DF-B00A-A2D1E8658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72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3" name="Rectangle 708">
                  <a:extLst>
                    <a:ext uri="{FF2B5EF4-FFF2-40B4-BE49-F238E27FC236}">
                      <a16:creationId xmlns:a16="http://schemas.microsoft.com/office/drawing/2014/main" id="{01BF3A34-8C8D-4D4A-AC2B-B239DF685A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2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4" name="Rectangle 709">
                  <a:extLst>
                    <a:ext uri="{FF2B5EF4-FFF2-40B4-BE49-F238E27FC236}">
                      <a16:creationId xmlns:a16="http://schemas.microsoft.com/office/drawing/2014/main" id="{B136F70E-EC03-43A0-9B0C-D3D4407AE4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12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5" name="Rectangle 710">
                  <a:extLst>
                    <a:ext uri="{FF2B5EF4-FFF2-40B4-BE49-F238E27FC236}">
                      <a16:creationId xmlns:a16="http://schemas.microsoft.com/office/drawing/2014/main" id="{C00E035F-FE4B-4D26-BBDA-95803E746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3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6" name="Rectangle 711">
                  <a:extLst>
                    <a:ext uri="{FF2B5EF4-FFF2-40B4-BE49-F238E27FC236}">
                      <a16:creationId xmlns:a16="http://schemas.microsoft.com/office/drawing/2014/main" id="{E102C742-F8D7-49D0-8569-2ABF4A097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53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7" name="Rectangle 712">
                  <a:extLst>
                    <a:ext uri="{FF2B5EF4-FFF2-40B4-BE49-F238E27FC236}">
                      <a16:creationId xmlns:a16="http://schemas.microsoft.com/office/drawing/2014/main" id="{4E28CF25-FEB1-401C-97B0-5D5C80630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3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8" name="Oval 713">
                  <a:extLst>
                    <a:ext uri="{FF2B5EF4-FFF2-40B4-BE49-F238E27FC236}">
                      <a16:creationId xmlns:a16="http://schemas.microsoft.com/office/drawing/2014/main" id="{11B523E1-BC96-4A14-92A3-88F035A85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56" y="7070"/>
                  <a:ext cx="23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09" name="Rectangle 714">
                  <a:extLst>
                    <a:ext uri="{FF2B5EF4-FFF2-40B4-BE49-F238E27FC236}">
                      <a16:creationId xmlns:a16="http://schemas.microsoft.com/office/drawing/2014/main" id="{9084DA3D-CA3D-4C1F-ABDA-7AE51FABB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38" y="6269"/>
                  <a:ext cx="487" cy="1021"/>
                </a:xfrm>
                <a:prstGeom prst="rect">
                  <a:avLst/>
                </a:prstGeom>
                <a:solidFill>
                  <a:srgbClr val="6821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0" name="Rectangle 715">
                  <a:extLst>
                    <a:ext uri="{FF2B5EF4-FFF2-40B4-BE49-F238E27FC236}">
                      <a16:creationId xmlns:a16="http://schemas.microsoft.com/office/drawing/2014/main" id="{68AD867B-DB2E-4DE2-8B35-BF1409CAF1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85" y="6320"/>
                  <a:ext cx="396" cy="885"/>
                </a:xfrm>
                <a:prstGeom prst="rect">
                  <a:avLst/>
                </a:prstGeom>
                <a:solidFill>
                  <a:srgbClr val="9696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1" name="Rectangle 716">
                  <a:extLst>
                    <a:ext uri="{FF2B5EF4-FFF2-40B4-BE49-F238E27FC236}">
                      <a16:creationId xmlns:a16="http://schemas.microsoft.com/office/drawing/2014/main" id="{35890B8D-CDA9-49CA-A5C7-2696A5EE23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34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2" name="Rectangle 717">
                  <a:extLst>
                    <a:ext uri="{FF2B5EF4-FFF2-40B4-BE49-F238E27FC236}">
                      <a16:creationId xmlns:a16="http://schemas.microsoft.com/office/drawing/2014/main" id="{310C8700-A09F-4D9A-AE4F-FC39996C6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361"/>
                  <a:ext cx="7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3" name="Rectangle 718">
                  <a:extLst>
                    <a:ext uri="{FF2B5EF4-FFF2-40B4-BE49-F238E27FC236}">
                      <a16:creationId xmlns:a16="http://schemas.microsoft.com/office/drawing/2014/main" id="{91FF4893-DD8D-4689-8684-00026B72E6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4" name="Rectangle 719">
                  <a:extLst>
                    <a:ext uri="{FF2B5EF4-FFF2-40B4-BE49-F238E27FC236}">
                      <a16:creationId xmlns:a16="http://schemas.microsoft.com/office/drawing/2014/main" id="{2BB76BD0-CF0C-4166-AC0C-FBF8C9CD3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5" name="Rectangle 720">
                  <a:extLst>
                    <a:ext uri="{FF2B5EF4-FFF2-40B4-BE49-F238E27FC236}">
                      <a16:creationId xmlns:a16="http://schemas.microsoft.com/office/drawing/2014/main" id="{0E3AA1C1-7EB6-430A-A80A-CDC89C780F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6" name="Rectangle 721">
                  <a:extLst>
                    <a:ext uri="{FF2B5EF4-FFF2-40B4-BE49-F238E27FC236}">
                      <a16:creationId xmlns:a16="http://schemas.microsoft.com/office/drawing/2014/main" id="{526DEDC3-8113-45AF-A608-8C00604E7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7" name="Rectangle 722">
                  <a:extLst>
                    <a:ext uri="{FF2B5EF4-FFF2-40B4-BE49-F238E27FC236}">
                      <a16:creationId xmlns:a16="http://schemas.microsoft.com/office/drawing/2014/main" id="{4060947F-D263-447B-9BE5-0291A4224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361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8" name="Oval 723">
                  <a:extLst>
                    <a:ext uri="{FF2B5EF4-FFF2-40B4-BE49-F238E27FC236}">
                      <a16:creationId xmlns:a16="http://schemas.microsoft.com/office/drawing/2014/main" id="{7A5CC044-3EF6-4CAE-A02D-0CB19F83D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381"/>
                  <a:ext cx="24" cy="24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19" name="Rectangle 724">
                  <a:extLst>
                    <a:ext uri="{FF2B5EF4-FFF2-40B4-BE49-F238E27FC236}">
                      <a16:creationId xmlns:a16="http://schemas.microsoft.com/office/drawing/2014/main" id="{164EF664-1D0A-4CA6-9023-CC0B16EB0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462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0" name="Rectangle 725">
                  <a:extLst>
                    <a:ext uri="{FF2B5EF4-FFF2-40B4-BE49-F238E27FC236}">
                      <a16:creationId xmlns:a16="http://schemas.microsoft.com/office/drawing/2014/main" id="{FC0F391E-A8AF-4DD5-80B6-E591F9CA9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476"/>
                  <a:ext cx="7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1" name="Rectangle 726">
                  <a:extLst>
                    <a:ext uri="{FF2B5EF4-FFF2-40B4-BE49-F238E27FC236}">
                      <a16:creationId xmlns:a16="http://schemas.microsoft.com/office/drawing/2014/main" id="{4B68DF21-A373-4ED4-A29B-583987E0EB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2" name="Rectangle 727">
                  <a:extLst>
                    <a:ext uri="{FF2B5EF4-FFF2-40B4-BE49-F238E27FC236}">
                      <a16:creationId xmlns:a16="http://schemas.microsoft.com/office/drawing/2014/main" id="{75D90602-7674-42A5-AEC3-AB6F7C7A0E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3" name="Rectangle 728">
                  <a:extLst>
                    <a:ext uri="{FF2B5EF4-FFF2-40B4-BE49-F238E27FC236}">
                      <a16:creationId xmlns:a16="http://schemas.microsoft.com/office/drawing/2014/main" id="{B21E95A2-62A4-49C4-A409-C4F406372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4" name="Rectangle 729">
                  <a:extLst>
                    <a:ext uri="{FF2B5EF4-FFF2-40B4-BE49-F238E27FC236}">
                      <a16:creationId xmlns:a16="http://schemas.microsoft.com/office/drawing/2014/main" id="{792FDBAF-071E-44D0-B7B9-BB5091636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5" name="Rectangle 730">
                  <a:extLst>
                    <a:ext uri="{FF2B5EF4-FFF2-40B4-BE49-F238E27FC236}">
                      <a16:creationId xmlns:a16="http://schemas.microsoft.com/office/drawing/2014/main" id="{6CD091AA-8678-47A6-ACFA-F2B36CEBE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476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6" name="Oval 731">
                  <a:extLst>
                    <a:ext uri="{FF2B5EF4-FFF2-40B4-BE49-F238E27FC236}">
                      <a16:creationId xmlns:a16="http://schemas.microsoft.com/office/drawing/2014/main" id="{11B4CCFB-305F-4961-BBDE-00EBD3AB72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496"/>
                  <a:ext cx="24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7" name="Rectangle 732">
                  <a:extLst>
                    <a:ext uri="{FF2B5EF4-FFF2-40B4-BE49-F238E27FC236}">
                      <a16:creationId xmlns:a16="http://schemas.microsoft.com/office/drawing/2014/main" id="{37D1069B-445E-42F7-8907-BC6100AFF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57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8" name="Rectangle 733">
                  <a:extLst>
                    <a:ext uri="{FF2B5EF4-FFF2-40B4-BE49-F238E27FC236}">
                      <a16:creationId xmlns:a16="http://schemas.microsoft.com/office/drawing/2014/main" id="{9446F548-7C48-4D7F-977C-F60E474DA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59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29" name="Rectangle 734">
                  <a:extLst>
                    <a:ext uri="{FF2B5EF4-FFF2-40B4-BE49-F238E27FC236}">
                      <a16:creationId xmlns:a16="http://schemas.microsoft.com/office/drawing/2014/main" id="{13EF5063-175F-4FD8-8BE2-97FEAC8AD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0" name="Rectangle 735">
                  <a:extLst>
                    <a:ext uri="{FF2B5EF4-FFF2-40B4-BE49-F238E27FC236}">
                      <a16:creationId xmlns:a16="http://schemas.microsoft.com/office/drawing/2014/main" id="{E2F66410-F767-4813-8F4D-F51D5A609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1" name="Rectangle 736">
                  <a:extLst>
                    <a:ext uri="{FF2B5EF4-FFF2-40B4-BE49-F238E27FC236}">
                      <a16:creationId xmlns:a16="http://schemas.microsoft.com/office/drawing/2014/main" id="{7D94C900-1016-4172-A673-808EB0F8E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2" name="Rectangle 737">
                  <a:extLst>
                    <a:ext uri="{FF2B5EF4-FFF2-40B4-BE49-F238E27FC236}">
                      <a16:creationId xmlns:a16="http://schemas.microsoft.com/office/drawing/2014/main" id="{94A9BF83-F4BF-482B-B54D-B05E5CD5C7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3" name="Rectangle 738">
                  <a:extLst>
                    <a:ext uri="{FF2B5EF4-FFF2-40B4-BE49-F238E27FC236}">
                      <a16:creationId xmlns:a16="http://schemas.microsoft.com/office/drawing/2014/main" id="{8B1B71CC-7F25-46BF-80F9-15591931D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59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4" name="Oval 739">
                  <a:extLst>
                    <a:ext uri="{FF2B5EF4-FFF2-40B4-BE49-F238E27FC236}">
                      <a16:creationId xmlns:a16="http://schemas.microsoft.com/office/drawing/2014/main" id="{060D3624-3A55-434B-8D7A-0419955BF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611"/>
                  <a:ext cx="24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5" name="Rectangle 740">
                  <a:extLst>
                    <a:ext uri="{FF2B5EF4-FFF2-40B4-BE49-F238E27FC236}">
                      <a16:creationId xmlns:a16="http://schemas.microsoft.com/office/drawing/2014/main" id="{10643D75-6B12-4DF3-9A37-0F6F468538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692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6" name="Rectangle 741">
                  <a:extLst>
                    <a:ext uri="{FF2B5EF4-FFF2-40B4-BE49-F238E27FC236}">
                      <a16:creationId xmlns:a16="http://schemas.microsoft.com/office/drawing/2014/main" id="{146DA4CC-F04D-43F9-AD27-2D0ACD9B0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705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7" name="Rectangle 742">
                  <a:extLst>
                    <a:ext uri="{FF2B5EF4-FFF2-40B4-BE49-F238E27FC236}">
                      <a16:creationId xmlns:a16="http://schemas.microsoft.com/office/drawing/2014/main" id="{F13CF647-C50D-43E2-95DA-21E9B513DF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8" name="Rectangle 743">
                  <a:extLst>
                    <a:ext uri="{FF2B5EF4-FFF2-40B4-BE49-F238E27FC236}">
                      <a16:creationId xmlns:a16="http://schemas.microsoft.com/office/drawing/2014/main" id="{F895FFB1-678F-457B-88E4-884B4EB93F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39" name="Rectangle 744">
                  <a:extLst>
                    <a:ext uri="{FF2B5EF4-FFF2-40B4-BE49-F238E27FC236}">
                      <a16:creationId xmlns:a16="http://schemas.microsoft.com/office/drawing/2014/main" id="{117CE252-222A-4C0B-A398-C145ED47A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0" name="Rectangle 745">
                  <a:extLst>
                    <a:ext uri="{FF2B5EF4-FFF2-40B4-BE49-F238E27FC236}">
                      <a16:creationId xmlns:a16="http://schemas.microsoft.com/office/drawing/2014/main" id="{8C221ECB-208B-43EE-AC83-56FBF26B5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1" name="Rectangle 746">
                  <a:extLst>
                    <a:ext uri="{FF2B5EF4-FFF2-40B4-BE49-F238E27FC236}">
                      <a16:creationId xmlns:a16="http://schemas.microsoft.com/office/drawing/2014/main" id="{F901976F-1E38-4ADA-8FBD-939E75BA1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70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2" name="Oval 747">
                  <a:extLst>
                    <a:ext uri="{FF2B5EF4-FFF2-40B4-BE49-F238E27FC236}">
                      <a16:creationId xmlns:a16="http://schemas.microsoft.com/office/drawing/2014/main" id="{04D776CE-47D2-4E09-B982-482B755B2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726"/>
                  <a:ext cx="24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3" name="Rectangle 748">
                  <a:extLst>
                    <a:ext uri="{FF2B5EF4-FFF2-40B4-BE49-F238E27FC236}">
                      <a16:creationId xmlns:a16="http://schemas.microsoft.com/office/drawing/2014/main" id="{A81868F5-1584-42B0-9366-4BB362E95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80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4" name="Rectangle 749">
                  <a:extLst>
                    <a:ext uri="{FF2B5EF4-FFF2-40B4-BE49-F238E27FC236}">
                      <a16:creationId xmlns:a16="http://schemas.microsoft.com/office/drawing/2014/main" id="{966A87F5-5AF2-4CC1-845A-551351111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82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5" name="Rectangle 750">
                  <a:extLst>
                    <a:ext uri="{FF2B5EF4-FFF2-40B4-BE49-F238E27FC236}">
                      <a16:creationId xmlns:a16="http://schemas.microsoft.com/office/drawing/2014/main" id="{E8B93EA4-ECC5-4CCE-B376-54116AC1D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6" name="Rectangle 751">
                  <a:extLst>
                    <a:ext uri="{FF2B5EF4-FFF2-40B4-BE49-F238E27FC236}">
                      <a16:creationId xmlns:a16="http://schemas.microsoft.com/office/drawing/2014/main" id="{03CA0604-D503-4C49-8465-4B63C0765C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7" name="Rectangle 752">
                  <a:extLst>
                    <a:ext uri="{FF2B5EF4-FFF2-40B4-BE49-F238E27FC236}">
                      <a16:creationId xmlns:a16="http://schemas.microsoft.com/office/drawing/2014/main" id="{7ED6E5C8-FE0A-4EA9-9964-B7D1078BF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8" name="Rectangle 753">
                  <a:extLst>
                    <a:ext uri="{FF2B5EF4-FFF2-40B4-BE49-F238E27FC236}">
                      <a16:creationId xmlns:a16="http://schemas.microsoft.com/office/drawing/2014/main" id="{12346EE1-A33A-4509-8F7A-6AD5AE14C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49" name="Rectangle 754">
                  <a:extLst>
                    <a:ext uri="{FF2B5EF4-FFF2-40B4-BE49-F238E27FC236}">
                      <a16:creationId xmlns:a16="http://schemas.microsoft.com/office/drawing/2014/main" id="{953AEBF5-8C9B-4CC6-BF4F-19BBAB8617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82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0" name="Oval 755">
                  <a:extLst>
                    <a:ext uri="{FF2B5EF4-FFF2-40B4-BE49-F238E27FC236}">
                      <a16:creationId xmlns:a16="http://schemas.microsoft.com/office/drawing/2014/main" id="{B23B643E-B158-4BBF-B74A-14E57CFB8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840"/>
                  <a:ext cx="24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1" name="Rectangle 756">
                  <a:extLst>
                    <a:ext uri="{FF2B5EF4-FFF2-40B4-BE49-F238E27FC236}">
                      <a16:creationId xmlns:a16="http://schemas.microsoft.com/office/drawing/2014/main" id="{BA7D27E4-8AD7-4C87-A972-C6738DB938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921"/>
                  <a:ext cx="351" cy="92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2" name="Rectangle 757">
                  <a:extLst>
                    <a:ext uri="{FF2B5EF4-FFF2-40B4-BE49-F238E27FC236}">
                      <a16:creationId xmlns:a16="http://schemas.microsoft.com/office/drawing/2014/main" id="{D3958FE3-11D7-427E-8951-B027821BA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935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3" name="Rectangle 758">
                  <a:extLst>
                    <a:ext uri="{FF2B5EF4-FFF2-40B4-BE49-F238E27FC236}">
                      <a16:creationId xmlns:a16="http://schemas.microsoft.com/office/drawing/2014/main" id="{68F5D9DB-921A-4138-9650-39B53AF6C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4" name="Rectangle 759">
                  <a:extLst>
                    <a:ext uri="{FF2B5EF4-FFF2-40B4-BE49-F238E27FC236}">
                      <a16:creationId xmlns:a16="http://schemas.microsoft.com/office/drawing/2014/main" id="{5F2BB5FC-E870-4E0E-8EA4-05B0B5E4E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5" name="Rectangle 760">
                  <a:extLst>
                    <a:ext uri="{FF2B5EF4-FFF2-40B4-BE49-F238E27FC236}">
                      <a16:creationId xmlns:a16="http://schemas.microsoft.com/office/drawing/2014/main" id="{18EEAD29-9353-48D3-83F8-321334DFC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6" name="Rectangle 761">
                  <a:extLst>
                    <a:ext uri="{FF2B5EF4-FFF2-40B4-BE49-F238E27FC236}">
                      <a16:creationId xmlns:a16="http://schemas.microsoft.com/office/drawing/2014/main" id="{96CAA68B-E291-46BD-AEE4-6ADDA6D2BF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7" name="Rectangle 762">
                  <a:extLst>
                    <a:ext uri="{FF2B5EF4-FFF2-40B4-BE49-F238E27FC236}">
                      <a16:creationId xmlns:a16="http://schemas.microsoft.com/office/drawing/2014/main" id="{259EE972-19E2-467B-98ED-51682A5A0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93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8" name="Oval 763">
                  <a:extLst>
                    <a:ext uri="{FF2B5EF4-FFF2-40B4-BE49-F238E27FC236}">
                      <a16:creationId xmlns:a16="http://schemas.microsoft.com/office/drawing/2014/main" id="{5F0A8405-C605-41B7-BB50-1A7843BC3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955"/>
                  <a:ext cx="24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59" name="Rectangle 764">
                  <a:extLst>
                    <a:ext uri="{FF2B5EF4-FFF2-40B4-BE49-F238E27FC236}">
                      <a16:creationId xmlns:a16="http://schemas.microsoft.com/office/drawing/2014/main" id="{7C20ECD6-FE09-407F-91BE-4FF57E522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7036"/>
                  <a:ext cx="351" cy="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0" name="Rectangle 765">
                  <a:extLst>
                    <a:ext uri="{FF2B5EF4-FFF2-40B4-BE49-F238E27FC236}">
                      <a16:creationId xmlns:a16="http://schemas.microsoft.com/office/drawing/2014/main" id="{E775826D-349B-4450-8E15-A9E9FCB547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705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1" name="Rectangle 766">
                  <a:extLst>
                    <a:ext uri="{FF2B5EF4-FFF2-40B4-BE49-F238E27FC236}">
                      <a16:creationId xmlns:a16="http://schemas.microsoft.com/office/drawing/2014/main" id="{9AF281A5-B88C-4CE2-87CA-A265C9304A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2" name="Rectangle 767">
                  <a:extLst>
                    <a:ext uri="{FF2B5EF4-FFF2-40B4-BE49-F238E27FC236}">
                      <a16:creationId xmlns:a16="http://schemas.microsoft.com/office/drawing/2014/main" id="{5E937891-8DF9-4834-AA4A-A6CE4207A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3" name="Rectangle 768">
                  <a:extLst>
                    <a:ext uri="{FF2B5EF4-FFF2-40B4-BE49-F238E27FC236}">
                      <a16:creationId xmlns:a16="http://schemas.microsoft.com/office/drawing/2014/main" id="{CE027313-D69F-4397-B3F5-32BC8E4AB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4" name="Rectangle 769">
                  <a:extLst>
                    <a:ext uri="{FF2B5EF4-FFF2-40B4-BE49-F238E27FC236}">
                      <a16:creationId xmlns:a16="http://schemas.microsoft.com/office/drawing/2014/main" id="{135F3412-764C-4E4D-87FF-D193F8493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5" name="Rectangle 770">
                  <a:extLst>
                    <a:ext uri="{FF2B5EF4-FFF2-40B4-BE49-F238E27FC236}">
                      <a16:creationId xmlns:a16="http://schemas.microsoft.com/office/drawing/2014/main" id="{23668BF2-7333-4A2E-8023-0C7E1979D4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705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6" name="Oval 771">
                  <a:extLst>
                    <a:ext uri="{FF2B5EF4-FFF2-40B4-BE49-F238E27FC236}">
                      <a16:creationId xmlns:a16="http://schemas.microsoft.com/office/drawing/2014/main" id="{F380DEB4-6BD5-458E-9B75-62E76D99B2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7070"/>
                  <a:ext cx="24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7" name="Rectangle 772">
                  <a:extLst>
                    <a:ext uri="{FF2B5EF4-FFF2-40B4-BE49-F238E27FC236}">
                      <a16:creationId xmlns:a16="http://schemas.microsoft.com/office/drawing/2014/main" id="{84ECB760-73F7-428B-8F41-B7B1708062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38" y="6269"/>
                  <a:ext cx="487" cy="10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8" name="Rectangle 773">
                  <a:extLst>
                    <a:ext uri="{FF2B5EF4-FFF2-40B4-BE49-F238E27FC236}">
                      <a16:creationId xmlns:a16="http://schemas.microsoft.com/office/drawing/2014/main" id="{EEA1FF55-0956-4D26-A979-4C2B42E536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85" y="6320"/>
                  <a:ext cx="396" cy="88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69" name="Rectangle 774">
                  <a:extLst>
                    <a:ext uri="{FF2B5EF4-FFF2-40B4-BE49-F238E27FC236}">
                      <a16:creationId xmlns:a16="http://schemas.microsoft.com/office/drawing/2014/main" id="{073FD4C1-54E7-4A81-8CA6-130A3BDD9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34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0" name="Rectangle 775">
                  <a:extLst>
                    <a:ext uri="{FF2B5EF4-FFF2-40B4-BE49-F238E27FC236}">
                      <a16:creationId xmlns:a16="http://schemas.microsoft.com/office/drawing/2014/main" id="{3EBC5C73-D900-4AA1-BA3D-3B2CE727D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361"/>
                  <a:ext cx="7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1" name="Rectangle 776">
                  <a:extLst>
                    <a:ext uri="{FF2B5EF4-FFF2-40B4-BE49-F238E27FC236}">
                      <a16:creationId xmlns:a16="http://schemas.microsoft.com/office/drawing/2014/main" id="{B71504C8-3A01-48A3-AB22-4ABE3B7C46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2" name="Rectangle 777">
                  <a:extLst>
                    <a:ext uri="{FF2B5EF4-FFF2-40B4-BE49-F238E27FC236}">
                      <a16:creationId xmlns:a16="http://schemas.microsoft.com/office/drawing/2014/main" id="{A3A4DA82-E417-4088-8743-5F1CA6163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3" name="Rectangle 778">
                  <a:extLst>
                    <a:ext uri="{FF2B5EF4-FFF2-40B4-BE49-F238E27FC236}">
                      <a16:creationId xmlns:a16="http://schemas.microsoft.com/office/drawing/2014/main" id="{E50023D6-385E-41B5-A4F6-8AABFAACAE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4" name="Rectangle 779">
                  <a:extLst>
                    <a:ext uri="{FF2B5EF4-FFF2-40B4-BE49-F238E27FC236}">
                      <a16:creationId xmlns:a16="http://schemas.microsoft.com/office/drawing/2014/main" id="{B5A7B088-AAC5-41B9-8B8A-04DE85275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5" name="Rectangle 780">
                  <a:extLst>
                    <a:ext uri="{FF2B5EF4-FFF2-40B4-BE49-F238E27FC236}">
                      <a16:creationId xmlns:a16="http://schemas.microsoft.com/office/drawing/2014/main" id="{C6F86D2C-BCC4-4642-BBC7-9C8E96C11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361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6" name="Oval 781">
                  <a:extLst>
                    <a:ext uri="{FF2B5EF4-FFF2-40B4-BE49-F238E27FC236}">
                      <a16:creationId xmlns:a16="http://schemas.microsoft.com/office/drawing/2014/main" id="{C1FF6DB9-504D-4DF2-96B8-54AB519ABE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381"/>
                  <a:ext cx="24" cy="24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7" name="Rectangle 782">
                  <a:extLst>
                    <a:ext uri="{FF2B5EF4-FFF2-40B4-BE49-F238E27FC236}">
                      <a16:creationId xmlns:a16="http://schemas.microsoft.com/office/drawing/2014/main" id="{821178C5-13FC-4F62-8AD9-3EA65369B9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462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8" name="Rectangle 783">
                  <a:extLst>
                    <a:ext uri="{FF2B5EF4-FFF2-40B4-BE49-F238E27FC236}">
                      <a16:creationId xmlns:a16="http://schemas.microsoft.com/office/drawing/2014/main" id="{AFAFBB30-9847-4A91-BD10-5E3A7A975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476"/>
                  <a:ext cx="7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79" name="Rectangle 784">
                  <a:extLst>
                    <a:ext uri="{FF2B5EF4-FFF2-40B4-BE49-F238E27FC236}">
                      <a16:creationId xmlns:a16="http://schemas.microsoft.com/office/drawing/2014/main" id="{EA9A8CF9-32CA-4270-AAE6-460EA82ED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0" name="Rectangle 785">
                  <a:extLst>
                    <a:ext uri="{FF2B5EF4-FFF2-40B4-BE49-F238E27FC236}">
                      <a16:creationId xmlns:a16="http://schemas.microsoft.com/office/drawing/2014/main" id="{30430AF2-8E26-4891-9CB9-69B17E3BD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1" name="Rectangle 786">
                  <a:extLst>
                    <a:ext uri="{FF2B5EF4-FFF2-40B4-BE49-F238E27FC236}">
                      <a16:creationId xmlns:a16="http://schemas.microsoft.com/office/drawing/2014/main" id="{FB5E1B2B-32CB-4E19-8A42-E7104B6DD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2" name="Rectangle 787">
                  <a:extLst>
                    <a:ext uri="{FF2B5EF4-FFF2-40B4-BE49-F238E27FC236}">
                      <a16:creationId xmlns:a16="http://schemas.microsoft.com/office/drawing/2014/main" id="{CF8F1BE9-D1AE-41D8-A9AF-2A700CFF4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3" name="Rectangle 788">
                  <a:extLst>
                    <a:ext uri="{FF2B5EF4-FFF2-40B4-BE49-F238E27FC236}">
                      <a16:creationId xmlns:a16="http://schemas.microsoft.com/office/drawing/2014/main" id="{146023E5-A214-4F3C-9D79-B3C9CCDCF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476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4" name="Oval 789">
                  <a:extLst>
                    <a:ext uri="{FF2B5EF4-FFF2-40B4-BE49-F238E27FC236}">
                      <a16:creationId xmlns:a16="http://schemas.microsoft.com/office/drawing/2014/main" id="{4FE93C25-A484-4CAE-AC37-7A6EC1151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496"/>
                  <a:ext cx="24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5" name="Rectangle 790">
                  <a:extLst>
                    <a:ext uri="{FF2B5EF4-FFF2-40B4-BE49-F238E27FC236}">
                      <a16:creationId xmlns:a16="http://schemas.microsoft.com/office/drawing/2014/main" id="{14AA6CA2-F64B-4E4C-BE24-3D34564D45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57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6" name="Rectangle 791">
                  <a:extLst>
                    <a:ext uri="{FF2B5EF4-FFF2-40B4-BE49-F238E27FC236}">
                      <a16:creationId xmlns:a16="http://schemas.microsoft.com/office/drawing/2014/main" id="{420A4D89-6E01-436E-8AEE-2718A3654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59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7" name="Rectangle 792">
                  <a:extLst>
                    <a:ext uri="{FF2B5EF4-FFF2-40B4-BE49-F238E27FC236}">
                      <a16:creationId xmlns:a16="http://schemas.microsoft.com/office/drawing/2014/main" id="{92DEBE01-3ACB-4A45-824A-260739335E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8" name="Rectangle 793">
                  <a:extLst>
                    <a:ext uri="{FF2B5EF4-FFF2-40B4-BE49-F238E27FC236}">
                      <a16:creationId xmlns:a16="http://schemas.microsoft.com/office/drawing/2014/main" id="{4442AE97-DB6A-4D15-A933-68D7E2C583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389" name="Rectangle 794">
                  <a:extLst>
                    <a:ext uri="{FF2B5EF4-FFF2-40B4-BE49-F238E27FC236}">
                      <a16:creationId xmlns:a16="http://schemas.microsoft.com/office/drawing/2014/main" id="{A0B2B49B-BD10-4E52-AD3A-3326DC10EE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</p:grpSp>
          <p:grpSp>
            <p:nvGrpSpPr>
              <p:cNvPr id="804" name="Group 996">
                <a:extLst>
                  <a:ext uri="{FF2B5EF4-FFF2-40B4-BE49-F238E27FC236}">
                    <a16:creationId xmlns:a16="http://schemas.microsoft.com/office/drawing/2014/main" id="{D855CCFF-5DB2-4203-9A71-E31E799829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06" y="6269"/>
                <a:ext cx="1517" cy="1021"/>
                <a:chOff x="12306" y="6269"/>
                <a:chExt cx="1517" cy="1021"/>
              </a:xfrm>
            </p:grpSpPr>
            <p:sp>
              <p:nvSpPr>
                <p:cNvPr id="990" name="Rectangle 796">
                  <a:extLst>
                    <a:ext uri="{FF2B5EF4-FFF2-40B4-BE49-F238E27FC236}">
                      <a16:creationId xmlns:a16="http://schemas.microsoft.com/office/drawing/2014/main" id="{20F927B3-920A-47A6-92AC-8548342B6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1" name="Rectangle 797">
                  <a:extLst>
                    <a:ext uri="{FF2B5EF4-FFF2-40B4-BE49-F238E27FC236}">
                      <a16:creationId xmlns:a16="http://schemas.microsoft.com/office/drawing/2014/main" id="{F238F306-F187-4314-B5F4-A6C5470D5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59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2" name="Oval 798">
                  <a:extLst>
                    <a:ext uri="{FF2B5EF4-FFF2-40B4-BE49-F238E27FC236}">
                      <a16:creationId xmlns:a16="http://schemas.microsoft.com/office/drawing/2014/main" id="{FB2AE535-BDC8-42F9-860D-482F3438C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611"/>
                  <a:ext cx="24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3" name="Rectangle 799">
                  <a:extLst>
                    <a:ext uri="{FF2B5EF4-FFF2-40B4-BE49-F238E27FC236}">
                      <a16:creationId xmlns:a16="http://schemas.microsoft.com/office/drawing/2014/main" id="{FBF7E356-C9E2-4436-9CA0-732F4685BC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692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4" name="Rectangle 800">
                  <a:extLst>
                    <a:ext uri="{FF2B5EF4-FFF2-40B4-BE49-F238E27FC236}">
                      <a16:creationId xmlns:a16="http://schemas.microsoft.com/office/drawing/2014/main" id="{2BF54D09-B5D0-4A13-A598-7208A1D64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705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5" name="Rectangle 801">
                  <a:extLst>
                    <a:ext uri="{FF2B5EF4-FFF2-40B4-BE49-F238E27FC236}">
                      <a16:creationId xmlns:a16="http://schemas.microsoft.com/office/drawing/2014/main" id="{E90D63CD-E017-4FF1-8174-355A48489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6" name="Rectangle 802">
                  <a:extLst>
                    <a:ext uri="{FF2B5EF4-FFF2-40B4-BE49-F238E27FC236}">
                      <a16:creationId xmlns:a16="http://schemas.microsoft.com/office/drawing/2014/main" id="{96D5C0B7-192E-4378-BBE1-BDEDF2041E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7" name="Rectangle 803">
                  <a:extLst>
                    <a:ext uri="{FF2B5EF4-FFF2-40B4-BE49-F238E27FC236}">
                      <a16:creationId xmlns:a16="http://schemas.microsoft.com/office/drawing/2014/main" id="{B85B4F38-DF65-4487-B0D9-622FA3182E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8" name="Rectangle 804">
                  <a:extLst>
                    <a:ext uri="{FF2B5EF4-FFF2-40B4-BE49-F238E27FC236}">
                      <a16:creationId xmlns:a16="http://schemas.microsoft.com/office/drawing/2014/main" id="{698E219B-7376-4AE8-9FC2-DEE82EAD7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99" name="Rectangle 805">
                  <a:extLst>
                    <a:ext uri="{FF2B5EF4-FFF2-40B4-BE49-F238E27FC236}">
                      <a16:creationId xmlns:a16="http://schemas.microsoft.com/office/drawing/2014/main" id="{F1521008-FF03-4FCB-95F4-161605A79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70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0" name="Oval 806">
                  <a:extLst>
                    <a:ext uri="{FF2B5EF4-FFF2-40B4-BE49-F238E27FC236}">
                      <a16:creationId xmlns:a16="http://schemas.microsoft.com/office/drawing/2014/main" id="{5D505F4C-9370-4F07-AD25-C1F41F468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726"/>
                  <a:ext cx="24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1" name="Rectangle 807">
                  <a:extLst>
                    <a:ext uri="{FF2B5EF4-FFF2-40B4-BE49-F238E27FC236}">
                      <a16:creationId xmlns:a16="http://schemas.microsoft.com/office/drawing/2014/main" id="{F1A5CA48-6419-4275-B40C-5C548F551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80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2" name="Rectangle 808">
                  <a:extLst>
                    <a:ext uri="{FF2B5EF4-FFF2-40B4-BE49-F238E27FC236}">
                      <a16:creationId xmlns:a16="http://schemas.microsoft.com/office/drawing/2014/main" id="{8FD648ED-D64E-4DC7-90B4-48AA3FCE8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82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3" name="Rectangle 809">
                  <a:extLst>
                    <a:ext uri="{FF2B5EF4-FFF2-40B4-BE49-F238E27FC236}">
                      <a16:creationId xmlns:a16="http://schemas.microsoft.com/office/drawing/2014/main" id="{3E785D8A-ECB6-49D5-A4AD-95D3900F2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4" name="Rectangle 810">
                  <a:extLst>
                    <a:ext uri="{FF2B5EF4-FFF2-40B4-BE49-F238E27FC236}">
                      <a16:creationId xmlns:a16="http://schemas.microsoft.com/office/drawing/2014/main" id="{381DC60E-2868-47C3-9B26-56F6EA24C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5" name="Rectangle 811">
                  <a:extLst>
                    <a:ext uri="{FF2B5EF4-FFF2-40B4-BE49-F238E27FC236}">
                      <a16:creationId xmlns:a16="http://schemas.microsoft.com/office/drawing/2014/main" id="{DC4C4279-3678-467A-BC19-BD5533A16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6" name="Rectangle 812">
                  <a:extLst>
                    <a:ext uri="{FF2B5EF4-FFF2-40B4-BE49-F238E27FC236}">
                      <a16:creationId xmlns:a16="http://schemas.microsoft.com/office/drawing/2014/main" id="{73F26659-FAC7-4711-A360-7E28F8CC9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7" name="Rectangle 813">
                  <a:extLst>
                    <a:ext uri="{FF2B5EF4-FFF2-40B4-BE49-F238E27FC236}">
                      <a16:creationId xmlns:a16="http://schemas.microsoft.com/office/drawing/2014/main" id="{4871D0C6-1228-4F99-A7E8-3977FCB3BB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82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8" name="Oval 814">
                  <a:extLst>
                    <a:ext uri="{FF2B5EF4-FFF2-40B4-BE49-F238E27FC236}">
                      <a16:creationId xmlns:a16="http://schemas.microsoft.com/office/drawing/2014/main" id="{896600C3-68AA-4FEA-929B-046D3B8D2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840"/>
                  <a:ext cx="24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09" name="Rectangle 815">
                  <a:extLst>
                    <a:ext uri="{FF2B5EF4-FFF2-40B4-BE49-F238E27FC236}">
                      <a16:creationId xmlns:a16="http://schemas.microsoft.com/office/drawing/2014/main" id="{4F4455D2-0BBD-4DDF-84B9-F11892015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6921"/>
                  <a:ext cx="351" cy="92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0" name="Rectangle 816">
                  <a:extLst>
                    <a:ext uri="{FF2B5EF4-FFF2-40B4-BE49-F238E27FC236}">
                      <a16:creationId xmlns:a16="http://schemas.microsoft.com/office/drawing/2014/main" id="{5FBBA57B-97FD-4BC2-B7C7-8955CAC613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6935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1" name="Rectangle 817">
                  <a:extLst>
                    <a:ext uri="{FF2B5EF4-FFF2-40B4-BE49-F238E27FC236}">
                      <a16:creationId xmlns:a16="http://schemas.microsoft.com/office/drawing/2014/main" id="{98384924-D2B4-4C60-B0D7-87EBF6597A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2" name="Rectangle 818">
                  <a:extLst>
                    <a:ext uri="{FF2B5EF4-FFF2-40B4-BE49-F238E27FC236}">
                      <a16:creationId xmlns:a16="http://schemas.microsoft.com/office/drawing/2014/main" id="{6E6C41F9-5B41-499B-87C1-84FAFBC26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3" name="Rectangle 819">
                  <a:extLst>
                    <a:ext uri="{FF2B5EF4-FFF2-40B4-BE49-F238E27FC236}">
                      <a16:creationId xmlns:a16="http://schemas.microsoft.com/office/drawing/2014/main" id="{66738F1B-E52F-4C4D-A98A-6AD16F73AF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4" name="Rectangle 820">
                  <a:extLst>
                    <a:ext uri="{FF2B5EF4-FFF2-40B4-BE49-F238E27FC236}">
                      <a16:creationId xmlns:a16="http://schemas.microsoft.com/office/drawing/2014/main" id="{9EB0FBDD-A046-46CA-99A3-90089C885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5" name="Rectangle 821">
                  <a:extLst>
                    <a:ext uri="{FF2B5EF4-FFF2-40B4-BE49-F238E27FC236}">
                      <a16:creationId xmlns:a16="http://schemas.microsoft.com/office/drawing/2014/main" id="{1A189655-9ED7-464A-9A3D-B2651642A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693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6" name="Oval 822">
                  <a:extLst>
                    <a:ext uri="{FF2B5EF4-FFF2-40B4-BE49-F238E27FC236}">
                      <a16:creationId xmlns:a16="http://schemas.microsoft.com/office/drawing/2014/main" id="{1A498600-989D-4CDC-9C44-022EB08944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6955"/>
                  <a:ext cx="24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7" name="Rectangle 823">
                  <a:extLst>
                    <a:ext uri="{FF2B5EF4-FFF2-40B4-BE49-F238E27FC236}">
                      <a16:creationId xmlns:a16="http://schemas.microsoft.com/office/drawing/2014/main" id="{03BE41AB-4086-4DE8-9079-5F6DAB9E5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6" y="7036"/>
                  <a:ext cx="351" cy="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8" name="Rectangle 824">
                  <a:extLst>
                    <a:ext uri="{FF2B5EF4-FFF2-40B4-BE49-F238E27FC236}">
                      <a16:creationId xmlns:a16="http://schemas.microsoft.com/office/drawing/2014/main" id="{A8C1AD9E-CDBA-4554-B62C-2E81020E43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2" y="705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19" name="Rectangle 825">
                  <a:extLst>
                    <a:ext uri="{FF2B5EF4-FFF2-40B4-BE49-F238E27FC236}">
                      <a16:creationId xmlns:a16="http://schemas.microsoft.com/office/drawing/2014/main" id="{09D32234-565D-40CF-8785-984294F4C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39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0" name="Rectangle 826">
                  <a:extLst>
                    <a:ext uri="{FF2B5EF4-FFF2-40B4-BE49-F238E27FC236}">
                      <a16:creationId xmlns:a16="http://schemas.microsoft.com/office/drawing/2014/main" id="{446E4D91-9EE0-4941-B8BD-41598342B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1" name="Rectangle 827">
                  <a:extLst>
                    <a:ext uri="{FF2B5EF4-FFF2-40B4-BE49-F238E27FC236}">
                      <a16:creationId xmlns:a16="http://schemas.microsoft.com/office/drawing/2014/main" id="{826F9D34-891A-4B8B-AC9D-DD5C54F45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2" name="Rectangle 828">
                  <a:extLst>
                    <a:ext uri="{FF2B5EF4-FFF2-40B4-BE49-F238E27FC236}">
                      <a16:creationId xmlns:a16="http://schemas.microsoft.com/office/drawing/2014/main" id="{EDE4C970-26CE-4C85-A5DC-CB12623885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0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3" name="Rectangle 829">
                  <a:extLst>
                    <a:ext uri="{FF2B5EF4-FFF2-40B4-BE49-F238E27FC236}">
                      <a16:creationId xmlns:a16="http://schemas.microsoft.com/office/drawing/2014/main" id="{61A24DBC-4F57-457E-B844-2B666E60D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20" y="705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4" name="Oval 830">
                  <a:extLst>
                    <a:ext uri="{FF2B5EF4-FFF2-40B4-BE49-F238E27FC236}">
                      <a16:creationId xmlns:a16="http://schemas.microsoft.com/office/drawing/2014/main" id="{95A03813-0690-4A32-99A4-3ED19A983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03" y="7070"/>
                  <a:ext cx="24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5" name="Rectangle 831">
                  <a:extLst>
                    <a:ext uri="{FF2B5EF4-FFF2-40B4-BE49-F238E27FC236}">
                      <a16:creationId xmlns:a16="http://schemas.microsoft.com/office/drawing/2014/main" id="{F9D4D335-D69E-429E-9472-FF28D2C01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85" y="6269"/>
                  <a:ext cx="490" cy="1021"/>
                </a:xfrm>
                <a:prstGeom prst="rect">
                  <a:avLst/>
                </a:prstGeom>
                <a:solidFill>
                  <a:srgbClr val="6821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6" name="Rectangle 832">
                  <a:extLst>
                    <a:ext uri="{FF2B5EF4-FFF2-40B4-BE49-F238E27FC236}">
                      <a16:creationId xmlns:a16="http://schemas.microsoft.com/office/drawing/2014/main" id="{277C031D-9797-42C9-B025-B4456FA944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33" y="6320"/>
                  <a:ext cx="395" cy="885"/>
                </a:xfrm>
                <a:prstGeom prst="rect">
                  <a:avLst/>
                </a:prstGeom>
                <a:solidFill>
                  <a:srgbClr val="9696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7" name="Rectangle 833">
                  <a:extLst>
                    <a:ext uri="{FF2B5EF4-FFF2-40B4-BE49-F238E27FC236}">
                      <a16:creationId xmlns:a16="http://schemas.microsoft.com/office/drawing/2014/main" id="{18DB0568-EECE-4425-ACBB-5D480B700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347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8" name="Rectangle 834">
                  <a:extLst>
                    <a:ext uri="{FF2B5EF4-FFF2-40B4-BE49-F238E27FC236}">
                      <a16:creationId xmlns:a16="http://schemas.microsoft.com/office/drawing/2014/main" id="{F8A6AD8B-17FB-4485-9EBC-0D0882297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29" name="Rectangle 835">
                  <a:extLst>
                    <a:ext uri="{FF2B5EF4-FFF2-40B4-BE49-F238E27FC236}">
                      <a16:creationId xmlns:a16="http://schemas.microsoft.com/office/drawing/2014/main" id="{7CB1E664-4283-4E56-98E7-50DBE3FBD7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0" name="Rectangle 836">
                  <a:extLst>
                    <a:ext uri="{FF2B5EF4-FFF2-40B4-BE49-F238E27FC236}">
                      <a16:creationId xmlns:a16="http://schemas.microsoft.com/office/drawing/2014/main" id="{74044108-4825-415B-BE88-B9D812373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1" name="Rectangle 837">
                  <a:extLst>
                    <a:ext uri="{FF2B5EF4-FFF2-40B4-BE49-F238E27FC236}">
                      <a16:creationId xmlns:a16="http://schemas.microsoft.com/office/drawing/2014/main" id="{76C14597-39C9-4A9C-A97E-A989A8C60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2" name="Rectangle 838">
                  <a:extLst>
                    <a:ext uri="{FF2B5EF4-FFF2-40B4-BE49-F238E27FC236}">
                      <a16:creationId xmlns:a16="http://schemas.microsoft.com/office/drawing/2014/main" id="{4F13E8E4-4797-44C8-B70F-0767030FB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361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3" name="Rectangle 839">
                  <a:extLst>
                    <a:ext uri="{FF2B5EF4-FFF2-40B4-BE49-F238E27FC236}">
                      <a16:creationId xmlns:a16="http://schemas.microsoft.com/office/drawing/2014/main" id="{AB2F1510-E408-4472-BD75-BE88AC5D4E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4" name="Oval 840">
                  <a:extLst>
                    <a:ext uri="{FF2B5EF4-FFF2-40B4-BE49-F238E27FC236}">
                      <a16:creationId xmlns:a16="http://schemas.microsoft.com/office/drawing/2014/main" id="{EC07168E-F06F-491A-9BBF-B9849CD11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381"/>
                  <a:ext cx="20" cy="24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5" name="Rectangle 841">
                  <a:extLst>
                    <a:ext uri="{FF2B5EF4-FFF2-40B4-BE49-F238E27FC236}">
                      <a16:creationId xmlns:a16="http://schemas.microsoft.com/office/drawing/2014/main" id="{EDB103EA-7494-4DA2-B486-B9F80A803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462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6" name="Rectangle 842">
                  <a:extLst>
                    <a:ext uri="{FF2B5EF4-FFF2-40B4-BE49-F238E27FC236}">
                      <a16:creationId xmlns:a16="http://schemas.microsoft.com/office/drawing/2014/main" id="{6240E125-C4D6-4A6E-A692-6090D70F5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7" name="Rectangle 843">
                  <a:extLst>
                    <a:ext uri="{FF2B5EF4-FFF2-40B4-BE49-F238E27FC236}">
                      <a16:creationId xmlns:a16="http://schemas.microsoft.com/office/drawing/2014/main" id="{9B9C75A2-DDBC-4175-B3B8-CF98E46BF1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8" name="Rectangle 844">
                  <a:extLst>
                    <a:ext uri="{FF2B5EF4-FFF2-40B4-BE49-F238E27FC236}">
                      <a16:creationId xmlns:a16="http://schemas.microsoft.com/office/drawing/2014/main" id="{2181836E-233F-43F7-9DA9-2F3C3BBC3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39" name="Rectangle 845">
                  <a:extLst>
                    <a:ext uri="{FF2B5EF4-FFF2-40B4-BE49-F238E27FC236}">
                      <a16:creationId xmlns:a16="http://schemas.microsoft.com/office/drawing/2014/main" id="{14C523FB-FF7E-4005-961A-F58DC5B13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0" name="Rectangle 846">
                  <a:extLst>
                    <a:ext uri="{FF2B5EF4-FFF2-40B4-BE49-F238E27FC236}">
                      <a16:creationId xmlns:a16="http://schemas.microsoft.com/office/drawing/2014/main" id="{8B38CEB7-82FC-4FCC-9CBD-66D4EE52D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476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1" name="Rectangle 847">
                  <a:extLst>
                    <a:ext uri="{FF2B5EF4-FFF2-40B4-BE49-F238E27FC236}">
                      <a16:creationId xmlns:a16="http://schemas.microsoft.com/office/drawing/2014/main" id="{A82C160C-E431-4A95-B5ED-BB9841A966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2" name="Oval 848">
                  <a:extLst>
                    <a:ext uri="{FF2B5EF4-FFF2-40B4-BE49-F238E27FC236}">
                      <a16:creationId xmlns:a16="http://schemas.microsoft.com/office/drawing/2014/main" id="{30B374FA-C48D-4F03-9F8A-591E592E9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496"/>
                  <a:ext cx="20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3" name="Rectangle 849">
                  <a:extLst>
                    <a:ext uri="{FF2B5EF4-FFF2-40B4-BE49-F238E27FC236}">
                      <a16:creationId xmlns:a16="http://schemas.microsoft.com/office/drawing/2014/main" id="{1820C187-828B-463C-83E3-86F8FA861B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577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4" name="Rectangle 850">
                  <a:extLst>
                    <a:ext uri="{FF2B5EF4-FFF2-40B4-BE49-F238E27FC236}">
                      <a16:creationId xmlns:a16="http://schemas.microsoft.com/office/drawing/2014/main" id="{A9EA5CB2-AFFE-4535-AEC1-269BE83A9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5" name="Rectangle 851">
                  <a:extLst>
                    <a:ext uri="{FF2B5EF4-FFF2-40B4-BE49-F238E27FC236}">
                      <a16:creationId xmlns:a16="http://schemas.microsoft.com/office/drawing/2014/main" id="{90BB4E54-4E47-490D-AB44-7203825CC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6" name="Rectangle 852">
                  <a:extLst>
                    <a:ext uri="{FF2B5EF4-FFF2-40B4-BE49-F238E27FC236}">
                      <a16:creationId xmlns:a16="http://schemas.microsoft.com/office/drawing/2014/main" id="{05EEB417-CC1A-410F-BDF5-C326638D1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7" name="Rectangle 853">
                  <a:extLst>
                    <a:ext uri="{FF2B5EF4-FFF2-40B4-BE49-F238E27FC236}">
                      <a16:creationId xmlns:a16="http://schemas.microsoft.com/office/drawing/2014/main" id="{29403BAB-B14F-4029-A050-8BED2B359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8" name="Rectangle 854">
                  <a:extLst>
                    <a:ext uri="{FF2B5EF4-FFF2-40B4-BE49-F238E27FC236}">
                      <a16:creationId xmlns:a16="http://schemas.microsoft.com/office/drawing/2014/main" id="{77D60273-FC07-4757-A5F2-C5D05ACC8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59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49" name="Rectangle 855">
                  <a:extLst>
                    <a:ext uri="{FF2B5EF4-FFF2-40B4-BE49-F238E27FC236}">
                      <a16:creationId xmlns:a16="http://schemas.microsoft.com/office/drawing/2014/main" id="{12848955-77CB-4841-99D0-22817E837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0" name="Oval 856">
                  <a:extLst>
                    <a:ext uri="{FF2B5EF4-FFF2-40B4-BE49-F238E27FC236}">
                      <a16:creationId xmlns:a16="http://schemas.microsoft.com/office/drawing/2014/main" id="{BC4BC9F9-3CFA-4422-A4EE-BB908E4B8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611"/>
                  <a:ext cx="20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1" name="Rectangle 857">
                  <a:extLst>
                    <a:ext uri="{FF2B5EF4-FFF2-40B4-BE49-F238E27FC236}">
                      <a16:creationId xmlns:a16="http://schemas.microsoft.com/office/drawing/2014/main" id="{8506648A-44CC-48A1-BF1D-0F62B08A5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692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2" name="Rectangle 858">
                  <a:extLst>
                    <a:ext uri="{FF2B5EF4-FFF2-40B4-BE49-F238E27FC236}">
                      <a16:creationId xmlns:a16="http://schemas.microsoft.com/office/drawing/2014/main" id="{F4C3B8C4-6E0D-4DBC-9DE0-77C93D9289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3" name="Rectangle 859">
                  <a:extLst>
                    <a:ext uri="{FF2B5EF4-FFF2-40B4-BE49-F238E27FC236}">
                      <a16:creationId xmlns:a16="http://schemas.microsoft.com/office/drawing/2014/main" id="{394BF0F5-7A11-4E67-B996-835104D3C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4" name="Rectangle 860">
                  <a:extLst>
                    <a:ext uri="{FF2B5EF4-FFF2-40B4-BE49-F238E27FC236}">
                      <a16:creationId xmlns:a16="http://schemas.microsoft.com/office/drawing/2014/main" id="{BACE1F61-E62E-44BC-AB87-143BBC7A24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5" name="Rectangle 861">
                  <a:extLst>
                    <a:ext uri="{FF2B5EF4-FFF2-40B4-BE49-F238E27FC236}">
                      <a16:creationId xmlns:a16="http://schemas.microsoft.com/office/drawing/2014/main" id="{03FB4531-69AE-4E60-954D-444D6D911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6" name="Rectangle 862">
                  <a:extLst>
                    <a:ext uri="{FF2B5EF4-FFF2-40B4-BE49-F238E27FC236}">
                      <a16:creationId xmlns:a16="http://schemas.microsoft.com/office/drawing/2014/main" id="{B9113500-3ABF-4FE2-BB35-4105335E0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70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7" name="Rectangle 863">
                  <a:extLst>
                    <a:ext uri="{FF2B5EF4-FFF2-40B4-BE49-F238E27FC236}">
                      <a16:creationId xmlns:a16="http://schemas.microsoft.com/office/drawing/2014/main" id="{AC331FCA-BE5A-49E7-BB85-65DA3397E2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8" name="Oval 864">
                  <a:extLst>
                    <a:ext uri="{FF2B5EF4-FFF2-40B4-BE49-F238E27FC236}">
                      <a16:creationId xmlns:a16="http://schemas.microsoft.com/office/drawing/2014/main" id="{626CC773-8951-45B8-9B9F-B2A3194E9C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726"/>
                  <a:ext cx="20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59" name="Rectangle 865">
                  <a:extLst>
                    <a:ext uri="{FF2B5EF4-FFF2-40B4-BE49-F238E27FC236}">
                      <a16:creationId xmlns:a16="http://schemas.microsoft.com/office/drawing/2014/main" id="{BA6DD25D-ABD2-40B9-9455-0BA8E4B68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807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0" name="Rectangle 866">
                  <a:extLst>
                    <a:ext uri="{FF2B5EF4-FFF2-40B4-BE49-F238E27FC236}">
                      <a16:creationId xmlns:a16="http://schemas.microsoft.com/office/drawing/2014/main" id="{AF6B9526-73D1-4D82-85DA-9A4FB61527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1" name="Rectangle 867">
                  <a:extLst>
                    <a:ext uri="{FF2B5EF4-FFF2-40B4-BE49-F238E27FC236}">
                      <a16:creationId xmlns:a16="http://schemas.microsoft.com/office/drawing/2014/main" id="{114EB10E-0E54-4FF9-A7D4-7E80343BFB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2" name="Rectangle 868">
                  <a:extLst>
                    <a:ext uri="{FF2B5EF4-FFF2-40B4-BE49-F238E27FC236}">
                      <a16:creationId xmlns:a16="http://schemas.microsoft.com/office/drawing/2014/main" id="{18A9EDDD-6E3D-4CD5-916A-AB3D6138E9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3" name="Rectangle 869">
                  <a:extLst>
                    <a:ext uri="{FF2B5EF4-FFF2-40B4-BE49-F238E27FC236}">
                      <a16:creationId xmlns:a16="http://schemas.microsoft.com/office/drawing/2014/main" id="{75BC62AF-845B-4452-A292-F99BB0C2F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4" name="Rectangle 870">
                  <a:extLst>
                    <a:ext uri="{FF2B5EF4-FFF2-40B4-BE49-F238E27FC236}">
                      <a16:creationId xmlns:a16="http://schemas.microsoft.com/office/drawing/2014/main" id="{100CC2E1-A9C8-4265-8E06-A3EA5030D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82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5" name="Rectangle 871">
                  <a:extLst>
                    <a:ext uri="{FF2B5EF4-FFF2-40B4-BE49-F238E27FC236}">
                      <a16:creationId xmlns:a16="http://schemas.microsoft.com/office/drawing/2014/main" id="{B700DFC1-B9E7-47CB-BA7B-A87EF52D3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6" name="Oval 872">
                  <a:extLst>
                    <a:ext uri="{FF2B5EF4-FFF2-40B4-BE49-F238E27FC236}">
                      <a16:creationId xmlns:a16="http://schemas.microsoft.com/office/drawing/2014/main" id="{C649E87F-992C-4386-9E11-DC4302CB35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840"/>
                  <a:ext cx="20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7" name="Rectangle 873">
                  <a:extLst>
                    <a:ext uri="{FF2B5EF4-FFF2-40B4-BE49-F238E27FC236}">
                      <a16:creationId xmlns:a16="http://schemas.microsoft.com/office/drawing/2014/main" id="{ED832888-C596-49F5-8327-94F604846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921"/>
                  <a:ext cx="348" cy="92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8" name="Rectangle 874">
                  <a:extLst>
                    <a:ext uri="{FF2B5EF4-FFF2-40B4-BE49-F238E27FC236}">
                      <a16:creationId xmlns:a16="http://schemas.microsoft.com/office/drawing/2014/main" id="{23BDFE90-5591-44A8-A1A7-9388B4631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69" name="Rectangle 875">
                  <a:extLst>
                    <a:ext uri="{FF2B5EF4-FFF2-40B4-BE49-F238E27FC236}">
                      <a16:creationId xmlns:a16="http://schemas.microsoft.com/office/drawing/2014/main" id="{6CDAEEBE-3C8B-4CB2-AF3E-A1CEE7E61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0" name="Rectangle 876">
                  <a:extLst>
                    <a:ext uri="{FF2B5EF4-FFF2-40B4-BE49-F238E27FC236}">
                      <a16:creationId xmlns:a16="http://schemas.microsoft.com/office/drawing/2014/main" id="{F6005F0F-0879-4A8B-9980-1A40C4A645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1" name="Rectangle 877">
                  <a:extLst>
                    <a:ext uri="{FF2B5EF4-FFF2-40B4-BE49-F238E27FC236}">
                      <a16:creationId xmlns:a16="http://schemas.microsoft.com/office/drawing/2014/main" id="{B6A2301A-A80B-467D-BE1F-381CF23CB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2" name="Rectangle 878">
                  <a:extLst>
                    <a:ext uri="{FF2B5EF4-FFF2-40B4-BE49-F238E27FC236}">
                      <a16:creationId xmlns:a16="http://schemas.microsoft.com/office/drawing/2014/main" id="{3594B1B2-D8F5-49BB-A4E1-C011AB4EB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93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3" name="Rectangle 879">
                  <a:extLst>
                    <a:ext uri="{FF2B5EF4-FFF2-40B4-BE49-F238E27FC236}">
                      <a16:creationId xmlns:a16="http://schemas.microsoft.com/office/drawing/2014/main" id="{16DF65A4-6F8A-42A0-94B3-9BB6F25766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4" name="Oval 880">
                  <a:extLst>
                    <a:ext uri="{FF2B5EF4-FFF2-40B4-BE49-F238E27FC236}">
                      <a16:creationId xmlns:a16="http://schemas.microsoft.com/office/drawing/2014/main" id="{DBFACC9F-CCBA-4D4E-B29B-CF15D5CEF9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955"/>
                  <a:ext cx="20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5" name="Rectangle 881">
                  <a:extLst>
                    <a:ext uri="{FF2B5EF4-FFF2-40B4-BE49-F238E27FC236}">
                      <a16:creationId xmlns:a16="http://schemas.microsoft.com/office/drawing/2014/main" id="{C04129B8-BA26-4244-87AD-F0A1EB0FBB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7036"/>
                  <a:ext cx="348" cy="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6" name="Rectangle 882">
                  <a:extLst>
                    <a:ext uri="{FF2B5EF4-FFF2-40B4-BE49-F238E27FC236}">
                      <a16:creationId xmlns:a16="http://schemas.microsoft.com/office/drawing/2014/main" id="{619BBB93-DB28-4ECA-A5B6-BE2C49226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7" name="Rectangle 883">
                  <a:extLst>
                    <a:ext uri="{FF2B5EF4-FFF2-40B4-BE49-F238E27FC236}">
                      <a16:creationId xmlns:a16="http://schemas.microsoft.com/office/drawing/2014/main" id="{E9BA012D-760B-4385-B6AA-CC6F6F7D0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8" name="Rectangle 884">
                  <a:extLst>
                    <a:ext uri="{FF2B5EF4-FFF2-40B4-BE49-F238E27FC236}">
                      <a16:creationId xmlns:a16="http://schemas.microsoft.com/office/drawing/2014/main" id="{B7039282-CB25-495C-8600-33E5F09CC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79" name="Rectangle 885">
                  <a:extLst>
                    <a:ext uri="{FF2B5EF4-FFF2-40B4-BE49-F238E27FC236}">
                      <a16:creationId xmlns:a16="http://schemas.microsoft.com/office/drawing/2014/main" id="{69E93A3D-0FDB-4E27-9F93-61FAD27EF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0" name="Rectangle 886">
                  <a:extLst>
                    <a:ext uri="{FF2B5EF4-FFF2-40B4-BE49-F238E27FC236}">
                      <a16:creationId xmlns:a16="http://schemas.microsoft.com/office/drawing/2014/main" id="{3FC6B104-1E69-4D54-BF71-7799AF911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705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1" name="Rectangle 887">
                  <a:extLst>
                    <a:ext uri="{FF2B5EF4-FFF2-40B4-BE49-F238E27FC236}">
                      <a16:creationId xmlns:a16="http://schemas.microsoft.com/office/drawing/2014/main" id="{3005BFC3-ED9B-4610-A2A0-C8BA56ABE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2" name="Oval 888">
                  <a:extLst>
                    <a:ext uri="{FF2B5EF4-FFF2-40B4-BE49-F238E27FC236}">
                      <a16:creationId xmlns:a16="http://schemas.microsoft.com/office/drawing/2014/main" id="{4BEB4CAD-A520-4337-B711-20B4363EA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7070"/>
                  <a:ext cx="20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3" name="Rectangle 889">
                  <a:extLst>
                    <a:ext uri="{FF2B5EF4-FFF2-40B4-BE49-F238E27FC236}">
                      <a16:creationId xmlns:a16="http://schemas.microsoft.com/office/drawing/2014/main" id="{9BFE15AC-EBA4-4EAF-8847-E91969CA4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85" y="6269"/>
                  <a:ext cx="490" cy="10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4" name="Rectangle 890">
                  <a:extLst>
                    <a:ext uri="{FF2B5EF4-FFF2-40B4-BE49-F238E27FC236}">
                      <a16:creationId xmlns:a16="http://schemas.microsoft.com/office/drawing/2014/main" id="{ADCD7AC3-02D0-42C5-B584-2D072CE26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33" y="6320"/>
                  <a:ext cx="395" cy="88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5" name="Rectangle 891">
                  <a:extLst>
                    <a:ext uri="{FF2B5EF4-FFF2-40B4-BE49-F238E27FC236}">
                      <a16:creationId xmlns:a16="http://schemas.microsoft.com/office/drawing/2014/main" id="{E6071A5D-8F1D-4AC7-AFFC-1B913F1E9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347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6" name="Rectangle 892">
                  <a:extLst>
                    <a:ext uri="{FF2B5EF4-FFF2-40B4-BE49-F238E27FC236}">
                      <a16:creationId xmlns:a16="http://schemas.microsoft.com/office/drawing/2014/main" id="{6D601007-A318-4D9C-949C-8DCCAACE9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7" name="Rectangle 893">
                  <a:extLst>
                    <a:ext uri="{FF2B5EF4-FFF2-40B4-BE49-F238E27FC236}">
                      <a16:creationId xmlns:a16="http://schemas.microsoft.com/office/drawing/2014/main" id="{F834FE86-FBE3-4C68-9829-D7F135E8E0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8" name="Rectangle 894">
                  <a:extLst>
                    <a:ext uri="{FF2B5EF4-FFF2-40B4-BE49-F238E27FC236}">
                      <a16:creationId xmlns:a16="http://schemas.microsoft.com/office/drawing/2014/main" id="{C0B8C72F-AC84-4012-AC5F-603D744FF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89" name="Rectangle 895">
                  <a:extLst>
                    <a:ext uri="{FF2B5EF4-FFF2-40B4-BE49-F238E27FC236}">
                      <a16:creationId xmlns:a16="http://schemas.microsoft.com/office/drawing/2014/main" id="{12F6A12A-77FE-4FC9-BACB-273A93EC7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0" name="Rectangle 896">
                  <a:extLst>
                    <a:ext uri="{FF2B5EF4-FFF2-40B4-BE49-F238E27FC236}">
                      <a16:creationId xmlns:a16="http://schemas.microsoft.com/office/drawing/2014/main" id="{BFCB5E98-F390-4C5A-B684-161AB040C6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361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1" name="Rectangle 897">
                  <a:extLst>
                    <a:ext uri="{FF2B5EF4-FFF2-40B4-BE49-F238E27FC236}">
                      <a16:creationId xmlns:a16="http://schemas.microsoft.com/office/drawing/2014/main" id="{4AA62C54-6D38-42BA-BA76-35669150E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2" name="Oval 898">
                  <a:extLst>
                    <a:ext uri="{FF2B5EF4-FFF2-40B4-BE49-F238E27FC236}">
                      <a16:creationId xmlns:a16="http://schemas.microsoft.com/office/drawing/2014/main" id="{EB5ACA24-C626-4D7E-BCB1-E24DBFF23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381"/>
                  <a:ext cx="20" cy="24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3" name="Rectangle 899">
                  <a:extLst>
                    <a:ext uri="{FF2B5EF4-FFF2-40B4-BE49-F238E27FC236}">
                      <a16:creationId xmlns:a16="http://schemas.microsoft.com/office/drawing/2014/main" id="{8416D604-41DD-43B1-BD34-B24041533E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462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4" name="Rectangle 900">
                  <a:extLst>
                    <a:ext uri="{FF2B5EF4-FFF2-40B4-BE49-F238E27FC236}">
                      <a16:creationId xmlns:a16="http://schemas.microsoft.com/office/drawing/2014/main" id="{C339BECD-9F64-4483-8D9A-B96AECFBB8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5" name="Rectangle 901">
                  <a:extLst>
                    <a:ext uri="{FF2B5EF4-FFF2-40B4-BE49-F238E27FC236}">
                      <a16:creationId xmlns:a16="http://schemas.microsoft.com/office/drawing/2014/main" id="{998BB678-B1F9-4A0E-88DB-DF80A0E22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6" name="Rectangle 902">
                  <a:extLst>
                    <a:ext uri="{FF2B5EF4-FFF2-40B4-BE49-F238E27FC236}">
                      <a16:creationId xmlns:a16="http://schemas.microsoft.com/office/drawing/2014/main" id="{945F36F1-2F07-43DC-A0B2-89FE96D43F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7" name="Rectangle 903">
                  <a:extLst>
                    <a:ext uri="{FF2B5EF4-FFF2-40B4-BE49-F238E27FC236}">
                      <a16:creationId xmlns:a16="http://schemas.microsoft.com/office/drawing/2014/main" id="{AA306E8C-FEBF-47C1-BE17-CC961BA3E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8" name="Rectangle 904">
                  <a:extLst>
                    <a:ext uri="{FF2B5EF4-FFF2-40B4-BE49-F238E27FC236}">
                      <a16:creationId xmlns:a16="http://schemas.microsoft.com/office/drawing/2014/main" id="{FC761D1C-326D-4030-8067-8084AFDC4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476"/>
                  <a:ext cx="11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99" name="Rectangle 905">
                  <a:extLst>
                    <a:ext uri="{FF2B5EF4-FFF2-40B4-BE49-F238E27FC236}">
                      <a16:creationId xmlns:a16="http://schemas.microsoft.com/office/drawing/2014/main" id="{E0A5EDED-D9FB-40EE-B170-F38F6BAA0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0" name="Oval 906">
                  <a:extLst>
                    <a:ext uri="{FF2B5EF4-FFF2-40B4-BE49-F238E27FC236}">
                      <a16:creationId xmlns:a16="http://schemas.microsoft.com/office/drawing/2014/main" id="{B8745743-154E-496C-A32F-76B347644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496"/>
                  <a:ext cx="20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1" name="Rectangle 907">
                  <a:extLst>
                    <a:ext uri="{FF2B5EF4-FFF2-40B4-BE49-F238E27FC236}">
                      <a16:creationId xmlns:a16="http://schemas.microsoft.com/office/drawing/2014/main" id="{E2356487-1A99-473F-89FE-DB78CCABBF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577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2" name="Rectangle 908">
                  <a:extLst>
                    <a:ext uri="{FF2B5EF4-FFF2-40B4-BE49-F238E27FC236}">
                      <a16:creationId xmlns:a16="http://schemas.microsoft.com/office/drawing/2014/main" id="{4B3E4BBC-84DA-464E-AB24-A6F32E4F83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3" name="Rectangle 909">
                  <a:extLst>
                    <a:ext uri="{FF2B5EF4-FFF2-40B4-BE49-F238E27FC236}">
                      <a16:creationId xmlns:a16="http://schemas.microsoft.com/office/drawing/2014/main" id="{3439682E-DE12-441D-BBBE-A762AC0BF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4" name="Rectangle 910">
                  <a:extLst>
                    <a:ext uri="{FF2B5EF4-FFF2-40B4-BE49-F238E27FC236}">
                      <a16:creationId xmlns:a16="http://schemas.microsoft.com/office/drawing/2014/main" id="{93F45D57-A4C1-4C44-8C89-7CB3D008AA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5" name="Rectangle 911">
                  <a:extLst>
                    <a:ext uri="{FF2B5EF4-FFF2-40B4-BE49-F238E27FC236}">
                      <a16:creationId xmlns:a16="http://schemas.microsoft.com/office/drawing/2014/main" id="{A2FC2EF7-B669-4C4C-9B7A-50078FA24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6" name="Rectangle 912">
                  <a:extLst>
                    <a:ext uri="{FF2B5EF4-FFF2-40B4-BE49-F238E27FC236}">
                      <a16:creationId xmlns:a16="http://schemas.microsoft.com/office/drawing/2014/main" id="{5B70636C-D4CF-45B2-A8E8-AED29110E8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59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7" name="Rectangle 913">
                  <a:extLst>
                    <a:ext uri="{FF2B5EF4-FFF2-40B4-BE49-F238E27FC236}">
                      <a16:creationId xmlns:a16="http://schemas.microsoft.com/office/drawing/2014/main" id="{25A46B76-DE92-411A-90AD-BDFFC2E42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8" name="Oval 914">
                  <a:extLst>
                    <a:ext uri="{FF2B5EF4-FFF2-40B4-BE49-F238E27FC236}">
                      <a16:creationId xmlns:a16="http://schemas.microsoft.com/office/drawing/2014/main" id="{11AE6D1D-C0FF-4F5B-90C3-55DEEC34D8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611"/>
                  <a:ext cx="20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09" name="Rectangle 915">
                  <a:extLst>
                    <a:ext uri="{FF2B5EF4-FFF2-40B4-BE49-F238E27FC236}">
                      <a16:creationId xmlns:a16="http://schemas.microsoft.com/office/drawing/2014/main" id="{94AB73E0-83B4-4E50-8057-60A30124D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692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0" name="Rectangle 916">
                  <a:extLst>
                    <a:ext uri="{FF2B5EF4-FFF2-40B4-BE49-F238E27FC236}">
                      <a16:creationId xmlns:a16="http://schemas.microsoft.com/office/drawing/2014/main" id="{1FD0531B-393F-436D-9A86-FF2656FDC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1" name="Rectangle 917">
                  <a:extLst>
                    <a:ext uri="{FF2B5EF4-FFF2-40B4-BE49-F238E27FC236}">
                      <a16:creationId xmlns:a16="http://schemas.microsoft.com/office/drawing/2014/main" id="{BB9E1418-E374-45AA-B9A5-0B27048909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2" name="Rectangle 918">
                  <a:extLst>
                    <a:ext uri="{FF2B5EF4-FFF2-40B4-BE49-F238E27FC236}">
                      <a16:creationId xmlns:a16="http://schemas.microsoft.com/office/drawing/2014/main" id="{E406F055-D8DE-43CA-A2A1-BC83C092A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3" name="Rectangle 919">
                  <a:extLst>
                    <a:ext uri="{FF2B5EF4-FFF2-40B4-BE49-F238E27FC236}">
                      <a16:creationId xmlns:a16="http://schemas.microsoft.com/office/drawing/2014/main" id="{394FA015-0475-4548-9DBA-20C2CBBED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4" name="Rectangle 920">
                  <a:extLst>
                    <a:ext uri="{FF2B5EF4-FFF2-40B4-BE49-F238E27FC236}">
                      <a16:creationId xmlns:a16="http://schemas.microsoft.com/office/drawing/2014/main" id="{B075843F-7F15-4D92-A3CE-5CEA842F5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70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5" name="Rectangle 921">
                  <a:extLst>
                    <a:ext uri="{FF2B5EF4-FFF2-40B4-BE49-F238E27FC236}">
                      <a16:creationId xmlns:a16="http://schemas.microsoft.com/office/drawing/2014/main" id="{E7E8052F-F135-46C7-8911-9140E8562B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6" name="Oval 922">
                  <a:extLst>
                    <a:ext uri="{FF2B5EF4-FFF2-40B4-BE49-F238E27FC236}">
                      <a16:creationId xmlns:a16="http://schemas.microsoft.com/office/drawing/2014/main" id="{7801E45B-99FE-4D40-B595-D927DBC207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726"/>
                  <a:ext cx="20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7" name="Rectangle 923">
                  <a:extLst>
                    <a:ext uri="{FF2B5EF4-FFF2-40B4-BE49-F238E27FC236}">
                      <a16:creationId xmlns:a16="http://schemas.microsoft.com/office/drawing/2014/main" id="{4FB546A8-4BB5-4261-95BC-567F8D3017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807"/>
                  <a:ext cx="348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8" name="Rectangle 924">
                  <a:extLst>
                    <a:ext uri="{FF2B5EF4-FFF2-40B4-BE49-F238E27FC236}">
                      <a16:creationId xmlns:a16="http://schemas.microsoft.com/office/drawing/2014/main" id="{5EC0F487-82AE-4EF8-8F61-1E88E76D5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19" name="Rectangle 925">
                  <a:extLst>
                    <a:ext uri="{FF2B5EF4-FFF2-40B4-BE49-F238E27FC236}">
                      <a16:creationId xmlns:a16="http://schemas.microsoft.com/office/drawing/2014/main" id="{45FC963A-C213-48B1-9AAD-951865B54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0" name="Rectangle 926">
                  <a:extLst>
                    <a:ext uri="{FF2B5EF4-FFF2-40B4-BE49-F238E27FC236}">
                      <a16:creationId xmlns:a16="http://schemas.microsoft.com/office/drawing/2014/main" id="{421319CB-8846-4CCE-BD4E-3AC582F83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1" name="Rectangle 927">
                  <a:extLst>
                    <a:ext uri="{FF2B5EF4-FFF2-40B4-BE49-F238E27FC236}">
                      <a16:creationId xmlns:a16="http://schemas.microsoft.com/office/drawing/2014/main" id="{9C38CECF-51F4-4F67-B95C-3E17AC4E4B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2" name="Rectangle 928">
                  <a:extLst>
                    <a:ext uri="{FF2B5EF4-FFF2-40B4-BE49-F238E27FC236}">
                      <a16:creationId xmlns:a16="http://schemas.microsoft.com/office/drawing/2014/main" id="{436AD2DA-61D7-4138-8DC0-32A33D3B8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82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3" name="Rectangle 929">
                  <a:extLst>
                    <a:ext uri="{FF2B5EF4-FFF2-40B4-BE49-F238E27FC236}">
                      <a16:creationId xmlns:a16="http://schemas.microsoft.com/office/drawing/2014/main" id="{65F75321-90A0-4D9E-B4DB-4764E447D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4" name="Oval 930">
                  <a:extLst>
                    <a:ext uri="{FF2B5EF4-FFF2-40B4-BE49-F238E27FC236}">
                      <a16:creationId xmlns:a16="http://schemas.microsoft.com/office/drawing/2014/main" id="{C3FF69FF-40DB-4A6D-88CA-078BA9CF0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840"/>
                  <a:ext cx="20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5" name="Rectangle 931">
                  <a:extLst>
                    <a:ext uri="{FF2B5EF4-FFF2-40B4-BE49-F238E27FC236}">
                      <a16:creationId xmlns:a16="http://schemas.microsoft.com/office/drawing/2014/main" id="{F8E7A0B8-C333-4F74-951B-7ABD98458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6921"/>
                  <a:ext cx="348" cy="92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6" name="Rectangle 932">
                  <a:extLst>
                    <a:ext uri="{FF2B5EF4-FFF2-40B4-BE49-F238E27FC236}">
                      <a16:creationId xmlns:a16="http://schemas.microsoft.com/office/drawing/2014/main" id="{29871AF2-7FA5-40D3-8777-5FBD289123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7" name="Rectangle 933">
                  <a:extLst>
                    <a:ext uri="{FF2B5EF4-FFF2-40B4-BE49-F238E27FC236}">
                      <a16:creationId xmlns:a16="http://schemas.microsoft.com/office/drawing/2014/main" id="{18979572-239C-4814-98E7-05F6F2487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8" name="Rectangle 934">
                  <a:extLst>
                    <a:ext uri="{FF2B5EF4-FFF2-40B4-BE49-F238E27FC236}">
                      <a16:creationId xmlns:a16="http://schemas.microsoft.com/office/drawing/2014/main" id="{FE0ED3E8-548C-409C-A7F7-EC6B6FD7E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29" name="Rectangle 935">
                  <a:extLst>
                    <a:ext uri="{FF2B5EF4-FFF2-40B4-BE49-F238E27FC236}">
                      <a16:creationId xmlns:a16="http://schemas.microsoft.com/office/drawing/2014/main" id="{FE7E74F7-8719-4A76-872A-48E298381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0" name="Rectangle 936">
                  <a:extLst>
                    <a:ext uri="{FF2B5EF4-FFF2-40B4-BE49-F238E27FC236}">
                      <a16:creationId xmlns:a16="http://schemas.microsoft.com/office/drawing/2014/main" id="{6170B2F4-4FEF-490F-B114-FF7F4AAC1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6935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1" name="Rectangle 937">
                  <a:extLst>
                    <a:ext uri="{FF2B5EF4-FFF2-40B4-BE49-F238E27FC236}">
                      <a16:creationId xmlns:a16="http://schemas.microsoft.com/office/drawing/2014/main" id="{81EFD769-595E-4ADC-8300-6D49EFDBB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2" name="Oval 938">
                  <a:extLst>
                    <a:ext uri="{FF2B5EF4-FFF2-40B4-BE49-F238E27FC236}">
                      <a16:creationId xmlns:a16="http://schemas.microsoft.com/office/drawing/2014/main" id="{9B1453C1-4D1E-4336-B363-030FE6F75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6955"/>
                  <a:ext cx="20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3" name="Rectangle 939">
                  <a:extLst>
                    <a:ext uri="{FF2B5EF4-FFF2-40B4-BE49-F238E27FC236}">
                      <a16:creationId xmlns:a16="http://schemas.microsoft.com/office/drawing/2014/main" id="{22ADEE65-F16B-45DC-B6AD-8470CAD1BA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56" y="7036"/>
                  <a:ext cx="348" cy="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4" name="Rectangle 940">
                  <a:extLst>
                    <a:ext uri="{FF2B5EF4-FFF2-40B4-BE49-F238E27FC236}">
                      <a16:creationId xmlns:a16="http://schemas.microsoft.com/office/drawing/2014/main" id="{E179ED15-82AD-4B82-BA73-8C26B048BA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5" name="Rectangle 941">
                  <a:extLst>
                    <a:ext uri="{FF2B5EF4-FFF2-40B4-BE49-F238E27FC236}">
                      <a16:creationId xmlns:a16="http://schemas.microsoft.com/office/drawing/2014/main" id="{73ABCA87-E316-44E3-BAEB-93183E8B96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9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6" name="Rectangle 942">
                  <a:extLst>
                    <a:ext uri="{FF2B5EF4-FFF2-40B4-BE49-F238E27FC236}">
                      <a16:creationId xmlns:a16="http://schemas.microsoft.com/office/drawing/2014/main" id="{FC9621C9-8BE5-4FC4-B4C3-8980759D9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0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7" name="Rectangle 943">
                  <a:extLst>
                    <a:ext uri="{FF2B5EF4-FFF2-40B4-BE49-F238E27FC236}">
                      <a16:creationId xmlns:a16="http://schemas.microsoft.com/office/drawing/2014/main" id="{02DCEDA1-2860-4E8A-99C0-BF54782E3E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27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8" name="Rectangle 944">
                  <a:extLst>
                    <a:ext uri="{FF2B5EF4-FFF2-40B4-BE49-F238E27FC236}">
                      <a16:creationId xmlns:a16="http://schemas.microsoft.com/office/drawing/2014/main" id="{B88B87C1-FB59-405B-85D9-D6F34CAE2D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47" y="7050"/>
                  <a:ext cx="11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39" name="Rectangle 945">
                  <a:extLst>
                    <a:ext uri="{FF2B5EF4-FFF2-40B4-BE49-F238E27FC236}">
                      <a16:creationId xmlns:a16="http://schemas.microsoft.com/office/drawing/2014/main" id="{65306AC3-C7DF-4F09-954D-160DC36B99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68" y="705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0" name="Oval 946">
                  <a:extLst>
                    <a:ext uri="{FF2B5EF4-FFF2-40B4-BE49-F238E27FC236}">
                      <a16:creationId xmlns:a16="http://schemas.microsoft.com/office/drawing/2014/main" id="{E3E18886-CF4E-4821-ACB5-E65AF532E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54" y="7070"/>
                  <a:ext cx="20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1" name="Rectangle 947">
                  <a:extLst>
                    <a:ext uri="{FF2B5EF4-FFF2-40B4-BE49-F238E27FC236}">
                      <a16:creationId xmlns:a16="http://schemas.microsoft.com/office/drawing/2014/main" id="{A2D82A29-F4D3-4E9D-AFD7-73D1F67E35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36" y="6269"/>
                  <a:ext cx="487" cy="1021"/>
                </a:xfrm>
                <a:prstGeom prst="rect">
                  <a:avLst/>
                </a:prstGeom>
                <a:solidFill>
                  <a:srgbClr val="6821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2" name="Rectangle 948">
                  <a:extLst>
                    <a:ext uri="{FF2B5EF4-FFF2-40B4-BE49-F238E27FC236}">
                      <a16:creationId xmlns:a16="http://schemas.microsoft.com/office/drawing/2014/main" id="{FD96E363-D1DE-4D31-9320-4BEF6567B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0" y="6320"/>
                  <a:ext cx="395" cy="885"/>
                </a:xfrm>
                <a:prstGeom prst="rect">
                  <a:avLst/>
                </a:prstGeom>
                <a:solidFill>
                  <a:srgbClr val="9696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3" name="Rectangle 949">
                  <a:extLst>
                    <a:ext uri="{FF2B5EF4-FFF2-40B4-BE49-F238E27FC236}">
                      <a16:creationId xmlns:a16="http://schemas.microsoft.com/office/drawing/2014/main" id="{C7961DDD-5B3C-46E5-AFC0-B35B1CCA3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04" y="634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4" name="Rectangle 950">
                  <a:extLst>
                    <a:ext uri="{FF2B5EF4-FFF2-40B4-BE49-F238E27FC236}">
                      <a16:creationId xmlns:a16="http://schemas.microsoft.com/office/drawing/2014/main" id="{D56B54F0-EAB7-42EC-BC1E-D053FE8A2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7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5" name="Rectangle 951">
                  <a:extLst>
                    <a:ext uri="{FF2B5EF4-FFF2-40B4-BE49-F238E27FC236}">
                      <a16:creationId xmlns:a16="http://schemas.microsoft.com/office/drawing/2014/main" id="{904EA434-8D71-4949-9E89-BA422202B3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37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6" name="Rectangle 952">
                  <a:extLst>
                    <a:ext uri="{FF2B5EF4-FFF2-40B4-BE49-F238E27FC236}">
                      <a16:creationId xmlns:a16="http://schemas.microsoft.com/office/drawing/2014/main" id="{227196D7-F649-4D67-929F-4A20833244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8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7" name="Rectangle 953">
                  <a:extLst>
                    <a:ext uri="{FF2B5EF4-FFF2-40B4-BE49-F238E27FC236}">
                      <a16:creationId xmlns:a16="http://schemas.microsoft.com/office/drawing/2014/main" id="{5E33AE37-F9BE-441D-81F2-34AA6C8C17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78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8" name="Rectangle 954">
                  <a:extLst>
                    <a:ext uri="{FF2B5EF4-FFF2-40B4-BE49-F238E27FC236}">
                      <a16:creationId xmlns:a16="http://schemas.microsoft.com/office/drawing/2014/main" id="{5832A740-7790-4B61-9AD3-6CD8E945C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98" y="6361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49" name="Rectangle 955">
                  <a:extLst>
                    <a:ext uri="{FF2B5EF4-FFF2-40B4-BE49-F238E27FC236}">
                      <a16:creationId xmlns:a16="http://schemas.microsoft.com/office/drawing/2014/main" id="{63F57189-0C1D-4DE7-A2B5-D61135BA5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8" y="6361"/>
                  <a:ext cx="7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0" name="Oval 956">
                  <a:extLst>
                    <a:ext uri="{FF2B5EF4-FFF2-40B4-BE49-F238E27FC236}">
                      <a16:creationId xmlns:a16="http://schemas.microsoft.com/office/drawing/2014/main" id="{EB1A69D6-BFBE-4F93-919E-3F5D08669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01" y="6381"/>
                  <a:ext cx="24" cy="24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1" name="Rectangle 957">
                  <a:extLst>
                    <a:ext uri="{FF2B5EF4-FFF2-40B4-BE49-F238E27FC236}">
                      <a16:creationId xmlns:a16="http://schemas.microsoft.com/office/drawing/2014/main" id="{B6398995-36C1-424A-BD00-94D9FA19A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04" y="6462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2" name="Rectangle 958">
                  <a:extLst>
                    <a:ext uri="{FF2B5EF4-FFF2-40B4-BE49-F238E27FC236}">
                      <a16:creationId xmlns:a16="http://schemas.microsoft.com/office/drawing/2014/main" id="{D0EBE89E-6D0C-4BE7-8299-2F86739F2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7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3" name="Rectangle 959">
                  <a:extLst>
                    <a:ext uri="{FF2B5EF4-FFF2-40B4-BE49-F238E27FC236}">
                      <a16:creationId xmlns:a16="http://schemas.microsoft.com/office/drawing/2014/main" id="{3468996C-0A48-44EC-88BD-656C00309B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37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4" name="Rectangle 960">
                  <a:extLst>
                    <a:ext uri="{FF2B5EF4-FFF2-40B4-BE49-F238E27FC236}">
                      <a16:creationId xmlns:a16="http://schemas.microsoft.com/office/drawing/2014/main" id="{BEDD1862-8919-49EF-8CEE-BE572ADDC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8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5" name="Rectangle 961">
                  <a:extLst>
                    <a:ext uri="{FF2B5EF4-FFF2-40B4-BE49-F238E27FC236}">
                      <a16:creationId xmlns:a16="http://schemas.microsoft.com/office/drawing/2014/main" id="{F52F9356-D86D-4F55-B6DE-A46A79F58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78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6" name="Rectangle 962">
                  <a:extLst>
                    <a:ext uri="{FF2B5EF4-FFF2-40B4-BE49-F238E27FC236}">
                      <a16:creationId xmlns:a16="http://schemas.microsoft.com/office/drawing/2014/main" id="{44B35A5A-5C57-44CE-900E-36F2FAF05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98" y="6476"/>
                  <a:ext cx="10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7" name="Rectangle 963">
                  <a:extLst>
                    <a:ext uri="{FF2B5EF4-FFF2-40B4-BE49-F238E27FC236}">
                      <a16:creationId xmlns:a16="http://schemas.microsoft.com/office/drawing/2014/main" id="{1CABC3F5-E92D-45E7-AFEB-070582E740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8" y="6476"/>
                  <a:ext cx="7" cy="60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8" name="Oval 964">
                  <a:extLst>
                    <a:ext uri="{FF2B5EF4-FFF2-40B4-BE49-F238E27FC236}">
                      <a16:creationId xmlns:a16="http://schemas.microsoft.com/office/drawing/2014/main" id="{49D3E09F-E319-442D-B419-7E41B8B09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01" y="6496"/>
                  <a:ext cx="24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59" name="Rectangle 965">
                  <a:extLst>
                    <a:ext uri="{FF2B5EF4-FFF2-40B4-BE49-F238E27FC236}">
                      <a16:creationId xmlns:a16="http://schemas.microsoft.com/office/drawing/2014/main" id="{46197C83-A70C-4AFE-B5AF-6A004620C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04" y="657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0" name="Rectangle 966">
                  <a:extLst>
                    <a:ext uri="{FF2B5EF4-FFF2-40B4-BE49-F238E27FC236}">
                      <a16:creationId xmlns:a16="http://schemas.microsoft.com/office/drawing/2014/main" id="{CA5467BF-3F52-42B5-A984-ECC7C35B9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7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1" name="Rectangle 967">
                  <a:extLst>
                    <a:ext uri="{FF2B5EF4-FFF2-40B4-BE49-F238E27FC236}">
                      <a16:creationId xmlns:a16="http://schemas.microsoft.com/office/drawing/2014/main" id="{A89383D4-EEA2-4CC8-BFFC-0ADC4E981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37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2" name="Rectangle 968">
                  <a:extLst>
                    <a:ext uri="{FF2B5EF4-FFF2-40B4-BE49-F238E27FC236}">
                      <a16:creationId xmlns:a16="http://schemas.microsoft.com/office/drawing/2014/main" id="{654AFC9A-8718-4C24-A8E9-460B7F258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8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3" name="Rectangle 969">
                  <a:extLst>
                    <a:ext uri="{FF2B5EF4-FFF2-40B4-BE49-F238E27FC236}">
                      <a16:creationId xmlns:a16="http://schemas.microsoft.com/office/drawing/2014/main" id="{0F66448F-B3AB-4118-AB25-E8487B95FB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78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4" name="Rectangle 970">
                  <a:extLst>
                    <a:ext uri="{FF2B5EF4-FFF2-40B4-BE49-F238E27FC236}">
                      <a16:creationId xmlns:a16="http://schemas.microsoft.com/office/drawing/2014/main" id="{D15CBE62-1E78-46CD-91CF-E2F0C42FEC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98" y="659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5" name="Rectangle 971">
                  <a:extLst>
                    <a:ext uri="{FF2B5EF4-FFF2-40B4-BE49-F238E27FC236}">
                      <a16:creationId xmlns:a16="http://schemas.microsoft.com/office/drawing/2014/main" id="{CAA9DDBC-2DEA-4285-A33E-2880BF041C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8" y="659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6" name="Oval 972">
                  <a:extLst>
                    <a:ext uri="{FF2B5EF4-FFF2-40B4-BE49-F238E27FC236}">
                      <a16:creationId xmlns:a16="http://schemas.microsoft.com/office/drawing/2014/main" id="{4B08F9CF-A15E-4BE4-94F2-29E105E10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01" y="6611"/>
                  <a:ext cx="24" cy="23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7" name="Rectangle 973">
                  <a:extLst>
                    <a:ext uri="{FF2B5EF4-FFF2-40B4-BE49-F238E27FC236}">
                      <a16:creationId xmlns:a16="http://schemas.microsoft.com/office/drawing/2014/main" id="{65CB7001-44FD-4A56-8D2A-3B929D3DA9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04" y="6692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8" name="Rectangle 974">
                  <a:extLst>
                    <a:ext uri="{FF2B5EF4-FFF2-40B4-BE49-F238E27FC236}">
                      <a16:creationId xmlns:a16="http://schemas.microsoft.com/office/drawing/2014/main" id="{214E963D-CB47-41CD-B900-F4D70C2591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7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69" name="Rectangle 975">
                  <a:extLst>
                    <a:ext uri="{FF2B5EF4-FFF2-40B4-BE49-F238E27FC236}">
                      <a16:creationId xmlns:a16="http://schemas.microsoft.com/office/drawing/2014/main" id="{AD887FBD-C90A-4CAD-93AE-1BD19ED49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37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0" name="Rectangle 976">
                  <a:extLst>
                    <a:ext uri="{FF2B5EF4-FFF2-40B4-BE49-F238E27FC236}">
                      <a16:creationId xmlns:a16="http://schemas.microsoft.com/office/drawing/2014/main" id="{44BA697F-EFD0-400A-B6BB-2C4C666DA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8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1" name="Rectangle 977">
                  <a:extLst>
                    <a:ext uri="{FF2B5EF4-FFF2-40B4-BE49-F238E27FC236}">
                      <a16:creationId xmlns:a16="http://schemas.microsoft.com/office/drawing/2014/main" id="{DA25FA18-0D66-4335-B695-B645B46E8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78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2" name="Rectangle 978">
                  <a:extLst>
                    <a:ext uri="{FF2B5EF4-FFF2-40B4-BE49-F238E27FC236}">
                      <a16:creationId xmlns:a16="http://schemas.microsoft.com/office/drawing/2014/main" id="{518B0410-E0E9-4BA0-A3E1-F019DD0C5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98" y="670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3" name="Rectangle 979">
                  <a:extLst>
                    <a:ext uri="{FF2B5EF4-FFF2-40B4-BE49-F238E27FC236}">
                      <a16:creationId xmlns:a16="http://schemas.microsoft.com/office/drawing/2014/main" id="{586A2151-B891-4928-89BB-1BFFEA309A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8" y="6705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4" name="Oval 980">
                  <a:extLst>
                    <a:ext uri="{FF2B5EF4-FFF2-40B4-BE49-F238E27FC236}">
                      <a16:creationId xmlns:a16="http://schemas.microsoft.com/office/drawing/2014/main" id="{F5B33B98-98F9-4B23-BE4F-D65D28CB4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01" y="6726"/>
                  <a:ext cx="24" cy="20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5" name="Rectangle 981">
                  <a:extLst>
                    <a:ext uri="{FF2B5EF4-FFF2-40B4-BE49-F238E27FC236}">
                      <a16:creationId xmlns:a16="http://schemas.microsoft.com/office/drawing/2014/main" id="{D3D1688E-C7F3-43C0-8F3E-468BE501C6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04" y="6807"/>
                  <a:ext cx="351" cy="91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6" name="Rectangle 982">
                  <a:extLst>
                    <a:ext uri="{FF2B5EF4-FFF2-40B4-BE49-F238E27FC236}">
                      <a16:creationId xmlns:a16="http://schemas.microsoft.com/office/drawing/2014/main" id="{2DFECB22-3399-4269-A3E5-C3E061857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7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7" name="Rectangle 983">
                  <a:extLst>
                    <a:ext uri="{FF2B5EF4-FFF2-40B4-BE49-F238E27FC236}">
                      <a16:creationId xmlns:a16="http://schemas.microsoft.com/office/drawing/2014/main" id="{D01E7FB4-024C-4495-B8C0-C851F5AA2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37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8" name="Rectangle 984">
                  <a:extLst>
                    <a:ext uri="{FF2B5EF4-FFF2-40B4-BE49-F238E27FC236}">
                      <a16:creationId xmlns:a16="http://schemas.microsoft.com/office/drawing/2014/main" id="{C3C1D355-6BE7-40B5-80AD-03C5715195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8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79" name="Rectangle 985">
                  <a:extLst>
                    <a:ext uri="{FF2B5EF4-FFF2-40B4-BE49-F238E27FC236}">
                      <a16:creationId xmlns:a16="http://schemas.microsoft.com/office/drawing/2014/main" id="{8B766869-2CCB-4C7F-9B60-77599994A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78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0" name="Rectangle 986">
                  <a:extLst>
                    <a:ext uri="{FF2B5EF4-FFF2-40B4-BE49-F238E27FC236}">
                      <a16:creationId xmlns:a16="http://schemas.microsoft.com/office/drawing/2014/main" id="{0E6A51CF-EE48-4AFA-B3AD-B8786FA37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98" y="6820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1" name="Rectangle 987">
                  <a:extLst>
                    <a:ext uri="{FF2B5EF4-FFF2-40B4-BE49-F238E27FC236}">
                      <a16:creationId xmlns:a16="http://schemas.microsoft.com/office/drawing/2014/main" id="{F6901CAC-BFAB-4AD3-889D-725AEC5E6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8" y="6820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2" name="Oval 988">
                  <a:extLst>
                    <a:ext uri="{FF2B5EF4-FFF2-40B4-BE49-F238E27FC236}">
                      <a16:creationId xmlns:a16="http://schemas.microsoft.com/office/drawing/2014/main" id="{75C426AA-F562-4990-BE8E-3E1DD56544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01" y="6840"/>
                  <a:ext cx="24" cy="21"/>
                </a:xfrm>
                <a:prstGeom prst="ellipse">
                  <a:avLst/>
                </a:prstGeom>
                <a:solidFill>
                  <a:srgbClr val="009E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3" name="Rectangle 989">
                  <a:extLst>
                    <a:ext uri="{FF2B5EF4-FFF2-40B4-BE49-F238E27FC236}">
                      <a16:creationId xmlns:a16="http://schemas.microsoft.com/office/drawing/2014/main" id="{E394CA00-EE70-471A-9C51-83716BF99F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04" y="6921"/>
                  <a:ext cx="351" cy="92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4" name="Rectangle 990">
                  <a:extLst>
                    <a:ext uri="{FF2B5EF4-FFF2-40B4-BE49-F238E27FC236}">
                      <a16:creationId xmlns:a16="http://schemas.microsoft.com/office/drawing/2014/main" id="{4D08DBC3-7330-4FF4-AABF-3E7B656544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7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5" name="Rectangle 991">
                  <a:extLst>
                    <a:ext uri="{FF2B5EF4-FFF2-40B4-BE49-F238E27FC236}">
                      <a16:creationId xmlns:a16="http://schemas.microsoft.com/office/drawing/2014/main" id="{7E08AE81-6EC4-464C-80C7-47DDA0BA9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37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6" name="Rectangle 992">
                  <a:extLst>
                    <a:ext uri="{FF2B5EF4-FFF2-40B4-BE49-F238E27FC236}">
                      <a16:creationId xmlns:a16="http://schemas.microsoft.com/office/drawing/2014/main" id="{B718C021-2D84-4406-A7C0-2314AF4A6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58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7" name="Rectangle 993">
                  <a:extLst>
                    <a:ext uri="{FF2B5EF4-FFF2-40B4-BE49-F238E27FC236}">
                      <a16:creationId xmlns:a16="http://schemas.microsoft.com/office/drawing/2014/main" id="{7F04BD12-B54A-43F3-AC8F-640F6D6A6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78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8" name="Rectangle 994">
                  <a:extLst>
                    <a:ext uri="{FF2B5EF4-FFF2-40B4-BE49-F238E27FC236}">
                      <a16:creationId xmlns:a16="http://schemas.microsoft.com/office/drawing/2014/main" id="{98C8FBBF-10FD-4F04-BE66-7F972C3C7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98" y="6935"/>
                  <a:ext cx="10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89" name="Rectangle 995">
                  <a:extLst>
                    <a:ext uri="{FF2B5EF4-FFF2-40B4-BE49-F238E27FC236}">
                      <a16:creationId xmlns:a16="http://schemas.microsoft.com/office/drawing/2014/main" id="{91BE6D8F-1B64-43E9-9D7B-79B10CDF74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8" y="6935"/>
                  <a:ext cx="7" cy="61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412740" hangingPunct="0">
                    <a:defRPr/>
                  </a:pPr>
                  <a:endParaRPr lang="zh-CN" altLang="en-US" sz="1500" b="1" kern="0">
                    <a:solidFill>
                      <a:srgbClr val="FFFFFF"/>
                    </a:solidFill>
                    <a:latin typeface="Helvetica Neue"/>
                    <a:ea typeface="Microsoft YaHei Light"/>
                    <a:cs typeface="Helvetica Neue"/>
                    <a:sym typeface="Helvetica Neue"/>
                  </a:endParaRPr>
                </a:p>
              </p:txBody>
            </p:sp>
          </p:grpSp>
          <p:sp>
            <p:nvSpPr>
              <p:cNvPr id="805" name="Oval 997">
                <a:extLst>
                  <a:ext uri="{FF2B5EF4-FFF2-40B4-BE49-F238E27FC236}">
                    <a16:creationId xmlns:a16="http://schemas.microsoft.com/office/drawing/2014/main" id="{49BB49D7-353A-4833-AF86-DB8ECFBCE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6955"/>
                <a:ext cx="24" cy="21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06" name="Rectangle 998">
                <a:extLst>
                  <a:ext uri="{FF2B5EF4-FFF2-40B4-BE49-F238E27FC236}">
                    <a16:creationId xmlns:a16="http://schemas.microsoft.com/office/drawing/2014/main" id="{32DE978A-416F-43C5-A83F-D691AB62C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7036"/>
                <a:ext cx="351" cy="88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07" name="Rectangle 999">
                <a:extLst>
                  <a:ext uri="{FF2B5EF4-FFF2-40B4-BE49-F238E27FC236}">
                    <a16:creationId xmlns:a16="http://schemas.microsoft.com/office/drawing/2014/main" id="{0910723F-F5EB-4349-AF41-7BA274FC0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08" name="Rectangle 1000">
                <a:extLst>
                  <a:ext uri="{FF2B5EF4-FFF2-40B4-BE49-F238E27FC236}">
                    <a16:creationId xmlns:a16="http://schemas.microsoft.com/office/drawing/2014/main" id="{F071981E-1A40-4B8F-A4B9-B5C6D22FD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09" name="Rectangle 1001">
                <a:extLst>
                  <a:ext uri="{FF2B5EF4-FFF2-40B4-BE49-F238E27FC236}">
                    <a16:creationId xmlns:a16="http://schemas.microsoft.com/office/drawing/2014/main" id="{583FFA45-9C44-4FB6-A0A0-BEDE7D0D5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0" name="Rectangle 1002">
                <a:extLst>
                  <a:ext uri="{FF2B5EF4-FFF2-40B4-BE49-F238E27FC236}">
                    <a16:creationId xmlns:a16="http://schemas.microsoft.com/office/drawing/2014/main" id="{94A5F16E-2548-4D90-9A64-CD3074E36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1" name="Rectangle 1003">
                <a:extLst>
                  <a:ext uri="{FF2B5EF4-FFF2-40B4-BE49-F238E27FC236}">
                    <a16:creationId xmlns:a16="http://schemas.microsoft.com/office/drawing/2014/main" id="{6E7476E1-ECA8-48D6-B4DE-F8EB65E1F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2" name="Rectangle 1004">
                <a:extLst>
                  <a:ext uri="{FF2B5EF4-FFF2-40B4-BE49-F238E27FC236}">
                    <a16:creationId xmlns:a16="http://schemas.microsoft.com/office/drawing/2014/main" id="{85A46CA5-0B1A-4C60-B3B3-61E244601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7050"/>
                <a:ext cx="7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3" name="Oval 1005">
                <a:extLst>
                  <a:ext uri="{FF2B5EF4-FFF2-40B4-BE49-F238E27FC236}">
                    <a16:creationId xmlns:a16="http://schemas.microsoft.com/office/drawing/2014/main" id="{8F960CB2-4A79-4BE3-BD1F-9931505ED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7070"/>
                <a:ext cx="24" cy="20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4" name="Rectangle 1006">
                <a:extLst>
                  <a:ext uri="{FF2B5EF4-FFF2-40B4-BE49-F238E27FC236}">
                    <a16:creationId xmlns:a16="http://schemas.microsoft.com/office/drawing/2014/main" id="{8F826AA4-6FFD-44C3-BA54-87C19A35F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36" y="6269"/>
                <a:ext cx="487" cy="10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5" name="Rectangle 1007">
                <a:extLst>
                  <a:ext uri="{FF2B5EF4-FFF2-40B4-BE49-F238E27FC236}">
                    <a16:creationId xmlns:a16="http://schemas.microsoft.com/office/drawing/2014/main" id="{2D4BA98C-7824-4E5C-9EAC-06CB273D8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0" y="6320"/>
                <a:ext cx="395" cy="885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6" name="Rectangle 1008">
                <a:extLst>
                  <a:ext uri="{FF2B5EF4-FFF2-40B4-BE49-F238E27FC236}">
                    <a16:creationId xmlns:a16="http://schemas.microsoft.com/office/drawing/2014/main" id="{51BC94D4-C8A4-434A-9FA9-0725466A1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634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7" name="Rectangle 1009">
                <a:extLst>
                  <a:ext uri="{FF2B5EF4-FFF2-40B4-BE49-F238E27FC236}">
                    <a16:creationId xmlns:a16="http://schemas.microsoft.com/office/drawing/2014/main" id="{BC15ABBF-9CDC-48E6-9D0F-4B35DD703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8" name="Rectangle 1010">
                <a:extLst>
                  <a:ext uri="{FF2B5EF4-FFF2-40B4-BE49-F238E27FC236}">
                    <a16:creationId xmlns:a16="http://schemas.microsoft.com/office/drawing/2014/main" id="{4892A777-0CAF-4E5E-822A-BB18B031F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19" name="Rectangle 1011">
                <a:extLst>
                  <a:ext uri="{FF2B5EF4-FFF2-40B4-BE49-F238E27FC236}">
                    <a16:creationId xmlns:a16="http://schemas.microsoft.com/office/drawing/2014/main" id="{C5430675-58CB-4CFB-92A0-6883FB67D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0" name="Rectangle 1012">
                <a:extLst>
                  <a:ext uri="{FF2B5EF4-FFF2-40B4-BE49-F238E27FC236}">
                    <a16:creationId xmlns:a16="http://schemas.microsoft.com/office/drawing/2014/main" id="{0DBB2EDA-4E45-4D96-AADE-785A4E39F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1" name="Rectangle 1013">
                <a:extLst>
                  <a:ext uri="{FF2B5EF4-FFF2-40B4-BE49-F238E27FC236}">
                    <a16:creationId xmlns:a16="http://schemas.microsoft.com/office/drawing/2014/main" id="{E2108252-9F20-4565-8BD2-27189FBD3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2" name="Rectangle 1014">
                <a:extLst>
                  <a:ext uri="{FF2B5EF4-FFF2-40B4-BE49-F238E27FC236}">
                    <a16:creationId xmlns:a16="http://schemas.microsoft.com/office/drawing/2014/main" id="{C58F5857-30B7-434C-9C11-CBB8EF32A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6361"/>
                <a:ext cx="7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3" name="Oval 1015">
                <a:extLst>
                  <a:ext uri="{FF2B5EF4-FFF2-40B4-BE49-F238E27FC236}">
                    <a16:creationId xmlns:a16="http://schemas.microsoft.com/office/drawing/2014/main" id="{0201DA64-DE68-4521-A678-B352231B6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6381"/>
                <a:ext cx="24" cy="24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4" name="Rectangle 1016">
                <a:extLst>
                  <a:ext uri="{FF2B5EF4-FFF2-40B4-BE49-F238E27FC236}">
                    <a16:creationId xmlns:a16="http://schemas.microsoft.com/office/drawing/2014/main" id="{6D4F382B-53DD-4651-9F45-2E33C151B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6462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5" name="Rectangle 1017">
                <a:extLst>
                  <a:ext uri="{FF2B5EF4-FFF2-40B4-BE49-F238E27FC236}">
                    <a16:creationId xmlns:a16="http://schemas.microsoft.com/office/drawing/2014/main" id="{E785E59A-A832-4D77-A923-339A1875D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6" name="Rectangle 1018">
                <a:extLst>
                  <a:ext uri="{FF2B5EF4-FFF2-40B4-BE49-F238E27FC236}">
                    <a16:creationId xmlns:a16="http://schemas.microsoft.com/office/drawing/2014/main" id="{4C38E070-3212-4EA9-9242-F0A514F5C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7" name="Rectangle 1019">
                <a:extLst>
                  <a:ext uri="{FF2B5EF4-FFF2-40B4-BE49-F238E27FC236}">
                    <a16:creationId xmlns:a16="http://schemas.microsoft.com/office/drawing/2014/main" id="{27E82D0F-D32C-4D03-98AF-49EF2EE1B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8" name="Rectangle 1020">
                <a:extLst>
                  <a:ext uri="{FF2B5EF4-FFF2-40B4-BE49-F238E27FC236}">
                    <a16:creationId xmlns:a16="http://schemas.microsoft.com/office/drawing/2014/main" id="{4603811B-0A8D-4BD4-8798-94CC85A78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29" name="Rectangle 1021">
                <a:extLst>
                  <a:ext uri="{FF2B5EF4-FFF2-40B4-BE49-F238E27FC236}">
                    <a16:creationId xmlns:a16="http://schemas.microsoft.com/office/drawing/2014/main" id="{8FCD303C-4EC7-46B3-9B24-D6989F5FA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0" name="Rectangle 1022">
                <a:extLst>
                  <a:ext uri="{FF2B5EF4-FFF2-40B4-BE49-F238E27FC236}">
                    <a16:creationId xmlns:a16="http://schemas.microsoft.com/office/drawing/2014/main" id="{A3B348B4-B235-4392-91EA-6D62670E1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6476"/>
                <a:ext cx="7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1" name="Oval 1023">
                <a:extLst>
                  <a:ext uri="{FF2B5EF4-FFF2-40B4-BE49-F238E27FC236}">
                    <a16:creationId xmlns:a16="http://schemas.microsoft.com/office/drawing/2014/main" id="{6AA4239F-9151-4316-BA62-A4AB83869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6496"/>
                <a:ext cx="24" cy="23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2" name="Rectangle 1024">
                <a:extLst>
                  <a:ext uri="{FF2B5EF4-FFF2-40B4-BE49-F238E27FC236}">
                    <a16:creationId xmlns:a16="http://schemas.microsoft.com/office/drawing/2014/main" id="{15A3B48B-BB40-4CC4-83C0-BECB0B99A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657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3" name="Rectangle 1025">
                <a:extLst>
                  <a:ext uri="{FF2B5EF4-FFF2-40B4-BE49-F238E27FC236}">
                    <a16:creationId xmlns:a16="http://schemas.microsoft.com/office/drawing/2014/main" id="{C4417C79-2A62-4236-A42D-D9B036FF0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4" name="Rectangle 1026">
                <a:extLst>
                  <a:ext uri="{FF2B5EF4-FFF2-40B4-BE49-F238E27FC236}">
                    <a16:creationId xmlns:a16="http://schemas.microsoft.com/office/drawing/2014/main" id="{659A61F3-09C1-413C-975F-9FAF40FAA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5" name="Rectangle 1027">
                <a:extLst>
                  <a:ext uri="{FF2B5EF4-FFF2-40B4-BE49-F238E27FC236}">
                    <a16:creationId xmlns:a16="http://schemas.microsoft.com/office/drawing/2014/main" id="{64B252A9-D3B8-47D9-87D9-A33308E9F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6" name="Rectangle 1028">
                <a:extLst>
                  <a:ext uri="{FF2B5EF4-FFF2-40B4-BE49-F238E27FC236}">
                    <a16:creationId xmlns:a16="http://schemas.microsoft.com/office/drawing/2014/main" id="{36401900-908A-4EC5-8EA0-9F127D074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7" name="Rectangle 1029">
                <a:extLst>
                  <a:ext uri="{FF2B5EF4-FFF2-40B4-BE49-F238E27FC236}">
                    <a16:creationId xmlns:a16="http://schemas.microsoft.com/office/drawing/2014/main" id="{00952864-24A0-4761-936C-2ABDD8982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8" name="Rectangle 1030">
                <a:extLst>
                  <a:ext uri="{FF2B5EF4-FFF2-40B4-BE49-F238E27FC236}">
                    <a16:creationId xmlns:a16="http://schemas.microsoft.com/office/drawing/2014/main" id="{B5AC9D60-CE9B-4599-AA31-A80D5D4F3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6590"/>
                <a:ext cx="7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39" name="Oval 1031">
                <a:extLst>
                  <a:ext uri="{FF2B5EF4-FFF2-40B4-BE49-F238E27FC236}">
                    <a16:creationId xmlns:a16="http://schemas.microsoft.com/office/drawing/2014/main" id="{29A5D624-292C-4354-A63F-6E9640622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6611"/>
                <a:ext cx="24" cy="23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0" name="Rectangle 1032">
                <a:extLst>
                  <a:ext uri="{FF2B5EF4-FFF2-40B4-BE49-F238E27FC236}">
                    <a16:creationId xmlns:a16="http://schemas.microsoft.com/office/drawing/2014/main" id="{6CD09BF1-E8BA-4B93-8770-D62913EB8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6692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1" name="Rectangle 1033">
                <a:extLst>
                  <a:ext uri="{FF2B5EF4-FFF2-40B4-BE49-F238E27FC236}">
                    <a16:creationId xmlns:a16="http://schemas.microsoft.com/office/drawing/2014/main" id="{23AD6468-FEC8-4223-AB1F-F45EFFAA1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2" name="Rectangle 1034">
                <a:extLst>
                  <a:ext uri="{FF2B5EF4-FFF2-40B4-BE49-F238E27FC236}">
                    <a16:creationId xmlns:a16="http://schemas.microsoft.com/office/drawing/2014/main" id="{0F7FF331-2660-4470-92E5-FA445634D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3" name="Rectangle 1035">
                <a:extLst>
                  <a:ext uri="{FF2B5EF4-FFF2-40B4-BE49-F238E27FC236}">
                    <a16:creationId xmlns:a16="http://schemas.microsoft.com/office/drawing/2014/main" id="{22681BE6-7FCB-43E0-8137-4C4D4A79E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4" name="Rectangle 1036">
                <a:extLst>
                  <a:ext uri="{FF2B5EF4-FFF2-40B4-BE49-F238E27FC236}">
                    <a16:creationId xmlns:a16="http://schemas.microsoft.com/office/drawing/2014/main" id="{766C5135-1BFD-4109-9232-25A5C3D24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5" name="Rectangle 1037">
                <a:extLst>
                  <a:ext uri="{FF2B5EF4-FFF2-40B4-BE49-F238E27FC236}">
                    <a16:creationId xmlns:a16="http://schemas.microsoft.com/office/drawing/2014/main" id="{1979724E-B9CE-4615-9CC5-482D6F94D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6" name="Rectangle 1038">
                <a:extLst>
                  <a:ext uri="{FF2B5EF4-FFF2-40B4-BE49-F238E27FC236}">
                    <a16:creationId xmlns:a16="http://schemas.microsoft.com/office/drawing/2014/main" id="{98931F3E-4E37-4C71-9012-10586E99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6705"/>
                <a:ext cx="7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7" name="Oval 1039">
                <a:extLst>
                  <a:ext uri="{FF2B5EF4-FFF2-40B4-BE49-F238E27FC236}">
                    <a16:creationId xmlns:a16="http://schemas.microsoft.com/office/drawing/2014/main" id="{23F53847-BAAC-470B-8D01-EC61FD23F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6726"/>
                <a:ext cx="24" cy="20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8" name="Rectangle 1040">
                <a:extLst>
                  <a:ext uri="{FF2B5EF4-FFF2-40B4-BE49-F238E27FC236}">
                    <a16:creationId xmlns:a16="http://schemas.microsoft.com/office/drawing/2014/main" id="{35B907D3-6E71-4153-83DB-9BA9D1C48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680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49" name="Rectangle 1041">
                <a:extLst>
                  <a:ext uri="{FF2B5EF4-FFF2-40B4-BE49-F238E27FC236}">
                    <a16:creationId xmlns:a16="http://schemas.microsoft.com/office/drawing/2014/main" id="{5577CAAF-5C94-4E35-B28C-6BF282CBB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0" name="Rectangle 1042">
                <a:extLst>
                  <a:ext uri="{FF2B5EF4-FFF2-40B4-BE49-F238E27FC236}">
                    <a16:creationId xmlns:a16="http://schemas.microsoft.com/office/drawing/2014/main" id="{AB160B96-E02F-4DC9-92B1-B668C658D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1" name="Rectangle 1043">
                <a:extLst>
                  <a:ext uri="{FF2B5EF4-FFF2-40B4-BE49-F238E27FC236}">
                    <a16:creationId xmlns:a16="http://schemas.microsoft.com/office/drawing/2014/main" id="{83BEBD4D-4275-4DED-9A3B-8D9B5B950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2" name="Rectangle 1044">
                <a:extLst>
                  <a:ext uri="{FF2B5EF4-FFF2-40B4-BE49-F238E27FC236}">
                    <a16:creationId xmlns:a16="http://schemas.microsoft.com/office/drawing/2014/main" id="{DA5A82E3-F8B0-4D63-86A1-FA6D1CC24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3" name="Rectangle 1045">
                <a:extLst>
                  <a:ext uri="{FF2B5EF4-FFF2-40B4-BE49-F238E27FC236}">
                    <a16:creationId xmlns:a16="http://schemas.microsoft.com/office/drawing/2014/main" id="{F771FBD4-0595-43D6-833F-099831887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4" name="Rectangle 1046">
                <a:extLst>
                  <a:ext uri="{FF2B5EF4-FFF2-40B4-BE49-F238E27FC236}">
                    <a16:creationId xmlns:a16="http://schemas.microsoft.com/office/drawing/2014/main" id="{21FC1533-EC97-4496-ACF3-E90AC9738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6820"/>
                <a:ext cx="7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5" name="Oval 1047">
                <a:extLst>
                  <a:ext uri="{FF2B5EF4-FFF2-40B4-BE49-F238E27FC236}">
                    <a16:creationId xmlns:a16="http://schemas.microsoft.com/office/drawing/2014/main" id="{7E12CB68-0185-4AC2-B668-4650885DD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6840"/>
                <a:ext cx="24" cy="21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6" name="Rectangle 1048">
                <a:extLst>
                  <a:ext uri="{FF2B5EF4-FFF2-40B4-BE49-F238E27FC236}">
                    <a16:creationId xmlns:a16="http://schemas.microsoft.com/office/drawing/2014/main" id="{FB25409C-91E9-46C4-8F78-BC40B27B9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6921"/>
                <a:ext cx="351" cy="92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7" name="Rectangle 1049">
                <a:extLst>
                  <a:ext uri="{FF2B5EF4-FFF2-40B4-BE49-F238E27FC236}">
                    <a16:creationId xmlns:a16="http://schemas.microsoft.com/office/drawing/2014/main" id="{0805FC8B-AAC5-44AE-BE1A-795FDB806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8" name="Rectangle 1050">
                <a:extLst>
                  <a:ext uri="{FF2B5EF4-FFF2-40B4-BE49-F238E27FC236}">
                    <a16:creationId xmlns:a16="http://schemas.microsoft.com/office/drawing/2014/main" id="{3029E317-F91C-45BE-85FE-0D62CC67D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59" name="Rectangle 1051">
                <a:extLst>
                  <a:ext uri="{FF2B5EF4-FFF2-40B4-BE49-F238E27FC236}">
                    <a16:creationId xmlns:a16="http://schemas.microsoft.com/office/drawing/2014/main" id="{5A13981D-C46B-4799-8FFE-0268A42E9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0" name="Rectangle 1052">
                <a:extLst>
                  <a:ext uri="{FF2B5EF4-FFF2-40B4-BE49-F238E27FC236}">
                    <a16:creationId xmlns:a16="http://schemas.microsoft.com/office/drawing/2014/main" id="{52DC8E65-2823-4A31-A78A-89058FAC7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1" name="Rectangle 1053">
                <a:extLst>
                  <a:ext uri="{FF2B5EF4-FFF2-40B4-BE49-F238E27FC236}">
                    <a16:creationId xmlns:a16="http://schemas.microsoft.com/office/drawing/2014/main" id="{7FC5E3FD-AE01-452E-A8CA-FA9435DEE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2" name="Rectangle 1054">
                <a:extLst>
                  <a:ext uri="{FF2B5EF4-FFF2-40B4-BE49-F238E27FC236}">
                    <a16:creationId xmlns:a16="http://schemas.microsoft.com/office/drawing/2014/main" id="{C03FEE8A-E3CD-4704-AC4D-BF34A654F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6935"/>
                <a:ext cx="7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3" name="Oval 1055">
                <a:extLst>
                  <a:ext uri="{FF2B5EF4-FFF2-40B4-BE49-F238E27FC236}">
                    <a16:creationId xmlns:a16="http://schemas.microsoft.com/office/drawing/2014/main" id="{0FE9029E-1EEA-4B7E-802A-E72A3E904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6955"/>
                <a:ext cx="24" cy="21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4" name="Rectangle 1056">
                <a:extLst>
                  <a:ext uri="{FF2B5EF4-FFF2-40B4-BE49-F238E27FC236}">
                    <a16:creationId xmlns:a16="http://schemas.microsoft.com/office/drawing/2014/main" id="{52857B27-925A-4CA1-9B57-25ABC3F1D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4" y="7036"/>
                <a:ext cx="351" cy="88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5" name="Rectangle 1057">
                <a:extLst>
                  <a:ext uri="{FF2B5EF4-FFF2-40B4-BE49-F238E27FC236}">
                    <a16:creationId xmlns:a16="http://schemas.microsoft.com/office/drawing/2014/main" id="{EB3875BD-D459-4356-BAC0-28F9CF18A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17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6" name="Rectangle 1058">
                <a:extLst>
                  <a:ext uri="{FF2B5EF4-FFF2-40B4-BE49-F238E27FC236}">
                    <a16:creationId xmlns:a16="http://schemas.microsoft.com/office/drawing/2014/main" id="{14BC3265-AF04-479D-BA4B-EA1FC3307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7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7" name="Rectangle 1059">
                <a:extLst>
                  <a:ext uri="{FF2B5EF4-FFF2-40B4-BE49-F238E27FC236}">
                    <a16:creationId xmlns:a16="http://schemas.microsoft.com/office/drawing/2014/main" id="{A0124C9E-F5D7-44A8-9747-EE4140DD2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8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8" name="Rectangle 1060">
                <a:extLst>
                  <a:ext uri="{FF2B5EF4-FFF2-40B4-BE49-F238E27FC236}">
                    <a16:creationId xmlns:a16="http://schemas.microsoft.com/office/drawing/2014/main" id="{42D85DE0-2B15-47B1-A31A-F09A929C4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8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69" name="Rectangle 1061">
                <a:extLst>
                  <a:ext uri="{FF2B5EF4-FFF2-40B4-BE49-F238E27FC236}">
                    <a16:creationId xmlns:a16="http://schemas.microsoft.com/office/drawing/2014/main" id="{EFCF74DE-4D76-4E3F-9EFC-E89E8B5B0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8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0" name="Rectangle 1062">
                <a:extLst>
                  <a:ext uri="{FF2B5EF4-FFF2-40B4-BE49-F238E27FC236}">
                    <a16:creationId xmlns:a16="http://schemas.microsoft.com/office/drawing/2014/main" id="{B9634087-B2FB-442C-96B8-95A1EF879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8" y="7050"/>
                <a:ext cx="7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1" name="Oval 1063">
                <a:extLst>
                  <a:ext uri="{FF2B5EF4-FFF2-40B4-BE49-F238E27FC236}">
                    <a16:creationId xmlns:a16="http://schemas.microsoft.com/office/drawing/2014/main" id="{D589DF48-0A38-4901-A7E4-B53C6A838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" y="7070"/>
                <a:ext cx="24" cy="20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2" name="Rectangle 1064">
                <a:extLst>
                  <a:ext uri="{FF2B5EF4-FFF2-40B4-BE49-F238E27FC236}">
                    <a16:creationId xmlns:a16="http://schemas.microsoft.com/office/drawing/2014/main" id="{2A5BCD99-AC2A-4B35-8D47-2B764964D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83" y="6269"/>
                <a:ext cx="487" cy="1021"/>
              </a:xfrm>
              <a:prstGeom prst="rect">
                <a:avLst/>
              </a:prstGeom>
              <a:solidFill>
                <a:srgbClr val="682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3" name="Rectangle 1065">
                <a:extLst>
                  <a:ext uri="{FF2B5EF4-FFF2-40B4-BE49-F238E27FC236}">
                    <a16:creationId xmlns:a16="http://schemas.microsoft.com/office/drawing/2014/main" id="{D04A6C15-2AC1-43E8-B3B6-4F006F36B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1" y="6320"/>
                <a:ext cx="395" cy="885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4" name="Rectangle 1066">
                <a:extLst>
                  <a:ext uri="{FF2B5EF4-FFF2-40B4-BE49-F238E27FC236}">
                    <a16:creationId xmlns:a16="http://schemas.microsoft.com/office/drawing/2014/main" id="{F7892E18-440D-40EF-8675-F1F5E1513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34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5" name="Rectangle 1067">
                <a:extLst>
                  <a:ext uri="{FF2B5EF4-FFF2-40B4-BE49-F238E27FC236}">
                    <a16:creationId xmlns:a16="http://schemas.microsoft.com/office/drawing/2014/main" id="{7818FE78-5440-4DDD-B8C2-A535A827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361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6" name="Rectangle 1068">
                <a:extLst>
                  <a:ext uri="{FF2B5EF4-FFF2-40B4-BE49-F238E27FC236}">
                    <a16:creationId xmlns:a16="http://schemas.microsoft.com/office/drawing/2014/main" id="{97AF3CA6-4F8D-4173-9571-870D94922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7" name="Rectangle 1069">
                <a:extLst>
                  <a:ext uri="{FF2B5EF4-FFF2-40B4-BE49-F238E27FC236}">
                    <a16:creationId xmlns:a16="http://schemas.microsoft.com/office/drawing/2014/main" id="{0FC65645-E0AB-416C-9527-5838A5DF1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8" name="Rectangle 1070">
                <a:extLst>
                  <a:ext uri="{FF2B5EF4-FFF2-40B4-BE49-F238E27FC236}">
                    <a16:creationId xmlns:a16="http://schemas.microsoft.com/office/drawing/2014/main" id="{7668D02D-B96F-4A2A-921E-8E9486460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79" name="Rectangle 1071">
                <a:extLst>
                  <a:ext uri="{FF2B5EF4-FFF2-40B4-BE49-F238E27FC236}">
                    <a16:creationId xmlns:a16="http://schemas.microsoft.com/office/drawing/2014/main" id="{095A9FE0-EFAC-4846-BAC3-B5B45AB09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361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0" name="Rectangle 1072">
                <a:extLst>
                  <a:ext uri="{FF2B5EF4-FFF2-40B4-BE49-F238E27FC236}">
                    <a16:creationId xmlns:a16="http://schemas.microsoft.com/office/drawing/2014/main" id="{D28C3AD6-871F-4E5B-A35B-9440F3576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1" name="Oval 1073">
                <a:extLst>
                  <a:ext uri="{FF2B5EF4-FFF2-40B4-BE49-F238E27FC236}">
                    <a16:creationId xmlns:a16="http://schemas.microsoft.com/office/drawing/2014/main" id="{428D7E73-F758-431F-8B0F-EEC547E63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381"/>
                <a:ext cx="24" cy="24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2" name="Rectangle 1074">
                <a:extLst>
                  <a:ext uri="{FF2B5EF4-FFF2-40B4-BE49-F238E27FC236}">
                    <a16:creationId xmlns:a16="http://schemas.microsoft.com/office/drawing/2014/main" id="{539824E4-3204-469A-A495-323AE4EA6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462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3" name="Rectangle 1075">
                <a:extLst>
                  <a:ext uri="{FF2B5EF4-FFF2-40B4-BE49-F238E27FC236}">
                    <a16:creationId xmlns:a16="http://schemas.microsoft.com/office/drawing/2014/main" id="{6C2C6DF7-5F39-4389-A46B-3FECEEA53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476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4" name="Rectangle 1076">
                <a:extLst>
                  <a:ext uri="{FF2B5EF4-FFF2-40B4-BE49-F238E27FC236}">
                    <a16:creationId xmlns:a16="http://schemas.microsoft.com/office/drawing/2014/main" id="{CF441E3C-1310-44F6-918F-697EE6AAB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5" name="Rectangle 1077">
                <a:extLst>
                  <a:ext uri="{FF2B5EF4-FFF2-40B4-BE49-F238E27FC236}">
                    <a16:creationId xmlns:a16="http://schemas.microsoft.com/office/drawing/2014/main" id="{26A85145-26BC-48F0-9633-1755E0403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6" name="Rectangle 1078">
                <a:extLst>
                  <a:ext uri="{FF2B5EF4-FFF2-40B4-BE49-F238E27FC236}">
                    <a16:creationId xmlns:a16="http://schemas.microsoft.com/office/drawing/2014/main" id="{CAA4E6AF-C4BF-4DA8-811D-B2D52567C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7" name="Rectangle 1079">
                <a:extLst>
                  <a:ext uri="{FF2B5EF4-FFF2-40B4-BE49-F238E27FC236}">
                    <a16:creationId xmlns:a16="http://schemas.microsoft.com/office/drawing/2014/main" id="{9560476E-E32F-47C7-9C23-4C9A6CDB1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476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8" name="Rectangle 1080">
                <a:extLst>
                  <a:ext uri="{FF2B5EF4-FFF2-40B4-BE49-F238E27FC236}">
                    <a16:creationId xmlns:a16="http://schemas.microsoft.com/office/drawing/2014/main" id="{79338C78-8F9F-46B5-8847-56DC9C7B5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89" name="Oval 1081">
                <a:extLst>
                  <a:ext uri="{FF2B5EF4-FFF2-40B4-BE49-F238E27FC236}">
                    <a16:creationId xmlns:a16="http://schemas.microsoft.com/office/drawing/2014/main" id="{F98B4394-63A2-406A-9C2A-09FCAAC43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496"/>
                <a:ext cx="24" cy="23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0" name="Rectangle 1082">
                <a:extLst>
                  <a:ext uri="{FF2B5EF4-FFF2-40B4-BE49-F238E27FC236}">
                    <a16:creationId xmlns:a16="http://schemas.microsoft.com/office/drawing/2014/main" id="{86360154-531A-4069-83DD-196CB6E02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57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1" name="Rectangle 1083">
                <a:extLst>
                  <a:ext uri="{FF2B5EF4-FFF2-40B4-BE49-F238E27FC236}">
                    <a16:creationId xmlns:a16="http://schemas.microsoft.com/office/drawing/2014/main" id="{F1AB4893-3DFC-40CF-A27D-C401BA1CD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59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2" name="Rectangle 1084">
                <a:extLst>
                  <a:ext uri="{FF2B5EF4-FFF2-40B4-BE49-F238E27FC236}">
                    <a16:creationId xmlns:a16="http://schemas.microsoft.com/office/drawing/2014/main" id="{757C024A-33B3-41DE-B2FF-3CDE1419C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3" name="Rectangle 1085">
                <a:extLst>
                  <a:ext uri="{FF2B5EF4-FFF2-40B4-BE49-F238E27FC236}">
                    <a16:creationId xmlns:a16="http://schemas.microsoft.com/office/drawing/2014/main" id="{D48164EB-EFE2-4B04-BCB6-C1F38FAC6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4" name="Rectangle 1086">
                <a:extLst>
                  <a:ext uri="{FF2B5EF4-FFF2-40B4-BE49-F238E27FC236}">
                    <a16:creationId xmlns:a16="http://schemas.microsoft.com/office/drawing/2014/main" id="{25F34B0E-D58D-4E73-BC1F-55B9D33FE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5" name="Rectangle 1087">
                <a:extLst>
                  <a:ext uri="{FF2B5EF4-FFF2-40B4-BE49-F238E27FC236}">
                    <a16:creationId xmlns:a16="http://schemas.microsoft.com/office/drawing/2014/main" id="{23FCE741-7618-43D8-B949-22CA3560D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59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6" name="Rectangle 1088">
                <a:extLst>
                  <a:ext uri="{FF2B5EF4-FFF2-40B4-BE49-F238E27FC236}">
                    <a16:creationId xmlns:a16="http://schemas.microsoft.com/office/drawing/2014/main" id="{04455992-CA25-4D20-B9D7-F8BFA07A5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7" name="Oval 1089">
                <a:extLst>
                  <a:ext uri="{FF2B5EF4-FFF2-40B4-BE49-F238E27FC236}">
                    <a16:creationId xmlns:a16="http://schemas.microsoft.com/office/drawing/2014/main" id="{C412F7CE-0AB3-4DE4-AD28-B78CE44EC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611"/>
                <a:ext cx="24" cy="23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8" name="Rectangle 1090">
                <a:extLst>
                  <a:ext uri="{FF2B5EF4-FFF2-40B4-BE49-F238E27FC236}">
                    <a16:creationId xmlns:a16="http://schemas.microsoft.com/office/drawing/2014/main" id="{6D088520-B1BF-45B4-926F-64E8DD698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692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899" name="Rectangle 1091">
                <a:extLst>
                  <a:ext uri="{FF2B5EF4-FFF2-40B4-BE49-F238E27FC236}">
                    <a16:creationId xmlns:a16="http://schemas.microsoft.com/office/drawing/2014/main" id="{2C6BBF07-1F6D-439D-B2CE-36E3D4BD4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70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0" name="Rectangle 1092">
                <a:extLst>
                  <a:ext uri="{FF2B5EF4-FFF2-40B4-BE49-F238E27FC236}">
                    <a16:creationId xmlns:a16="http://schemas.microsoft.com/office/drawing/2014/main" id="{11811A2B-C817-4B00-9CBD-8040BDD51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1" name="Rectangle 1093">
                <a:extLst>
                  <a:ext uri="{FF2B5EF4-FFF2-40B4-BE49-F238E27FC236}">
                    <a16:creationId xmlns:a16="http://schemas.microsoft.com/office/drawing/2014/main" id="{BDD832F5-3E63-40E6-858F-5C713BFD8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2" name="Rectangle 1094">
                <a:extLst>
                  <a:ext uri="{FF2B5EF4-FFF2-40B4-BE49-F238E27FC236}">
                    <a16:creationId xmlns:a16="http://schemas.microsoft.com/office/drawing/2014/main" id="{28D226D5-97A1-4D45-9B98-CB8B6AED5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3" name="Rectangle 1095">
                <a:extLst>
                  <a:ext uri="{FF2B5EF4-FFF2-40B4-BE49-F238E27FC236}">
                    <a16:creationId xmlns:a16="http://schemas.microsoft.com/office/drawing/2014/main" id="{C852B7C8-FFED-42E7-90CF-F0FD4B2F8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70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4" name="Rectangle 1096">
                <a:extLst>
                  <a:ext uri="{FF2B5EF4-FFF2-40B4-BE49-F238E27FC236}">
                    <a16:creationId xmlns:a16="http://schemas.microsoft.com/office/drawing/2014/main" id="{3D3D33A0-38FA-4148-B6E8-B0ECD0894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5" name="Oval 1097">
                <a:extLst>
                  <a:ext uri="{FF2B5EF4-FFF2-40B4-BE49-F238E27FC236}">
                    <a16:creationId xmlns:a16="http://schemas.microsoft.com/office/drawing/2014/main" id="{9EA78FF3-F66F-4D80-8636-F387CE380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726"/>
                <a:ext cx="24" cy="20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6" name="Rectangle 1098">
                <a:extLst>
                  <a:ext uri="{FF2B5EF4-FFF2-40B4-BE49-F238E27FC236}">
                    <a16:creationId xmlns:a16="http://schemas.microsoft.com/office/drawing/2014/main" id="{C6424C2D-64A1-4CA7-AF45-7150C3EEE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80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7" name="Rectangle 1099">
                <a:extLst>
                  <a:ext uri="{FF2B5EF4-FFF2-40B4-BE49-F238E27FC236}">
                    <a16:creationId xmlns:a16="http://schemas.microsoft.com/office/drawing/2014/main" id="{FD3641FB-1671-4CF4-95CE-CC96774DB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82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8" name="Rectangle 1100">
                <a:extLst>
                  <a:ext uri="{FF2B5EF4-FFF2-40B4-BE49-F238E27FC236}">
                    <a16:creationId xmlns:a16="http://schemas.microsoft.com/office/drawing/2014/main" id="{22AC1F2C-F822-41B0-A762-957D034B6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09" name="Rectangle 1101">
                <a:extLst>
                  <a:ext uri="{FF2B5EF4-FFF2-40B4-BE49-F238E27FC236}">
                    <a16:creationId xmlns:a16="http://schemas.microsoft.com/office/drawing/2014/main" id="{56F9EC96-2AB9-4467-8C58-F612B66C6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0" name="Rectangle 1102">
                <a:extLst>
                  <a:ext uri="{FF2B5EF4-FFF2-40B4-BE49-F238E27FC236}">
                    <a16:creationId xmlns:a16="http://schemas.microsoft.com/office/drawing/2014/main" id="{2EAF7DF5-B5CF-41C7-91A4-7D1B4615F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1" name="Rectangle 1103">
                <a:extLst>
                  <a:ext uri="{FF2B5EF4-FFF2-40B4-BE49-F238E27FC236}">
                    <a16:creationId xmlns:a16="http://schemas.microsoft.com/office/drawing/2014/main" id="{8616FDE8-57E8-447D-B2BD-98B086147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82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2" name="Rectangle 1104">
                <a:extLst>
                  <a:ext uri="{FF2B5EF4-FFF2-40B4-BE49-F238E27FC236}">
                    <a16:creationId xmlns:a16="http://schemas.microsoft.com/office/drawing/2014/main" id="{0E4925D1-FF72-4849-AAFE-1059564EC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3" name="Oval 1105">
                <a:extLst>
                  <a:ext uri="{FF2B5EF4-FFF2-40B4-BE49-F238E27FC236}">
                    <a16:creationId xmlns:a16="http://schemas.microsoft.com/office/drawing/2014/main" id="{94A8F8CB-F3A2-4A39-98A0-60DE9BD8D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840"/>
                <a:ext cx="24" cy="21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4" name="Rectangle 1106">
                <a:extLst>
                  <a:ext uri="{FF2B5EF4-FFF2-40B4-BE49-F238E27FC236}">
                    <a16:creationId xmlns:a16="http://schemas.microsoft.com/office/drawing/2014/main" id="{0E9FE46D-4653-4ABE-9F55-B910A10FC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921"/>
                <a:ext cx="351" cy="92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5" name="Rectangle 1107">
                <a:extLst>
                  <a:ext uri="{FF2B5EF4-FFF2-40B4-BE49-F238E27FC236}">
                    <a16:creationId xmlns:a16="http://schemas.microsoft.com/office/drawing/2014/main" id="{E0DD07FD-21FB-4823-9DCA-F5B89F813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93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6" name="Rectangle 1108">
                <a:extLst>
                  <a:ext uri="{FF2B5EF4-FFF2-40B4-BE49-F238E27FC236}">
                    <a16:creationId xmlns:a16="http://schemas.microsoft.com/office/drawing/2014/main" id="{885882B9-4E94-4D1B-ACB6-95B7DBC2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7" name="Rectangle 1109">
                <a:extLst>
                  <a:ext uri="{FF2B5EF4-FFF2-40B4-BE49-F238E27FC236}">
                    <a16:creationId xmlns:a16="http://schemas.microsoft.com/office/drawing/2014/main" id="{2867DA53-5F0B-4718-AB48-A63CA7BA8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8" name="Rectangle 1110">
                <a:extLst>
                  <a:ext uri="{FF2B5EF4-FFF2-40B4-BE49-F238E27FC236}">
                    <a16:creationId xmlns:a16="http://schemas.microsoft.com/office/drawing/2014/main" id="{C99A424C-7FD9-4A22-8E4B-D11B294E5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19" name="Rectangle 1111">
                <a:extLst>
                  <a:ext uri="{FF2B5EF4-FFF2-40B4-BE49-F238E27FC236}">
                    <a16:creationId xmlns:a16="http://schemas.microsoft.com/office/drawing/2014/main" id="{EF57BF1B-4BC7-4FDD-BC99-1328E894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93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0" name="Rectangle 1112">
                <a:extLst>
                  <a:ext uri="{FF2B5EF4-FFF2-40B4-BE49-F238E27FC236}">
                    <a16:creationId xmlns:a16="http://schemas.microsoft.com/office/drawing/2014/main" id="{9B37CA94-3AA6-4151-AB27-AA6F4903D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1" name="Oval 1113">
                <a:extLst>
                  <a:ext uri="{FF2B5EF4-FFF2-40B4-BE49-F238E27FC236}">
                    <a16:creationId xmlns:a16="http://schemas.microsoft.com/office/drawing/2014/main" id="{EA74AA11-8CA9-487D-B63F-129EA9C52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955"/>
                <a:ext cx="24" cy="21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2" name="Rectangle 1114">
                <a:extLst>
                  <a:ext uri="{FF2B5EF4-FFF2-40B4-BE49-F238E27FC236}">
                    <a16:creationId xmlns:a16="http://schemas.microsoft.com/office/drawing/2014/main" id="{8FD4B11B-55E7-4921-AC18-E8C4E7611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7036"/>
                <a:ext cx="351" cy="88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3" name="Rectangle 1115">
                <a:extLst>
                  <a:ext uri="{FF2B5EF4-FFF2-40B4-BE49-F238E27FC236}">
                    <a16:creationId xmlns:a16="http://schemas.microsoft.com/office/drawing/2014/main" id="{F2032788-FDEE-4833-95AE-3C1EC2DE8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705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4" name="Rectangle 1116">
                <a:extLst>
                  <a:ext uri="{FF2B5EF4-FFF2-40B4-BE49-F238E27FC236}">
                    <a16:creationId xmlns:a16="http://schemas.microsoft.com/office/drawing/2014/main" id="{5387938E-EC44-4599-947F-271E76FD1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5" name="Rectangle 1117">
                <a:extLst>
                  <a:ext uri="{FF2B5EF4-FFF2-40B4-BE49-F238E27FC236}">
                    <a16:creationId xmlns:a16="http://schemas.microsoft.com/office/drawing/2014/main" id="{BC00440A-2DDD-4391-91CF-6CA28CB8F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6" name="Rectangle 1118">
                <a:extLst>
                  <a:ext uri="{FF2B5EF4-FFF2-40B4-BE49-F238E27FC236}">
                    <a16:creationId xmlns:a16="http://schemas.microsoft.com/office/drawing/2014/main" id="{F4A3F069-02F6-4D12-B008-65F2FC63E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7" name="Rectangle 1119">
                <a:extLst>
                  <a:ext uri="{FF2B5EF4-FFF2-40B4-BE49-F238E27FC236}">
                    <a16:creationId xmlns:a16="http://schemas.microsoft.com/office/drawing/2014/main" id="{87243BDC-A42C-44BD-911D-B9589D00F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705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8" name="Rectangle 1120">
                <a:extLst>
                  <a:ext uri="{FF2B5EF4-FFF2-40B4-BE49-F238E27FC236}">
                    <a16:creationId xmlns:a16="http://schemas.microsoft.com/office/drawing/2014/main" id="{B0D00882-AB2A-411C-8D7B-0B9F5F04B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29" name="Oval 1121">
                <a:extLst>
                  <a:ext uri="{FF2B5EF4-FFF2-40B4-BE49-F238E27FC236}">
                    <a16:creationId xmlns:a16="http://schemas.microsoft.com/office/drawing/2014/main" id="{E56F7353-B8BF-474E-965B-80BFD7082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7070"/>
                <a:ext cx="24" cy="20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0" name="Rectangle 1122">
                <a:extLst>
                  <a:ext uri="{FF2B5EF4-FFF2-40B4-BE49-F238E27FC236}">
                    <a16:creationId xmlns:a16="http://schemas.microsoft.com/office/drawing/2014/main" id="{EA68F9E4-67B0-49A4-964F-A3E63B983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83" y="6269"/>
                <a:ext cx="487" cy="10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1" name="Rectangle 1123">
                <a:extLst>
                  <a:ext uri="{FF2B5EF4-FFF2-40B4-BE49-F238E27FC236}">
                    <a16:creationId xmlns:a16="http://schemas.microsoft.com/office/drawing/2014/main" id="{DD28CC2E-F81C-4F0F-9E2E-762C09E9C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1" y="6320"/>
                <a:ext cx="395" cy="88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2" name="Rectangle 1124">
                <a:extLst>
                  <a:ext uri="{FF2B5EF4-FFF2-40B4-BE49-F238E27FC236}">
                    <a16:creationId xmlns:a16="http://schemas.microsoft.com/office/drawing/2014/main" id="{E22B0B49-3F64-4DAD-941D-D7A5E6E9D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34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3" name="Rectangle 1125">
                <a:extLst>
                  <a:ext uri="{FF2B5EF4-FFF2-40B4-BE49-F238E27FC236}">
                    <a16:creationId xmlns:a16="http://schemas.microsoft.com/office/drawing/2014/main" id="{B8B93253-8E6D-4D1C-8CA0-7EF8D5602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361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4" name="Rectangle 1126">
                <a:extLst>
                  <a:ext uri="{FF2B5EF4-FFF2-40B4-BE49-F238E27FC236}">
                    <a16:creationId xmlns:a16="http://schemas.microsoft.com/office/drawing/2014/main" id="{810A55E5-46FA-43BA-95C0-DC1993B76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5" name="Rectangle 1127">
                <a:extLst>
                  <a:ext uri="{FF2B5EF4-FFF2-40B4-BE49-F238E27FC236}">
                    <a16:creationId xmlns:a16="http://schemas.microsoft.com/office/drawing/2014/main" id="{A4E487F3-0CF3-496B-847B-F6373284B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6" name="Rectangle 1128">
                <a:extLst>
                  <a:ext uri="{FF2B5EF4-FFF2-40B4-BE49-F238E27FC236}">
                    <a16:creationId xmlns:a16="http://schemas.microsoft.com/office/drawing/2014/main" id="{24B2644D-DBD5-4145-A386-69909378D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7" name="Rectangle 1129">
                <a:extLst>
                  <a:ext uri="{FF2B5EF4-FFF2-40B4-BE49-F238E27FC236}">
                    <a16:creationId xmlns:a16="http://schemas.microsoft.com/office/drawing/2014/main" id="{45E2C9C8-CC23-4D73-8F1C-94A65D32E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361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8" name="Rectangle 1130">
                <a:extLst>
                  <a:ext uri="{FF2B5EF4-FFF2-40B4-BE49-F238E27FC236}">
                    <a16:creationId xmlns:a16="http://schemas.microsoft.com/office/drawing/2014/main" id="{E6146669-972B-4CA4-AC75-0E297627A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361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39" name="Oval 1131">
                <a:extLst>
                  <a:ext uri="{FF2B5EF4-FFF2-40B4-BE49-F238E27FC236}">
                    <a16:creationId xmlns:a16="http://schemas.microsoft.com/office/drawing/2014/main" id="{19ABD799-98A9-43B6-8026-FBF78BBF1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381"/>
                <a:ext cx="24" cy="24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0" name="Rectangle 1132">
                <a:extLst>
                  <a:ext uri="{FF2B5EF4-FFF2-40B4-BE49-F238E27FC236}">
                    <a16:creationId xmlns:a16="http://schemas.microsoft.com/office/drawing/2014/main" id="{568B3CFA-F147-40C2-A6A2-A6EBE43BB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462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1" name="Rectangle 1133">
                <a:extLst>
                  <a:ext uri="{FF2B5EF4-FFF2-40B4-BE49-F238E27FC236}">
                    <a16:creationId xmlns:a16="http://schemas.microsoft.com/office/drawing/2014/main" id="{A47DD849-415C-409E-85D2-522EE200D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476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2" name="Rectangle 1134">
                <a:extLst>
                  <a:ext uri="{FF2B5EF4-FFF2-40B4-BE49-F238E27FC236}">
                    <a16:creationId xmlns:a16="http://schemas.microsoft.com/office/drawing/2014/main" id="{DE45F614-5881-45AA-BD31-4235B2AFF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3" name="Rectangle 1135">
                <a:extLst>
                  <a:ext uri="{FF2B5EF4-FFF2-40B4-BE49-F238E27FC236}">
                    <a16:creationId xmlns:a16="http://schemas.microsoft.com/office/drawing/2014/main" id="{A454AAB2-70FE-41DF-AA80-F1744EA73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4" name="Rectangle 1136">
                <a:extLst>
                  <a:ext uri="{FF2B5EF4-FFF2-40B4-BE49-F238E27FC236}">
                    <a16:creationId xmlns:a16="http://schemas.microsoft.com/office/drawing/2014/main" id="{C926D6D9-F3D1-4B21-9079-2565BBC54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5" name="Rectangle 1137">
                <a:extLst>
                  <a:ext uri="{FF2B5EF4-FFF2-40B4-BE49-F238E27FC236}">
                    <a16:creationId xmlns:a16="http://schemas.microsoft.com/office/drawing/2014/main" id="{8246E0A9-4820-476C-ADEA-1230F7EC2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476"/>
                <a:ext cx="11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6" name="Rectangle 1138">
                <a:extLst>
                  <a:ext uri="{FF2B5EF4-FFF2-40B4-BE49-F238E27FC236}">
                    <a16:creationId xmlns:a16="http://schemas.microsoft.com/office/drawing/2014/main" id="{101B10B3-563A-4EA4-8E8B-BAFFFF143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476"/>
                <a:ext cx="10" cy="6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7" name="Oval 1139">
                <a:extLst>
                  <a:ext uri="{FF2B5EF4-FFF2-40B4-BE49-F238E27FC236}">
                    <a16:creationId xmlns:a16="http://schemas.microsoft.com/office/drawing/2014/main" id="{77C132FE-C83A-434A-BEA4-D5E6475A4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496"/>
                <a:ext cx="24" cy="23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8" name="Rectangle 1140">
                <a:extLst>
                  <a:ext uri="{FF2B5EF4-FFF2-40B4-BE49-F238E27FC236}">
                    <a16:creationId xmlns:a16="http://schemas.microsoft.com/office/drawing/2014/main" id="{8230137D-F85B-4A5F-90C1-EF61911CF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57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49" name="Rectangle 1141">
                <a:extLst>
                  <a:ext uri="{FF2B5EF4-FFF2-40B4-BE49-F238E27FC236}">
                    <a16:creationId xmlns:a16="http://schemas.microsoft.com/office/drawing/2014/main" id="{F5606519-3D92-4937-86DD-73B6CAA60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59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0" name="Rectangle 1142">
                <a:extLst>
                  <a:ext uri="{FF2B5EF4-FFF2-40B4-BE49-F238E27FC236}">
                    <a16:creationId xmlns:a16="http://schemas.microsoft.com/office/drawing/2014/main" id="{75BD44BB-1BEB-4F68-AAB8-ACAB5A590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1" name="Rectangle 1143">
                <a:extLst>
                  <a:ext uri="{FF2B5EF4-FFF2-40B4-BE49-F238E27FC236}">
                    <a16:creationId xmlns:a16="http://schemas.microsoft.com/office/drawing/2014/main" id="{AAB88938-1192-4A54-A8AC-73D5E4812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2" name="Rectangle 1144">
                <a:extLst>
                  <a:ext uri="{FF2B5EF4-FFF2-40B4-BE49-F238E27FC236}">
                    <a16:creationId xmlns:a16="http://schemas.microsoft.com/office/drawing/2014/main" id="{42F17984-495C-4EE5-9017-C088D39BC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3" name="Rectangle 1145">
                <a:extLst>
                  <a:ext uri="{FF2B5EF4-FFF2-40B4-BE49-F238E27FC236}">
                    <a16:creationId xmlns:a16="http://schemas.microsoft.com/office/drawing/2014/main" id="{E7BD1B76-E337-46D7-889B-A24DD1127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59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4" name="Rectangle 1146">
                <a:extLst>
                  <a:ext uri="{FF2B5EF4-FFF2-40B4-BE49-F238E27FC236}">
                    <a16:creationId xmlns:a16="http://schemas.microsoft.com/office/drawing/2014/main" id="{FB6C3EDF-374A-4DD3-98C7-E0F9DA973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59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5" name="Oval 1147">
                <a:extLst>
                  <a:ext uri="{FF2B5EF4-FFF2-40B4-BE49-F238E27FC236}">
                    <a16:creationId xmlns:a16="http://schemas.microsoft.com/office/drawing/2014/main" id="{F8FD2127-CCF5-49B8-BDA8-6EBC7E1C1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611"/>
                <a:ext cx="24" cy="23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6" name="Rectangle 1148">
                <a:extLst>
                  <a:ext uri="{FF2B5EF4-FFF2-40B4-BE49-F238E27FC236}">
                    <a16:creationId xmlns:a16="http://schemas.microsoft.com/office/drawing/2014/main" id="{52C0687E-8B5E-42F4-A7E7-033EE497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692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7" name="Rectangle 1149">
                <a:extLst>
                  <a:ext uri="{FF2B5EF4-FFF2-40B4-BE49-F238E27FC236}">
                    <a16:creationId xmlns:a16="http://schemas.microsoft.com/office/drawing/2014/main" id="{AAECCB10-4E6F-4AB0-82C2-4D15575A6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70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8" name="Rectangle 1150">
                <a:extLst>
                  <a:ext uri="{FF2B5EF4-FFF2-40B4-BE49-F238E27FC236}">
                    <a16:creationId xmlns:a16="http://schemas.microsoft.com/office/drawing/2014/main" id="{F84400C1-994E-4D73-95CB-5FE48A4B1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59" name="Rectangle 1151">
                <a:extLst>
                  <a:ext uri="{FF2B5EF4-FFF2-40B4-BE49-F238E27FC236}">
                    <a16:creationId xmlns:a16="http://schemas.microsoft.com/office/drawing/2014/main" id="{9B4827EC-58E9-4718-9417-1BA209AE3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0" name="Rectangle 1152">
                <a:extLst>
                  <a:ext uri="{FF2B5EF4-FFF2-40B4-BE49-F238E27FC236}">
                    <a16:creationId xmlns:a16="http://schemas.microsoft.com/office/drawing/2014/main" id="{F7BB83B4-9194-4FB5-8554-327DEAE3D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1" name="Rectangle 1153">
                <a:extLst>
                  <a:ext uri="{FF2B5EF4-FFF2-40B4-BE49-F238E27FC236}">
                    <a16:creationId xmlns:a16="http://schemas.microsoft.com/office/drawing/2014/main" id="{461FDFD7-D32D-406F-AA8D-63F37D4E3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70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2" name="Rectangle 1154">
                <a:extLst>
                  <a:ext uri="{FF2B5EF4-FFF2-40B4-BE49-F238E27FC236}">
                    <a16:creationId xmlns:a16="http://schemas.microsoft.com/office/drawing/2014/main" id="{ED71FA93-0B11-42C5-B369-AF9ABB777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70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3" name="Oval 1155">
                <a:extLst>
                  <a:ext uri="{FF2B5EF4-FFF2-40B4-BE49-F238E27FC236}">
                    <a16:creationId xmlns:a16="http://schemas.microsoft.com/office/drawing/2014/main" id="{5E298080-0F5A-47EA-961E-D21F91E85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726"/>
                <a:ext cx="24" cy="20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4" name="Rectangle 1156">
                <a:extLst>
                  <a:ext uri="{FF2B5EF4-FFF2-40B4-BE49-F238E27FC236}">
                    <a16:creationId xmlns:a16="http://schemas.microsoft.com/office/drawing/2014/main" id="{90CB53BB-5C4E-4A37-964D-B518DCC48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807"/>
                <a:ext cx="351" cy="91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5" name="Rectangle 1157">
                <a:extLst>
                  <a:ext uri="{FF2B5EF4-FFF2-40B4-BE49-F238E27FC236}">
                    <a16:creationId xmlns:a16="http://schemas.microsoft.com/office/drawing/2014/main" id="{7D95FCBE-1218-4D55-A7F0-503EC9E76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82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6" name="Rectangle 1158">
                <a:extLst>
                  <a:ext uri="{FF2B5EF4-FFF2-40B4-BE49-F238E27FC236}">
                    <a16:creationId xmlns:a16="http://schemas.microsoft.com/office/drawing/2014/main" id="{D042DF0A-C33A-448E-AB84-AEAF38D2E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7" name="Rectangle 1159">
                <a:extLst>
                  <a:ext uri="{FF2B5EF4-FFF2-40B4-BE49-F238E27FC236}">
                    <a16:creationId xmlns:a16="http://schemas.microsoft.com/office/drawing/2014/main" id="{067BB418-CAC4-4A87-82D2-2B941EBD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8" name="Rectangle 1160">
                <a:extLst>
                  <a:ext uri="{FF2B5EF4-FFF2-40B4-BE49-F238E27FC236}">
                    <a16:creationId xmlns:a16="http://schemas.microsoft.com/office/drawing/2014/main" id="{D922A758-DB15-460F-A29D-A2623CE2B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69" name="Rectangle 1161">
                <a:extLst>
                  <a:ext uri="{FF2B5EF4-FFF2-40B4-BE49-F238E27FC236}">
                    <a16:creationId xmlns:a16="http://schemas.microsoft.com/office/drawing/2014/main" id="{8E0133F6-E126-49F5-8636-B5F424A69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82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0" name="Rectangle 1162">
                <a:extLst>
                  <a:ext uri="{FF2B5EF4-FFF2-40B4-BE49-F238E27FC236}">
                    <a16:creationId xmlns:a16="http://schemas.microsoft.com/office/drawing/2014/main" id="{ADEC5A33-4418-4F8D-8314-CC791D6AE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82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1" name="Oval 1163">
                <a:extLst>
                  <a:ext uri="{FF2B5EF4-FFF2-40B4-BE49-F238E27FC236}">
                    <a16:creationId xmlns:a16="http://schemas.microsoft.com/office/drawing/2014/main" id="{4B7A0DD7-12A4-4BED-BC49-C2B87CD78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840"/>
                <a:ext cx="24" cy="21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2" name="Rectangle 1164">
                <a:extLst>
                  <a:ext uri="{FF2B5EF4-FFF2-40B4-BE49-F238E27FC236}">
                    <a16:creationId xmlns:a16="http://schemas.microsoft.com/office/drawing/2014/main" id="{287A6C5C-A7EF-4833-A9F7-CF3397509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6921"/>
                <a:ext cx="351" cy="92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3" name="Rectangle 1165">
                <a:extLst>
                  <a:ext uri="{FF2B5EF4-FFF2-40B4-BE49-F238E27FC236}">
                    <a16:creationId xmlns:a16="http://schemas.microsoft.com/office/drawing/2014/main" id="{4F3A95F1-A4D4-4B21-BCBF-851388AA5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693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4" name="Rectangle 1166">
                <a:extLst>
                  <a:ext uri="{FF2B5EF4-FFF2-40B4-BE49-F238E27FC236}">
                    <a16:creationId xmlns:a16="http://schemas.microsoft.com/office/drawing/2014/main" id="{B277667A-4779-4258-9FED-F9EBDE8D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5" name="Rectangle 1167">
                <a:extLst>
                  <a:ext uri="{FF2B5EF4-FFF2-40B4-BE49-F238E27FC236}">
                    <a16:creationId xmlns:a16="http://schemas.microsoft.com/office/drawing/2014/main" id="{080283FD-EA52-40DE-A449-20A6EE97B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6" name="Rectangle 1168">
                <a:extLst>
                  <a:ext uri="{FF2B5EF4-FFF2-40B4-BE49-F238E27FC236}">
                    <a16:creationId xmlns:a16="http://schemas.microsoft.com/office/drawing/2014/main" id="{C17DDCB2-049C-4412-88F2-D2334EBF1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7" name="Rectangle 1169">
                <a:extLst>
                  <a:ext uri="{FF2B5EF4-FFF2-40B4-BE49-F238E27FC236}">
                    <a16:creationId xmlns:a16="http://schemas.microsoft.com/office/drawing/2014/main" id="{2AAF12D5-2A74-4A35-806A-F8619A87D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6935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8" name="Rectangle 1170">
                <a:extLst>
                  <a:ext uri="{FF2B5EF4-FFF2-40B4-BE49-F238E27FC236}">
                    <a16:creationId xmlns:a16="http://schemas.microsoft.com/office/drawing/2014/main" id="{44E8799E-5EA9-46A9-B563-7A81C800E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6935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79" name="Oval 1171">
                <a:extLst>
                  <a:ext uri="{FF2B5EF4-FFF2-40B4-BE49-F238E27FC236}">
                    <a16:creationId xmlns:a16="http://schemas.microsoft.com/office/drawing/2014/main" id="{B1949581-0B1E-4BE8-9893-47A0E93FE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6955"/>
                <a:ext cx="24" cy="21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0" name="Rectangle 1172">
                <a:extLst>
                  <a:ext uri="{FF2B5EF4-FFF2-40B4-BE49-F238E27FC236}">
                    <a16:creationId xmlns:a16="http://schemas.microsoft.com/office/drawing/2014/main" id="{37B5642F-65CE-4669-921E-B5492D36E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1" y="7036"/>
                <a:ext cx="351" cy="88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1" name="Rectangle 1173">
                <a:extLst>
                  <a:ext uri="{FF2B5EF4-FFF2-40B4-BE49-F238E27FC236}">
                    <a16:creationId xmlns:a16="http://schemas.microsoft.com/office/drawing/2014/main" id="{1F4C53A4-C6BC-41B9-9536-1DDB3311E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4" y="705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2" name="Rectangle 1174">
                <a:extLst>
                  <a:ext uri="{FF2B5EF4-FFF2-40B4-BE49-F238E27FC236}">
                    <a16:creationId xmlns:a16="http://schemas.microsoft.com/office/drawing/2014/main" id="{E9576763-CEBD-4E59-B7D2-CDF0F4520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5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3" name="Rectangle 1175">
                <a:extLst>
                  <a:ext uri="{FF2B5EF4-FFF2-40B4-BE49-F238E27FC236}">
                    <a16:creationId xmlns:a16="http://schemas.microsoft.com/office/drawing/2014/main" id="{522E756C-D548-466B-9C0D-0A04012E2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5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4" name="Rectangle 1176">
                <a:extLst>
                  <a:ext uri="{FF2B5EF4-FFF2-40B4-BE49-F238E27FC236}">
                    <a16:creationId xmlns:a16="http://schemas.microsoft.com/office/drawing/2014/main" id="{ACF866C7-6E0C-4775-AE77-B1109C154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5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5" name="Rectangle 1177">
                <a:extLst>
                  <a:ext uri="{FF2B5EF4-FFF2-40B4-BE49-F238E27FC236}">
                    <a16:creationId xmlns:a16="http://schemas.microsoft.com/office/drawing/2014/main" id="{E25B770E-2EC1-4835-B158-0F8F10D40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5" y="7050"/>
                <a:ext cx="11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6" name="Rectangle 1178">
                <a:extLst>
                  <a:ext uri="{FF2B5EF4-FFF2-40B4-BE49-F238E27FC236}">
                    <a16:creationId xmlns:a16="http://schemas.microsoft.com/office/drawing/2014/main" id="{2103DE7B-8228-4CF0-8D36-C85D7E043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66" y="7050"/>
                <a:ext cx="10" cy="61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7" name="Oval 1179">
                <a:extLst>
                  <a:ext uri="{FF2B5EF4-FFF2-40B4-BE49-F238E27FC236}">
                    <a16:creationId xmlns:a16="http://schemas.microsoft.com/office/drawing/2014/main" id="{B3AB7800-8B67-4892-8071-21BC13A7B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8" y="7070"/>
                <a:ext cx="24" cy="20"/>
              </a:xfrm>
              <a:prstGeom prst="ellipse">
                <a:avLst/>
              </a:pr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8" name="Oval 1180">
                <a:extLst>
                  <a:ext uri="{FF2B5EF4-FFF2-40B4-BE49-F238E27FC236}">
                    <a16:creationId xmlns:a16="http://schemas.microsoft.com/office/drawing/2014/main" id="{D7770536-A7C6-4BF9-B787-BB84CBD51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4" y="5386"/>
                <a:ext cx="767" cy="76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989" name="Freeform 1181">
                <a:extLst>
                  <a:ext uri="{FF2B5EF4-FFF2-40B4-BE49-F238E27FC236}">
                    <a16:creationId xmlns:a16="http://schemas.microsoft.com/office/drawing/2014/main" id="{CC78B3F5-4F18-45B8-9885-CB7E2497DC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54" y="5597"/>
                <a:ext cx="382" cy="324"/>
              </a:xfrm>
              <a:custGeom>
                <a:avLst/>
                <a:gdLst>
                  <a:gd name="T0" fmla="*/ 108 w 113"/>
                  <a:gd name="T1" fmla="*/ 90 h 96"/>
                  <a:gd name="T2" fmla="*/ 0 w 113"/>
                  <a:gd name="T3" fmla="*/ 17 h 96"/>
                  <a:gd name="T4" fmla="*/ 0 w 113"/>
                  <a:gd name="T5" fmla="*/ 96 h 96"/>
                  <a:gd name="T6" fmla="*/ 113 w 113"/>
                  <a:gd name="T7" fmla="*/ 0 h 96"/>
                  <a:gd name="T8" fmla="*/ 0 w 113"/>
                  <a:gd name="T9" fmla="*/ 0 h 96"/>
                  <a:gd name="T10" fmla="*/ 66 w 113"/>
                  <a:gd name="T11" fmla="*/ 54 h 96"/>
                  <a:gd name="T12" fmla="*/ 63 w 113"/>
                  <a:gd name="T13" fmla="*/ 48 h 96"/>
                  <a:gd name="T14" fmla="*/ 59 w 113"/>
                  <a:gd name="T15" fmla="*/ 45 h 96"/>
                  <a:gd name="T16" fmla="*/ 53 w 113"/>
                  <a:gd name="T17" fmla="*/ 42 h 96"/>
                  <a:gd name="T18" fmla="*/ 48 w 113"/>
                  <a:gd name="T19" fmla="*/ 42 h 96"/>
                  <a:gd name="T20" fmla="*/ 42 w 113"/>
                  <a:gd name="T21" fmla="*/ 45 h 96"/>
                  <a:gd name="T22" fmla="*/ 38 w 113"/>
                  <a:gd name="T23" fmla="*/ 48 h 96"/>
                  <a:gd name="T24" fmla="*/ 35 w 113"/>
                  <a:gd name="T25" fmla="*/ 54 h 96"/>
                  <a:gd name="T26" fmla="*/ 34 w 113"/>
                  <a:gd name="T27" fmla="*/ 59 h 96"/>
                  <a:gd name="T28" fmla="*/ 35 w 113"/>
                  <a:gd name="T29" fmla="*/ 65 h 96"/>
                  <a:gd name="T30" fmla="*/ 38 w 113"/>
                  <a:gd name="T31" fmla="*/ 70 h 96"/>
                  <a:gd name="T32" fmla="*/ 43 w 113"/>
                  <a:gd name="T33" fmla="*/ 74 h 96"/>
                  <a:gd name="T34" fmla="*/ 47 w 113"/>
                  <a:gd name="T35" fmla="*/ 76 h 96"/>
                  <a:gd name="T36" fmla="*/ 51 w 113"/>
                  <a:gd name="T37" fmla="*/ 71 h 96"/>
                  <a:gd name="T38" fmla="*/ 58 w 113"/>
                  <a:gd name="T39" fmla="*/ 75 h 96"/>
                  <a:gd name="T40" fmla="*/ 59 w 113"/>
                  <a:gd name="T41" fmla="*/ 68 h 96"/>
                  <a:gd name="T42" fmla="*/ 66 w 113"/>
                  <a:gd name="T43" fmla="*/ 67 h 96"/>
                  <a:gd name="T44" fmla="*/ 63 w 113"/>
                  <a:gd name="T45" fmla="*/ 61 h 96"/>
                  <a:gd name="T46" fmla="*/ 57 w 113"/>
                  <a:gd name="T47" fmla="*/ 59 h 96"/>
                  <a:gd name="T48" fmla="*/ 46 w 113"/>
                  <a:gd name="T49" fmla="*/ 64 h 96"/>
                  <a:gd name="T50" fmla="*/ 51 w 113"/>
                  <a:gd name="T51" fmla="*/ 53 h 96"/>
                  <a:gd name="T52" fmla="*/ 47 w 113"/>
                  <a:gd name="T53" fmla="*/ 59 h 96"/>
                  <a:gd name="T54" fmla="*/ 51 w 113"/>
                  <a:gd name="T55" fmla="*/ 62 h 96"/>
                  <a:gd name="T56" fmla="*/ 78 w 113"/>
                  <a:gd name="T57" fmla="*/ 47 h 96"/>
                  <a:gd name="T58" fmla="*/ 80 w 113"/>
                  <a:gd name="T59" fmla="*/ 44 h 96"/>
                  <a:gd name="T60" fmla="*/ 78 w 113"/>
                  <a:gd name="T61" fmla="*/ 42 h 96"/>
                  <a:gd name="T62" fmla="*/ 74 w 113"/>
                  <a:gd name="T63" fmla="*/ 41 h 96"/>
                  <a:gd name="T64" fmla="*/ 71 w 113"/>
                  <a:gd name="T65" fmla="*/ 38 h 96"/>
                  <a:gd name="T66" fmla="*/ 67 w 113"/>
                  <a:gd name="T67" fmla="*/ 42 h 96"/>
                  <a:gd name="T68" fmla="*/ 64 w 113"/>
                  <a:gd name="T69" fmla="*/ 42 h 96"/>
                  <a:gd name="T70" fmla="*/ 63 w 113"/>
                  <a:gd name="T71" fmla="*/ 44 h 96"/>
                  <a:gd name="T72" fmla="*/ 65 w 113"/>
                  <a:gd name="T73" fmla="*/ 48 h 96"/>
                  <a:gd name="T74" fmla="*/ 63 w 113"/>
                  <a:gd name="T75" fmla="*/ 51 h 96"/>
                  <a:gd name="T76" fmla="*/ 65 w 113"/>
                  <a:gd name="T77" fmla="*/ 53 h 96"/>
                  <a:gd name="T78" fmla="*/ 70 w 113"/>
                  <a:gd name="T79" fmla="*/ 56 h 96"/>
                  <a:gd name="T80" fmla="*/ 73 w 113"/>
                  <a:gd name="T81" fmla="*/ 56 h 96"/>
                  <a:gd name="T82" fmla="*/ 78 w 113"/>
                  <a:gd name="T83" fmla="*/ 53 h 96"/>
                  <a:gd name="T84" fmla="*/ 80 w 113"/>
                  <a:gd name="T85" fmla="*/ 51 h 96"/>
                  <a:gd name="T86" fmla="*/ 78 w 113"/>
                  <a:gd name="T87" fmla="*/ 48 h 96"/>
                  <a:gd name="T88" fmla="*/ 71 w 113"/>
                  <a:gd name="T89" fmla="*/ 50 h 96"/>
                  <a:gd name="T90" fmla="*/ 74 w 113"/>
                  <a:gd name="T91" fmla="*/ 4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3" h="96">
                    <a:moveTo>
                      <a:pt x="6" y="22"/>
                    </a:moveTo>
                    <a:cubicBezTo>
                      <a:pt x="6" y="90"/>
                      <a:pt x="6" y="90"/>
                      <a:pt x="6" y="90"/>
                    </a:cubicBezTo>
                    <a:cubicBezTo>
                      <a:pt x="108" y="90"/>
                      <a:pt x="108" y="90"/>
                      <a:pt x="108" y="90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6" y="22"/>
                      <a:pt x="6" y="22"/>
                      <a:pt x="6" y="22"/>
                    </a:cubicBezTo>
                    <a:close/>
                    <a:moveTo>
                      <a:pt x="0" y="17"/>
                    </a:move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96"/>
                      <a:pt x="113" y="96"/>
                      <a:pt x="113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7"/>
                      <a:pt x="0" y="17"/>
                      <a:pt x="0" y="17"/>
                    </a:cubicBezTo>
                    <a:close/>
                    <a:moveTo>
                      <a:pt x="0" y="0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67" y="58"/>
                    </a:moveTo>
                    <a:cubicBezTo>
                      <a:pt x="67" y="55"/>
                      <a:pt x="67" y="55"/>
                      <a:pt x="67" y="55"/>
                    </a:cubicBezTo>
                    <a:cubicBezTo>
                      <a:pt x="67" y="55"/>
                      <a:pt x="67" y="54"/>
                      <a:pt x="66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1" y="54"/>
                      <a:pt x="61" y="53"/>
                      <a:pt x="61" y="53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48"/>
                      <a:pt x="63" y="48"/>
                      <a:pt x="63" y="47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5"/>
                      <a:pt x="59" y="45"/>
                      <a:pt x="59" y="45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5" y="48"/>
                      <a:pt x="55" y="48"/>
                      <a:pt x="54" y="48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9" y="42"/>
                      <a:pt x="48" y="42"/>
                      <a:pt x="48" y="42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3"/>
                      <a:pt x="40" y="54"/>
                      <a:pt x="40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4" y="54"/>
                      <a:pt x="34" y="55"/>
                      <a:pt x="34" y="55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4" y="59"/>
                      <a:pt x="34" y="59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39" y="61"/>
                      <a:pt x="39" y="62"/>
                      <a:pt x="39" y="62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6"/>
                      <a:pt x="35" y="66"/>
                      <a:pt x="35" y="67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70"/>
                      <a:pt x="37" y="70"/>
                      <a:pt x="38" y="70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3" y="74"/>
                      <a:pt x="43" y="74"/>
                      <a:pt x="43" y="74"/>
                    </a:cubicBezTo>
                    <a:cubicBezTo>
                      <a:pt x="43" y="74"/>
                      <a:pt x="43" y="75"/>
                      <a:pt x="43" y="75"/>
                    </a:cubicBezTo>
                    <a:cubicBezTo>
                      <a:pt x="46" y="76"/>
                      <a:pt x="46" y="76"/>
                      <a:pt x="46" y="76"/>
                    </a:cubicBezTo>
                    <a:cubicBezTo>
                      <a:pt x="47" y="76"/>
                      <a:pt x="47" y="76"/>
                      <a:pt x="47" y="76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0" y="71"/>
                      <a:pt x="50" y="71"/>
                      <a:pt x="51" y="71"/>
                    </a:cubicBezTo>
                    <a:cubicBezTo>
                      <a:pt x="51" y="71"/>
                      <a:pt x="51" y="71"/>
                      <a:pt x="51" y="71"/>
                    </a:cubicBezTo>
                    <a:cubicBezTo>
                      <a:pt x="54" y="76"/>
                      <a:pt x="54" y="76"/>
                      <a:pt x="54" y="76"/>
                    </a:cubicBezTo>
                    <a:cubicBezTo>
                      <a:pt x="54" y="76"/>
                      <a:pt x="54" y="76"/>
                      <a:pt x="55" y="76"/>
                    </a:cubicBezTo>
                    <a:cubicBezTo>
                      <a:pt x="58" y="75"/>
                      <a:pt x="58" y="75"/>
                      <a:pt x="58" y="75"/>
                    </a:cubicBezTo>
                    <a:cubicBezTo>
                      <a:pt x="58" y="75"/>
                      <a:pt x="58" y="74"/>
                      <a:pt x="58" y="74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8" y="69"/>
                      <a:pt x="58" y="69"/>
                      <a:pt x="59" y="68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4" y="70"/>
                      <a:pt x="64" y="70"/>
                      <a:pt x="64" y="69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6"/>
                      <a:pt x="66" y="66"/>
                      <a:pt x="66" y="65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1"/>
                      <a:pt x="63" y="61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7" y="59"/>
                      <a:pt x="67" y="58"/>
                      <a:pt x="67" y="58"/>
                    </a:cubicBezTo>
                    <a:close/>
                    <a:moveTo>
                      <a:pt x="57" y="59"/>
                    </a:moveTo>
                    <a:cubicBezTo>
                      <a:pt x="57" y="61"/>
                      <a:pt x="56" y="63"/>
                      <a:pt x="55" y="64"/>
                    </a:cubicBezTo>
                    <a:cubicBezTo>
                      <a:pt x="54" y="65"/>
                      <a:pt x="52" y="66"/>
                      <a:pt x="51" y="66"/>
                    </a:cubicBezTo>
                    <a:cubicBezTo>
                      <a:pt x="49" y="66"/>
                      <a:pt x="47" y="65"/>
                      <a:pt x="46" y="64"/>
                    </a:cubicBezTo>
                    <a:cubicBezTo>
                      <a:pt x="45" y="63"/>
                      <a:pt x="44" y="61"/>
                      <a:pt x="44" y="59"/>
                    </a:cubicBezTo>
                    <a:cubicBezTo>
                      <a:pt x="44" y="57"/>
                      <a:pt x="45" y="56"/>
                      <a:pt x="46" y="55"/>
                    </a:cubicBezTo>
                    <a:cubicBezTo>
                      <a:pt x="47" y="53"/>
                      <a:pt x="49" y="53"/>
                      <a:pt x="51" y="53"/>
                    </a:cubicBezTo>
                    <a:cubicBezTo>
                      <a:pt x="52" y="53"/>
                      <a:pt x="54" y="53"/>
                      <a:pt x="55" y="55"/>
                    </a:cubicBezTo>
                    <a:cubicBezTo>
                      <a:pt x="56" y="56"/>
                      <a:pt x="57" y="57"/>
                      <a:pt x="57" y="59"/>
                    </a:cubicBezTo>
                    <a:close/>
                    <a:moveTo>
                      <a:pt x="47" y="59"/>
                    </a:moveTo>
                    <a:cubicBezTo>
                      <a:pt x="47" y="58"/>
                      <a:pt x="49" y="56"/>
                      <a:pt x="51" y="56"/>
                    </a:cubicBezTo>
                    <a:cubicBezTo>
                      <a:pt x="52" y="56"/>
                      <a:pt x="54" y="58"/>
                      <a:pt x="54" y="59"/>
                    </a:cubicBezTo>
                    <a:cubicBezTo>
                      <a:pt x="54" y="61"/>
                      <a:pt x="52" y="62"/>
                      <a:pt x="51" y="62"/>
                    </a:cubicBezTo>
                    <a:cubicBezTo>
                      <a:pt x="49" y="62"/>
                      <a:pt x="47" y="61"/>
                      <a:pt x="47" y="59"/>
                    </a:cubicBezTo>
                    <a:close/>
                    <a:moveTo>
                      <a:pt x="78" y="48"/>
                    </a:moveTo>
                    <a:cubicBezTo>
                      <a:pt x="78" y="48"/>
                      <a:pt x="78" y="48"/>
                      <a:pt x="78" y="47"/>
                    </a:cubicBezTo>
                    <a:cubicBezTo>
                      <a:pt x="78" y="47"/>
                      <a:pt x="78" y="46"/>
                      <a:pt x="78" y="46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0" y="44"/>
                      <a:pt x="80" y="43"/>
                      <a:pt x="80" y="43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5" y="42"/>
                      <a:pt x="74" y="41"/>
                      <a:pt x="74" y="41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38"/>
                      <a:pt x="73" y="38"/>
                      <a:pt x="72" y="38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0" y="38"/>
                      <a:pt x="70" y="38"/>
                      <a:pt x="70" y="39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8" y="41"/>
                      <a:pt x="68" y="42"/>
                      <a:pt x="67" y="42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43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6"/>
                      <a:pt x="65" y="47"/>
                      <a:pt x="65" y="47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3" y="50"/>
                      <a:pt x="63" y="51"/>
                      <a:pt x="63" y="51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4" y="53"/>
                      <a:pt x="64" y="53"/>
                      <a:pt x="65" y="53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8" y="53"/>
                      <a:pt x="68" y="53"/>
                      <a:pt x="69" y="53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70" y="56"/>
                      <a:pt x="70" y="56"/>
                      <a:pt x="71" y="56"/>
                    </a:cubicBezTo>
                    <a:cubicBezTo>
                      <a:pt x="72" y="56"/>
                      <a:pt x="72" y="56"/>
                      <a:pt x="72" y="56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80" y="51"/>
                      <a:pt x="80" y="51"/>
                      <a:pt x="80" y="51"/>
                    </a:cubicBezTo>
                    <a:cubicBezTo>
                      <a:pt x="80" y="51"/>
                      <a:pt x="80" y="51"/>
                      <a:pt x="80" y="51"/>
                    </a:cubicBezTo>
                    <a:cubicBezTo>
                      <a:pt x="80" y="51"/>
                      <a:pt x="80" y="50"/>
                      <a:pt x="80" y="50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lose/>
                    <a:moveTo>
                      <a:pt x="74" y="47"/>
                    </a:moveTo>
                    <a:cubicBezTo>
                      <a:pt x="74" y="49"/>
                      <a:pt x="73" y="50"/>
                      <a:pt x="71" y="50"/>
                    </a:cubicBezTo>
                    <a:cubicBezTo>
                      <a:pt x="70" y="50"/>
                      <a:pt x="69" y="49"/>
                      <a:pt x="69" y="47"/>
                    </a:cubicBezTo>
                    <a:cubicBezTo>
                      <a:pt x="69" y="46"/>
                      <a:pt x="70" y="45"/>
                      <a:pt x="71" y="45"/>
                    </a:cubicBezTo>
                    <a:cubicBezTo>
                      <a:pt x="73" y="45"/>
                      <a:pt x="74" y="46"/>
                      <a:pt x="74" y="47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ACD5EBD8-A509-4D7A-A51B-A7BB2C314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179" t="54583" r="36554" b="11209"/>
            <a:stretch/>
          </p:blipFill>
          <p:spPr>
            <a:xfrm rot="8697971" flipH="1">
              <a:off x="20810378" y="8890157"/>
              <a:ext cx="1005826" cy="1175640"/>
            </a:xfrm>
            <a:prstGeom prst="rect">
              <a:avLst/>
            </a:prstGeom>
          </p:spPr>
        </p:pic>
        <p:grpSp>
          <p:nvGrpSpPr>
            <p:cNvPr id="1403" name="组合 1402">
              <a:extLst>
                <a:ext uri="{FF2B5EF4-FFF2-40B4-BE49-F238E27FC236}">
                  <a16:creationId xmlns:a16="http://schemas.microsoft.com/office/drawing/2014/main" id="{081B72CB-BB2A-4FA4-9B48-770F82AD8C57}"/>
                </a:ext>
              </a:extLst>
            </p:cNvPr>
            <p:cNvGrpSpPr/>
            <p:nvPr/>
          </p:nvGrpSpPr>
          <p:grpSpPr>
            <a:xfrm>
              <a:off x="22381502" y="9042308"/>
              <a:ext cx="703359" cy="855752"/>
              <a:chOff x="11050588" y="1576388"/>
              <a:chExt cx="285750" cy="347662"/>
            </a:xfrm>
            <a:solidFill>
              <a:srgbClr val="002060"/>
            </a:solidFill>
          </p:grpSpPr>
          <p:sp>
            <p:nvSpPr>
              <p:cNvPr id="1404" name="Freeform 14">
                <a:extLst>
                  <a:ext uri="{FF2B5EF4-FFF2-40B4-BE49-F238E27FC236}">
                    <a16:creationId xmlns:a16="http://schemas.microsoft.com/office/drawing/2014/main" id="{907C7ED6-8C10-4198-ADC6-CA7B52D4D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731963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6 h 16"/>
                  <a:gd name="T8" fmla="*/ 5 w 112"/>
                  <a:gd name="T9" fmla="*/ 14 h 16"/>
                  <a:gd name="T10" fmla="*/ 0 w 112"/>
                  <a:gd name="T11" fmla="*/ 9 h 16"/>
                  <a:gd name="T12" fmla="*/ 0 w 112"/>
                  <a:gd name="T13" fmla="*/ 9 h 16"/>
                  <a:gd name="T14" fmla="*/ 5 w 112"/>
                  <a:gd name="T15" fmla="*/ 4 h 16"/>
                  <a:gd name="T16" fmla="*/ 6 w 112"/>
                  <a:gd name="T17" fmla="*/ 3 h 16"/>
                  <a:gd name="T18" fmla="*/ 7 w 112"/>
                  <a:gd name="T19" fmla="*/ 0 h 16"/>
                  <a:gd name="T20" fmla="*/ 105 w 112"/>
                  <a:gd name="T21" fmla="*/ 0 h 16"/>
                  <a:gd name="T22" fmla="*/ 105 w 112"/>
                  <a:gd name="T23" fmla="*/ 0 h 16"/>
                  <a:gd name="T24" fmla="*/ 110 w 112"/>
                  <a:gd name="T25" fmla="*/ 3 h 16"/>
                  <a:gd name="T26" fmla="*/ 111 w 112"/>
                  <a:gd name="T27" fmla="*/ 4 h 16"/>
                  <a:gd name="T28" fmla="*/ 112 w 112"/>
                  <a:gd name="T29" fmla="*/ 9 h 16"/>
                  <a:gd name="T30" fmla="*/ 112 w 112"/>
                  <a:gd name="T31" fmla="*/ 9 h 16"/>
                  <a:gd name="T32" fmla="*/ 112 w 112"/>
                  <a:gd name="T33" fmla="*/ 11 h 16"/>
                  <a:gd name="T34" fmla="*/ 111 w 112"/>
                  <a:gd name="T35" fmla="*/ 14 h 16"/>
                  <a:gd name="T36" fmla="*/ 110 w 112"/>
                  <a:gd name="T37" fmla="*/ 16 h 16"/>
                  <a:gd name="T38" fmla="*/ 105 w 112"/>
                  <a:gd name="T39" fmla="*/ 16 h 16"/>
                  <a:gd name="T40" fmla="*/ 105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4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3"/>
                    </a:lnTo>
                    <a:lnTo>
                      <a:pt x="111" y="4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1" y="14"/>
                    </a:lnTo>
                    <a:lnTo>
                      <a:pt x="110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05" name="Freeform 15">
                <a:extLst>
                  <a:ext uri="{FF2B5EF4-FFF2-40B4-BE49-F238E27FC236}">
                    <a16:creationId xmlns:a16="http://schemas.microsoft.com/office/drawing/2014/main" id="{74FFB41A-9657-4D83-AABA-CA3855696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71235" y="1685925"/>
                <a:ext cx="106363" cy="23812"/>
              </a:xfrm>
              <a:custGeom>
                <a:avLst/>
                <a:gdLst>
                  <a:gd name="T0" fmla="*/ 60 w 67"/>
                  <a:gd name="T1" fmla="*/ 15 h 15"/>
                  <a:gd name="T2" fmla="*/ 7 w 67"/>
                  <a:gd name="T3" fmla="*/ 15 h 15"/>
                  <a:gd name="T4" fmla="*/ 7 w 67"/>
                  <a:gd name="T5" fmla="*/ 15 h 15"/>
                  <a:gd name="T6" fmla="*/ 4 w 67"/>
                  <a:gd name="T7" fmla="*/ 12 h 15"/>
                  <a:gd name="T8" fmla="*/ 3 w 67"/>
                  <a:gd name="T9" fmla="*/ 12 h 15"/>
                  <a:gd name="T10" fmla="*/ 0 w 67"/>
                  <a:gd name="T11" fmla="*/ 10 h 15"/>
                  <a:gd name="T12" fmla="*/ 0 w 67"/>
                  <a:gd name="T13" fmla="*/ 7 h 15"/>
                  <a:gd name="T14" fmla="*/ 0 w 67"/>
                  <a:gd name="T15" fmla="*/ 7 h 15"/>
                  <a:gd name="T16" fmla="*/ 0 w 67"/>
                  <a:gd name="T17" fmla="*/ 3 h 15"/>
                  <a:gd name="T18" fmla="*/ 3 w 67"/>
                  <a:gd name="T19" fmla="*/ 1 h 15"/>
                  <a:gd name="T20" fmla="*/ 7 w 67"/>
                  <a:gd name="T21" fmla="*/ 0 h 15"/>
                  <a:gd name="T22" fmla="*/ 60 w 67"/>
                  <a:gd name="T23" fmla="*/ 0 h 15"/>
                  <a:gd name="T24" fmla="*/ 60 w 67"/>
                  <a:gd name="T25" fmla="*/ 0 h 15"/>
                  <a:gd name="T26" fmla="*/ 65 w 67"/>
                  <a:gd name="T27" fmla="*/ 0 h 15"/>
                  <a:gd name="T28" fmla="*/ 66 w 67"/>
                  <a:gd name="T29" fmla="*/ 1 h 15"/>
                  <a:gd name="T30" fmla="*/ 67 w 67"/>
                  <a:gd name="T31" fmla="*/ 3 h 15"/>
                  <a:gd name="T32" fmla="*/ 67 w 67"/>
                  <a:gd name="T33" fmla="*/ 7 h 15"/>
                  <a:gd name="T34" fmla="*/ 67 w 67"/>
                  <a:gd name="T35" fmla="*/ 7 h 15"/>
                  <a:gd name="T36" fmla="*/ 67 w 67"/>
                  <a:gd name="T37" fmla="*/ 10 h 15"/>
                  <a:gd name="T38" fmla="*/ 66 w 67"/>
                  <a:gd name="T39" fmla="*/ 12 h 15"/>
                  <a:gd name="T40" fmla="*/ 65 w 67"/>
                  <a:gd name="T41" fmla="*/ 12 h 15"/>
                  <a:gd name="T42" fmla="*/ 60 w 67"/>
                  <a:gd name="T43" fmla="*/ 15 h 15"/>
                  <a:gd name="T44" fmla="*/ 60 w 67"/>
                  <a:gd name="T45" fmla="*/ 15 h 15"/>
                  <a:gd name="T46" fmla="*/ 60 w 67"/>
                  <a:gd name="T47" fmla="*/ 15 h 15"/>
                  <a:gd name="T48" fmla="*/ 60 w 67"/>
                  <a:gd name="T4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" h="15">
                    <a:moveTo>
                      <a:pt x="60" y="15"/>
                    </a:moveTo>
                    <a:lnTo>
                      <a:pt x="7" y="15"/>
                    </a:lnTo>
                    <a:lnTo>
                      <a:pt x="7" y="15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3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10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6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06" name="Freeform 16">
                <a:extLst>
                  <a:ext uri="{FF2B5EF4-FFF2-40B4-BE49-F238E27FC236}">
                    <a16:creationId xmlns:a16="http://schemas.microsoft.com/office/drawing/2014/main" id="{C06DECC7-99AB-46C8-91DE-3B3204561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782763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4 h 16"/>
                  <a:gd name="T8" fmla="*/ 5 w 112"/>
                  <a:gd name="T9" fmla="*/ 12 h 16"/>
                  <a:gd name="T10" fmla="*/ 0 w 112"/>
                  <a:gd name="T11" fmla="*/ 9 h 16"/>
                  <a:gd name="T12" fmla="*/ 0 w 112"/>
                  <a:gd name="T13" fmla="*/ 9 h 16"/>
                  <a:gd name="T14" fmla="*/ 5 w 112"/>
                  <a:gd name="T15" fmla="*/ 3 h 16"/>
                  <a:gd name="T16" fmla="*/ 6 w 112"/>
                  <a:gd name="T17" fmla="*/ 0 h 16"/>
                  <a:gd name="T18" fmla="*/ 7 w 112"/>
                  <a:gd name="T19" fmla="*/ 0 h 16"/>
                  <a:gd name="T20" fmla="*/ 105 w 112"/>
                  <a:gd name="T21" fmla="*/ 0 h 16"/>
                  <a:gd name="T22" fmla="*/ 105 w 112"/>
                  <a:gd name="T23" fmla="*/ 0 h 16"/>
                  <a:gd name="T24" fmla="*/ 110 w 112"/>
                  <a:gd name="T25" fmla="*/ 0 h 16"/>
                  <a:gd name="T26" fmla="*/ 111 w 112"/>
                  <a:gd name="T27" fmla="*/ 3 h 16"/>
                  <a:gd name="T28" fmla="*/ 112 w 112"/>
                  <a:gd name="T29" fmla="*/ 5 h 16"/>
                  <a:gd name="T30" fmla="*/ 112 w 112"/>
                  <a:gd name="T31" fmla="*/ 9 h 16"/>
                  <a:gd name="T32" fmla="*/ 112 w 112"/>
                  <a:gd name="T33" fmla="*/ 9 h 16"/>
                  <a:gd name="T34" fmla="*/ 111 w 112"/>
                  <a:gd name="T35" fmla="*/ 12 h 16"/>
                  <a:gd name="T36" fmla="*/ 110 w 112"/>
                  <a:gd name="T37" fmla="*/ 14 h 16"/>
                  <a:gd name="T38" fmla="*/ 105 w 112"/>
                  <a:gd name="T39" fmla="*/ 16 h 16"/>
                  <a:gd name="T40" fmla="*/ 105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4"/>
                    </a:lnTo>
                    <a:lnTo>
                      <a:pt x="5" y="12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3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0"/>
                    </a:lnTo>
                    <a:lnTo>
                      <a:pt x="111" y="3"/>
                    </a:lnTo>
                    <a:lnTo>
                      <a:pt x="112" y="5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1" y="12"/>
                    </a:lnTo>
                    <a:lnTo>
                      <a:pt x="110" y="14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07" name="Freeform 17">
                <a:extLst>
                  <a:ext uri="{FF2B5EF4-FFF2-40B4-BE49-F238E27FC236}">
                    <a16:creationId xmlns:a16="http://schemas.microsoft.com/office/drawing/2014/main" id="{B930604D-2642-4DFC-B373-71DC4FE88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0" y="1831975"/>
                <a:ext cx="177800" cy="25400"/>
              </a:xfrm>
              <a:custGeom>
                <a:avLst/>
                <a:gdLst>
                  <a:gd name="T0" fmla="*/ 105 w 112"/>
                  <a:gd name="T1" fmla="*/ 16 h 16"/>
                  <a:gd name="T2" fmla="*/ 7 w 112"/>
                  <a:gd name="T3" fmla="*/ 16 h 16"/>
                  <a:gd name="T4" fmla="*/ 7 w 112"/>
                  <a:gd name="T5" fmla="*/ 16 h 16"/>
                  <a:gd name="T6" fmla="*/ 6 w 112"/>
                  <a:gd name="T7" fmla="*/ 16 h 16"/>
                  <a:gd name="T8" fmla="*/ 5 w 112"/>
                  <a:gd name="T9" fmla="*/ 13 h 16"/>
                  <a:gd name="T10" fmla="*/ 2 w 112"/>
                  <a:gd name="T11" fmla="*/ 11 h 16"/>
                  <a:gd name="T12" fmla="*/ 0 w 112"/>
                  <a:gd name="T13" fmla="*/ 9 h 16"/>
                  <a:gd name="T14" fmla="*/ 0 w 112"/>
                  <a:gd name="T15" fmla="*/ 9 h 16"/>
                  <a:gd name="T16" fmla="*/ 5 w 112"/>
                  <a:gd name="T17" fmla="*/ 2 h 16"/>
                  <a:gd name="T18" fmla="*/ 6 w 112"/>
                  <a:gd name="T19" fmla="*/ 2 h 16"/>
                  <a:gd name="T20" fmla="*/ 7 w 112"/>
                  <a:gd name="T21" fmla="*/ 0 h 16"/>
                  <a:gd name="T22" fmla="*/ 105 w 112"/>
                  <a:gd name="T23" fmla="*/ 0 h 16"/>
                  <a:gd name="T24" fmla="*/ 105 w 112"/>
                  <a:gd name="T25" fmla="*/ 0 h 16"/>
                  <a:gd name="T26" fmla="*/ 110 w 112"/>
                  <a:gd name="T27" fmla="*/ 2 h 16"/>
                  <a:gd name="T28" fmla="*/ 111 w 112"/>
                  <a:gd name="T29" fmla="*/ 2 h 16"/>
                  <a:gd name="T30" fmla="*/ 112 w 112"/>
                  <a:gd name="T31" fmla="*/ 6 h 16"/>
                  <a:gd name="T32" fmla="*/ 112 w 112"/>
                  <a:gd name="T33" fmla="*/ 9 h 16"/>
                  <a:gd name="T34" fmla="*/ 112 w 112"/>
                  <a:gd name="T35" fmla="*/ 9 h 16"/>
                  <a:gd name="T36" fmla="*/ 112 w 112"/>
                  <a:gd name="T37" fmla="*/ 11 h 16"/>
                  <a:gd name="T38" fmla="*/ 111 w 112"/>
                  <a:gd name="T39" fmla="*/ 13 h 16"/>
                  <a:gd name="T40" fmla="*/ 110 w 112"/>
                  <a:gd name="T41" fmla="*/ 16 h 16"/>
                  <a:gd name="T42" fmla="*/ 105 w 112"/>
                  <a:gd name="T43" fmla="*/ 16 h 16"/>
                  <a:gd name="T44" fmla="*/ 105 w 112"/>
                  <a:gd name="T45" fmla="*/ 16 h 16"/>
                  <a:gd name="T46" fmla="*/ 105 w 112"/>
                  <a:gd name="T47" fmla="*/ 16 h 16"/>
                  <a:gd name="T48" fmla="*/ 105 w 112"/>
                  <a:gd name="T4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" h="16">
                    <a:moveTo>
                      <a:pt x="105" y="16"/>
                    </a:move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2" y="6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1" y="13"/>
                    </a:lnTo>
                    <a:lnTo>
                      <a:pt x="110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  <p:sp>
            <p:nvSpPr>
              <p:cNvPr id="1408" name="Freeform 18">
                <a:extLst>
                  <a:ext uri="{FF2B5EF4-FFF2-40B4-BE49-F238E27FC236}">
                    <a16:creationId xmlns:a16="http://schemas.microsoft.com/office/drawing/2014/main" id="{2B4F9D4F-C3B5-42EE-8100-A3820A846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50588" y="1576388"/>
                <a:ext cx="285750" cy="347662"/>
              </a:xfrm>
              <a:custGeom>
                <a:avLst/>
                <a:gdLst>
                  <a:gd name="T0" fmla="*/ 162 w 180"/>
                  <a:gd name="T1" fmla="*/ 0 h 219"/>
                  <a:gd name="T2" fmla="*/ 59 w 180"/>
                  <a:gd name="T3" fmla="*/ 0 h 219"/>
                  <a:gd name="T4" fmla="*/ 0 w 180"/>
                  <a:gd name="T5" fmla="*/ 54 h 219"/>
                  <a:gd name="T6" fmla="*/ 0 w 180"/>
                  <a:gd name="T7" fmla="*/ 201 h 219"/>
                  <a:gd name="T8" fmla="*/ 0 w 180"/>
                  <a:gd name="T9" fmla="*/ 201 h 219"/>
                  <a:gd name="T10" fmla="*/ 3 w 180"/>
                  <a:gd name="T11" fmla="*/ 208 h 219"/>
                  <a:gd name="T12" fmla="*/ 5 w 180"/>
                  <a:gd name="T13" fmla="*/ 214 h 219"/>
                  <a:gd name="T14" fmla="*/ 11 w 180"/>
                  <a:gd name="T15" fmla="*/ 218 h 219"/>
                  <a:gd name="T16" fmla="*/ 18 w 180"/>
                  <a:gd name="T17" fmla="*/ 219 h 219"/>
                  <a:gd name="T18" fmla="*/ 180 w 180"/>
                  <a:gd name="T19" fmla="*/ 219 h 219"/>
                  <a:gd name="T20" fmla="*/ 180 w 180"/>
                  <a:gd name="T21" fmla="*/ 18 h 219"/>
                  <a:gd name="T22" fmla="*/ 180 w 180"/>
                  <a:gd name="T23" fmla="*/ 18 h 219"/>
                  <a:gd name="T24" fmla="*/ 179 w 180"/>
                  <a:gd name="T25" fmla="*/ 11 h 219"/>
                  <a:gd name="T26" fmla="*/ 175 w 180"/>
                  <a:gd name="T27" fmla="*/ 5 h 219"/>
                  <a:gd name="T28" fmla="*/ 169 w 180"/>
                  <a:gd name="T29" fmla="*/ 1 h 219"/>
                  <a:gd name="T30" fmla="*/ 162 w 180"/>
                  <a:gd name="T31" fmla="*/ 0 h 219"/>
                  <a:gd name="T32" fmla="*/ 162 w 180"/>
                  <a:gd name="T33" fmla="*/ 0 h 219"/>
                  <a:gd name="T34" fmla="*/ 162 w 180"/>
                  <a:gd name="T35" fmla="*/ 0 h 219"/>
                  <a:gd name="T36" fmla="*/ 162 w 180"/>
                  <a:gd name="T37" fmla="*/ 0 h 219"/>
                  <a:gd name="T38" fmla="*/ 166 w 180"/>
                  <a:gd name="T39" fmla="*/ 204 h 219"/>
                  <a:gd name="T40" fmla="*/ 25 w 180"/>
                  <a:gd name="T41" fmla="*/ 204 h 219"/>
                  <a:gd name="T42" fmla="*/ 25 w 180"/>
                  <a:gd name="T43" fmla="*/ 204 h 219"/>
                  <a:gd name="T44" fmla="*/ 21 w 180"/>
                  <a:gd name="T45" fmla="*/ 204 h 219"/>
                  <a:gd name="T46" fmla="*/ 18 w 180"/>
                  <a:gd name="T47" fmla="*/ 203 h 219"/>
                  <a:gd name="T48" fmla="*/ 15 w 180"/>
                  <a:gd name="T49" fmla="*/ 197 h 219"/>
                  <a:gd name="T50" fmla="*/ 15 w 180"/>
                  <a:gd name="T51" fmla="*/ 193 h 219"/>
                  <a:gd name="T52" fmla="*/ 15 w 180"/>
                  <a:gd name="T53" fmla="*/ 63 h 219"/>
                  <a:gd name="T54" fmla="*/ 49 w 180"/>
                  <a:gd name="T55" fmla="*/ 63 h 219"/>
                  <a:gd name="T56" fmla="*/ 49 w 180"/>
                  <a:gd name="T57" fmla="*/ 63 h 219"/>
                  <a:gd name="T58" fmla="*/ 54 w 180"/>
                  <a:gd name="T59" fmla="*/ 63 h 219"/>
                  <a:gd name="T60" fmla="*/ 60 w 180"/>
                  <a:gd name="T61" fmla="*/ 60 h 219"/>
                  <a:gd name="T62" fmla="*/ 63 w 180"/>
                  <a:gd name="T63" fmla="*/ 54 h 219"/>
                  <a:gd name="T64" fmla="*/ 66 w 180"/>
                  <a:gd name="T65" fmla="*/ 46 h 219"/>
                  <a:gd name="T66" fmla="*/ 66 w 180"/>
                  <a:gd name="T67" fmla="*/ 14 h 219"/>
                  <a:gd name="T68" fmla="*/ 157 w 180"/>
                  <a:gd name="T69" fmla="*/ 14 h 219"/>
                  <a:gd name="T70" fmla="*/ 157 w 180"/>
                  <a:gd name="T71" fmla="*/ 14 h 219"/>
                  <a:gd name="T72" fmla="*/ 159 w 180"/>
                  <a:gd name="T73" fmla="*/ 14 h 219"/>
                  <a:gd name="T74" fmla="*/ 162 w 180"/>
                  <a:gd name="T75" fmla="*/ 16 h 219"/>
                  <a:gd name="T76" fmla="*/ 166 w 180"/>
                  <a:gd name="T77" fmla="*/ 21 h 219"/>
                  <a:gd name="T78" fmla="*/ 166 w 180"/>
                  <a:gd name="T79" fmla="*/ 26 h 219"/>
                  <a:gd name="T80" fmla="*/ 166 w 180"/>
                  <a:gd name="T81" fmla="*/ 204 h 219"/>
                  <a:gd name="T82" fmla="*/ 166 w 180"/>
                  <a:gd name="T83" fmla="*/ 204 h 219"/>
                  <a:gd name="T84" fmla="*/ 166 w 180"/>
                  <a:gd name="T85" fmla="*/ 204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0" h="219">
                    <a:moveTo>
                      <a:pt x="162" y="0"/>
                    </a:moveTo>
                    <a:lnTo>
                      <a:pt x="59" y="0"/>
                    </a:lnTo>
                    <a:lnTo>
                      <a:pt x="0" y="54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3" y="208"/>
                    </a:lnTo>
                    <a:lnTo>
                      <a:pt x="5" y="214"/>
                    </a:lnTo>
                    <a:lnTo>
                      <a:pt x="11" y="218"/>
                    </a:lnTo>
                    <a:lnTo>
                      <a:pt x="18" y="219"/>
                    </a:lnTo>
                    <a:lnTo>
                      <a:pt x="180" y="219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79" y="11"/>
                    </a:lnTo>
                    <a:lnTo>
                      <a:pt x="175" y="5"/>
                    </a:lnTo>
                    <a:lnTo>
                      <a:pt x="169" y="1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close/>
                    <a:moveTo>
                      <a:pt x="166" y="204"/>
                    </a:moveTo>
                    <a:lnTo>
                      <a:pt x="25" y="204"/>
                    </a:lnTo>
                    <a:lnTo>
                      <a:pt x="25" y="204"/>
                    </a:lnTo>
                    <a:lnTo>
                      <a:pt x="21" y="204"/>
                    </a:lnTo>
                    <a:lnTo>
                      <a:pt x="18" y="203"/>
                    </a:lnTo>
                    <a:lnTo>
                      <a:pt x="15" y="197"/>
                    </a:lnTo>
                    <a:lnTo>
                      <a:pt x="15" y="193"/>
                    </a:lnTo>
                    <a:lnTo>
                      <a:pt x="15" y="63"/>
                    </a:lnTo>
                    <a:lnTo>
                      <a:pt x="49" y="63"/>
                    </a:lnTo>
                    <a:lnTo>
                      <a:pt x="49" y="63"/>
                    </a:lnTo>
                    <a:lnTo>
                      <a:pt x="54" y="63"/>
                    </a:lnTo>
                    <a:lnTo>
                      <a:pt x="60" y="60"/>
                    </a:lnTo>
                    <a:lnTo>
                      <a:pt x="63" y="54"/>
                    </a:lnTo>
                    <a:lnTo>
                      <a:pt x="66" y="46"/>
                    </a:lnTo>
                    <a:lnTo>
                      <a:pt x="66" y="14"/>
                    </a:lnTo>
                    <a:lnTo>
                      <a:pt x="157" y="14"/>
                    </a:lnTo>
                    <a:lnTo>
                      <a:pt x="157" y="14"/>
                    </a:lnTo>
                    <a:lnTo>
                      <a:pt x="159" y="14"/>
                    </a:lnTo>
                    <a:lnTo>
                      <a:pt x="162" y="16"/>
                    </a:lnTo>
                    <a:lnTo>
                      <a:pt x="166" y="21"/>
                    </a:lnTo>
                    <a:lnTo>
                      <a:pt x="166" y="26"/>
                    </a:lnTo>
                    <a:lnTo>
                      <a:pt x="166" y="204"/>
                    </a:lnTo>
                    <a:lnTo>
                      <a:pt x="166" y="204"/>
                    </a:lnTo>
                    <a:lnTo>
                      <a:pt x="166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412740" hangingPunct="0">
                  <a:defRPr/>
                </a:pPr>
                <a:endParaRPr lang="zh-CN" altLang="en-US" sz="1500" b="1" kern="0">
                  <a:solidFill>
                    <a:srgbClr val="FFFFFF"/>
                  </a:solidFill>
                  <a:latin typeface="Helvetica Neue"/>
                  <a:ea typeface="Microsoft YaHei Light"/>
                  <a:cs typeface="Helvetica Neue"/>
                  <a:sym typeface="Helvetica Neue"/>
                </a:endParaRPr>
              </a:p>
            </p:txBody>
          </p:sp>
        </p:grpSp>
        <p:cxnSp>
          <p:nvCxnSpPr>
            <p:cNvPr id="1447" name="直接箭头连接符 1446">
              <a:extLst>
                <a:ext uri="{FF2B5EF4-FFF2-40B4-BE49-F238E27FC236}">
                  <a16:creationId xmlns:a16="http://schemas.microsoft.com/office/drawing/2014/main" id="{9AAD6F4B-1B45-4EE5-9712-57B2B40F4AD2}"/>
                </a:ext>
              </a:extLst>
            </p:cNvPr>
            <p:cNvCxnSpPr>
              <a:cxnSpLocks/>
            </p:cNvCxnSpPr>
            <p:nvPr/>
          </p:nvCxnSpPr>
          <p:spPr>
            <a:xfrm>
              <a:off x="20353830" y="9535041"/>
              <a:ext cx="525103" cy="13493"/>
            </a:xfrm>
            <a:prstGeom prst="straightConnector1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48" name="直接箭头连接符 1447">
              <a:extLst>
                <a:ext uri="{FF2B5EF4-FFF2-40B4-BE49-F238E27FC236}">
                  <a16:creationId xmlns:a16="http://schemas.microsoft.com/office/drawing/2014/main" id="{2A2E7FC5-DC46-46B0-A7C6-DC8BAD2EA29F}"/>
                </a:ext>
              </a:extLst>
            </p:cNvPr>
            <p:cNvCxnSpPr>
              <a:cxnSpLocks/>
            </p:cNvCxnSpPr>
            <p:nvPr/>
          </p:nvCxnSpPr>
          <p:spPr>
            <a:xfrm>
              <a:off x="21858705" y="9541787"/>
              <a:ext cx="466535" cy="5256"/>
            </a:xfrm>
            <a:prstGeom prst="straightConnector1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51" name="文本框 1450">
              <a:extLst>
                <a:ext uri="{FF2B5EF4-FFF2-40B4-BE49-F238E27FC236}">
                  <a16:creationId xmlns:a16="http://schemas.microsoft.com/office/drawing/2014/main" id="{F20AF086-8EC1-4DE3-92C5-16099D9B6AA4}"/>
                </a:ext>
              </a:extLst>
            </p:cNvPr>
            <p:cNvSpPr txBox="1"/>
            <p:nvPr/>
          </p:nvSpPr>
          <p:spPr>
            <a:xfrm>
              <a:off x="20226439" y="8402936"/>
              <a:ext cx="2377974" cy="471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1" tIns="25401" rIns="25401" bIns="25401" numCol="1" spcCol="38100" rtlCol="0" anchor="ctr">
              <a:spAutoFit/>
            </a:bodyPr>
            <a:lstStyle/>
            <a:p>
              <a:pPr algn="ctr" defTabSz="412740" hangingPunct="0">
                <a:defRPr/>
              </a:pPr>
              <a:r>
                <a:rPr lang="en-US" altLang="zh-CN" sz="1200" b="1" kern="0" dirty="0">
                  <a:solidFill>
                    <a:srgbClr val="F8BA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Helvetica Neue"/>
                  <a:sym typeface="Helvetica Neue"/>
                </a:rPr>
                <a:t>Private Key</a:t>
              </a:r>
              <a:endParaRPr lang="zh-CN" altLang="en-US" sz="1200" b="1" kern="0" dirty="0">
                <a:solidFill>
                  <a:srgbClr val="F8BA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Helvetica Neue"/>
                <a:sym typeface="Helvetica Neue"/>
              </a:endParaRPr>
            </a:p>
          </p:txBody>
        </p:sp>
      </p:grpSp>
      <p:cxnSp>
        <p:nvCxnSpPr>
          <p:cNvPr id="1468" name="直接箭头连接符 1467">
            <a:extLst>
              <a:ext uri="{FF2B5EF4-FFF2-40B4-BE49-F238E27FC236}">
                <a16:creationId xmlns:a16="http://schemas.microsoft.com/office/drawing/2014/main" id="{CEFD89D6-AA0C-4A71-AAA2-84D36C47E1CA}"/>
              </a:ext>
            </a:extLst>
          </p:cNvPr>
          <p:cNvCxnSpPr>
            <a:cxnSpLocks/>
          </p:cNvCxnSpPr>
          <p:nvPr/>
        </p:nvCxnSpPr>
        <p:spPr>
          <a:xfrm>
            <a:off x="10461634" y="2724789"/>
            <a:ext cx="39291" cy="1612878"/>
          </a:xfrm>
          <a:prstGeom prst="straightConnector1">
            <a:avLst/>
          </a:prstGeom>
          <a:noFill/>
          <a:ln w="57150" cap="flat">
            <a:solidFill>
              <a:srgbClr val="00206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72" name="直接箭头连接符 1471">
            <a:extLst>
              <a:ext uri="{FF2B5EF4-FFF2-40B4-BE49-F238E27FC236}">
                <a16:creationId xmlns:a16="http://schemas.microsoft.com/office/drawing/2014/main" id="{506815B4-8581-4524-A704-5CE48208D238}"/>
              </a:ext>
            </a:extLst>
          </p:cNvPr>
          <p:cNvCxnSpPr>
            <a:cxnSpLocks/>
          </p:cNvCxnSpPr>
          <p:nvPr/>
        </p:nvCxnSpPr>
        <p:spPr>
          <a:xfrm>
            <a:off x="10694996" y="2751661"/>
            <a:ext cx="15927" cy="1569319"/>
          </a:xfrm>
          <a:prstGeom prst="straightConnector1">
            <a:avLst/>
          </a:prstGeom>
          <a:noFill/>
          <a:ln w="57150" cap="flat">
            <a:solidFill>
              <a:srgbClr val="00206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77" name="文本框 1476">
            <a:extLst>
              <a:ext uri="{FF2B5EF4-FFF2-40B4-BE49-F238E27FC236}">
                <a16:creationId xmlns:a16="http://schemas.microsoft.com/office/drawing/2014/main" id="{FFFBE729-8519-421B-B6D0-1970CC5F0851}"/>
              </a:ext>
            </a:extLst>
          </p:cNvPr>
          <p:cNvSpPr txBox="1"/>
          <p:nvPr/>
        </p:nvSpPr>
        <p:spPr>
          <a:xfrm>
            <a:off x="8817869" y="3483356"/>
            <a:ext cx="1482159" cy="5129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1" tIns="25401" rIns="25401" bIns="25401" numCol="1" spcCol="38100" rtlCol="0" anchor="ctr">
            <a:spAutoFit/>
          </a:bodyPr>
          <a:lstStyle/>
          <a:p>
            <a:pPr algn="ctr" defTabSz="412740" hangingPunct="0">
              <a:defRPr/>
            </a:pPr>
            <a:r>
              <a:rPr lang="en-US" altLang="zh-CN" sz="1500" b="1" kern="0" dirty="0">
                <a:solidFill>
                  <a:srgbClr val="00206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Helvetica Neue"/>
                <a:sym typeface="Helvetica Neue"/>
              </a:rPr>
              <a:t>Request Freq:</a:t>
            </a:r>
          </a:p>
          <a:p>
            <a:pPr algn="ctr" defTabSz="412740" hangingPunct="0">
              <a:defRPr/>
            </a:pPr>
            <a:r>
              <a:rPr lang="en-US" altLang="zh-CN" sz="1500" b="1" kern="0" dirty="0">
                <a:solidFill>
                  <a:srgbClr val="00206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Helvetica Neue"/>
                <a:sym typeface="Helvetica Neue"/>
              </a:rPr>
              <a:t>600 calls/min</a:t>
            </a:r>
            <a:endParaRPr lang="zh-CN" altLang="en-US" sz="1500" b="1" kern="0" dirty="0">
              <a:solidFill>
                <a:srgbClr val="00206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Helvetica Neue"/>
              <a:sym typeface="Helvetica Neue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A2E64CA-C14B-4EED-9BC9-6AB27E1E88FA}"/>
              </a:ext>
            </a:extLst>
          </p:cNvPr>
          <p:cNvGrpSpPr/>
          <p:nvPr/>
        </p:nvGrpSpPr>
        <p:grpSpPr>
          <a:xfrm>
            <a:off x="10655429" y="2089519"/>
            <a:ext cx="779307" cy="427876"/>
            <a:chOff x="19724927" y="4460900"/>
            <a:chExt cx="1558611" cy="855752"/>
          </a:xfrm>
        </p:grpSpPr>
        <p:sp>
          <p:nvSpPr>
            <p:cNvPr id="653" name="Freeform 18">
              <a:extLst>
                <a:ext uri="{FF2B5EF4-FFF2-40B4-BE49-F238E27FC236}">
                  <a16:creationId xmlns:a16="http://schemas.microsoft.com/office/drawing/2014/main" id="{3412F17F-8B4F-43C2-A358-95E7F76264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2740" y="4460900"/>
              <a:ext cx="703359" cy="855752"/>
            </a:xfrm>
            <a:custGeom>
              <a:avLst/>
              <a:gdLst>
                <a:gd name="T0" fmla="*/ 162 w 180"/>
                <a:gd name="T1" fmla="*/ 0 h 219"/>
                <a:gd name="T2" fmla="*/ 59 w 180"/>
                <a:gd name="T3" fmla="*/ 0 h 219"/>
                <a:gd name="T4" fmla="*/ 0 w 180"/>
                <a:gd name="T5" fmla="*/ 54 h 219"/>
                <a:gd name="T6" fmla="*/ 0 w 180"/>
                <a:gd name="T7" fmla="*/ 201 h 219"/>
                <a:gd name="T8" fmla="*/ 0 w 180"/>
                <a:gd name="T9" fmla="*/ 201 h 219"/>
                <a:gd name="T10" fmla="*/ 3 w 180"/>
                <a:gd name="T11" fmla="*/ 208 h 219"/>
                <a:gd name="T12" fmla="*/ 5 w 180"/>
                <a:gd name="T13" fmla="*/ 214 h 219"/>
                <a:gd name="T14" fmla="*/ 11 w 180"/>
                <a:gd name="T15" fmla="*/ 218 h 219"/>
                <a:gd name="T16" fmla="*/ 18 w 180"/>
                <a:gd name="T17" fmla="*/ 219 h 219"/>
                <a:gd name="T18" fmla="*/ 180 w 180"/>
                <a:gd name="T19" fmla="*/ 219 h 219"/>
                <a:gd name="T20" fmla="*/ 180 w 180"/>
                <a:gd name="T21" fmla="*/ 18 h 219"/>
                <a:gd name="T22" fmla="*/ 180 w 180"/>
                <a:gd name="T23" fmla="*/ 18 h 219"/>
                <a:gd name="T24" fmla="*/ 179 w 180"/>
                <a:gd name="T25" fmla="*/ 11 h 219"/>
                <a:gd name="T26" fmla="*/ 175 w 180"/>
                <a:gd name="T27" fmla="*/ 5 h 219"/>
                <a:gd name="T28" fmla="*/ 169 w 180"/>
                <a:gd name="T29" fmla="*/ 1 h 219"/>
                <a:gd name="T30" fmla="*/ 162 w 180"/>
                <a:gd name="T31" fmla="*/ 0 h 219"/>
                <a:gd name="T32" fmla="*/ 162 w 180"/>
                <a:gd name="T33" fmla="*/ 0 h 219"/>
                <a:gd name="T34" fmla="*/ 162 w 180"/>
                <a:gd name="T35" fmla="*/ 0 h 219"/>
                <a:gd name="T36" fmla="*/ 162 w 180"/>
                <a:gd name="T37" fmla="*/ 0 h 219"/>
                <a:gd name="T38" fmla="*/ 166 w 180"/>
                <a:gd name="T39" fmla="*/ 204 h 219"/>
                <a:gd name="T40" fmla="*/ 25 w 180"/>
                <a:gd name="T41" fmla="*/ 204 h 219"/>
                <a:gd name="T42" fmla="*/ 25 w 180"/>
                <a:gd name="T43" fmla="*/ 204 h 219"/>
                <a:gd name="T44" fmla="*/ 21 w 180"/>
                <a:gd name="T45" fmla="*/ 204 h 219"/>
                <a:gd name="T46" fmla="*/ 18 w 180"/>
                <a:gd name="T47" fmla="*/ 203 h 219"/>
                <a:gd name="T48" fmla="*/ 15 w 180"/>
                <a:gd name="T49" fmla="*/ 197 h 219"/>
                <a:gd name="T50" fmla="*/ 15 w 180"/>
                <a:gd name="T51" fmla="*/ 193 h 219"/>
                <a:gd name="T52" fmla="*/ 15 w 180"/>
                <a:gd name="T53" fmla="*/ 63 h 219"/>
                <a:gd name="T54" fmla="*/ 49 w 180"/>
                <a:gd name="T55" fmla="*/ 63 h 219"/>
                <a:gd name="T56" fmla="*/ 49 w 180"/>
                <a:gd name="T57" fmla="*/ 63 h 219"/>
                <a:gd name="T58" fmla="*/ 54 w 180"/>
                <a:gd name="T59" fmla="*/ 63 h 219"/>
                <a:gd name="T60" fmla="*/ 60 w 180"/>
                <a:gd name="T61" fmla="*/ 60 h 219"/>
                <a:gd name="T62" fmla="*/ 63 w 180"/>
                <a:gd name="T63" fmla="*/ 54 h 219"/>
                <a:gd name="T64" fmla="*/ 66 w 180"/>
                <a:gd name="T65" fmla="*/ 46 h 219"/>
                <a:gd name="T66" fmla="*/ 66 w 180"/>
                <a:gd name="T67" fmla="*/ 14 h 219"/>
                <a:gd name="T68" fmla="*/ 157 w 180"/>
                <a:gd name="T69" fmla="*/ 14 h 219"/>
                <a:gd name="T70" fmla="*/ 157 w 180"/>
                <a:gd name="T71" fmla="*/ 14 h 219"/>
                <a:gd name="T72" fmla="*/ 159 w 180"/>
                <a:gd name="T73" fmla="*/ 14 h 219"/>
                <a:gd name="T74" fmla="*/ 162 w 180"/>
                <a:gd name="T75" fmla="*/ 16 h 219"/>
                <a:gd name="T76" fmla="*/ 166 w 180"/>
                <a:gd name="T77" fmla="*/ 21 h 219"/>
                <a:gd name="T78" fmla="*/ 166 w 180"/>
                <a:gd name="T79" fmla="*/ 26 h 219"/>
                <a:gd name="T80" fmla="*/ 166 w 180"/>
                <a:gd name="T81" fmla="*/ 204 h 219"/>
                <a:gd name="T82" fmla="*/ 166 w 180"/>
                <a:gd name="T83" fmla="*/ 204 h 219"/>
                <a:gd name="T84" fmla="*/ 166 w 180"/>
                <a:gd name="T85" fmla="*/ 20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19">
                  <a:moveTo>
                    <a:pt x="162" y="0"/>
                  </a:moveTo>
                  <a:lnTo>
                    <a:pt x="59" y="0"/>
                  </a:lnTo>
                  <a:lnTo>
                    <a:pt x="0" y="54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3" y="208"/>
                  </a:lnTo>
                  <a:lnTo>
                    <a:pt x="5" y="214"/>
                  </a:lnTo>
                  <a:lnTo>
                    <a:pt x="11" y="218"/>
                  </a:lnTo>
                  <a:lnTo>
                    <a:pt x="18" y="219"/>
                  </a:lnTo>
                  <a:lnTo>
                    <a:pt x="180" y="219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79" y="11"/>
                  </a:lnTo>
                  <a:lnTo>
                    <a:pt x="175" y="5"/>
                  </a:lnTo>
                  <a:lnTo>
                    <a:pt x="169" y="1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close/>
                  <a:moveTo>
                    <a:pt x="166" y="204"/>
                  </a:moveTo>
                  <a:lnTo>
                    <a:pt x="25" y="204"/>
                  </a:lnTo>
                  <a:lnTo>
                    <a:pt x="25" y="204"/>
                  </a:lnTo>
                  <a:lnTo>
                    <a:pt x="21" y="204"/>
                  </a:lnTo>
                  <a:lnTo>
                    <a:pt x="18" y="203"/>
                  </a:lnTo>
                  <a:lnTo>
                    <a:pt x="15" y="197"/>
                  </a:lnTo>
                  <a:lnTo>
                    <a:pt x="15" y="193"/>
                  </a:lnTo>
                  <a:lnTo>
                    <a:pt x="15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54" y="63"/>
                  </a:lnTo>
                  <a:lnTo>
                    <a:pt x="60" y="60"/>
                  </a:lnTo>
                  <a:lnTo>
                    <a:pt x="63" y="54"/>
                  </a:lnTo>
                  <a:lnTo>
                    <a:pt x="66" y="46"/>
                  </a:lnTo>
                  <a:lnTo>
                    <a:pt x="66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9" y="14"/>
                  </a:lnTo>
                  <a:lnTo>
                    <a:pt x="162" y="16"/>
                  </a:lnTo>
                  <a:lnTo>
                    <a:pt x="166" y="21"/>
                  </a:lnTo>
                  <a:lnTo>
                    <a:pt x="166" y="26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166" y="2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12740" hangingPunct="0">
                <a:defRPr/>
              </a:pPr>
              <a:endParaRPr lang="zh-CN" altLang="en-US" sz="1500" b="1" kern="0">
                <a:solidFill>
                  <a:srgbClr val="FFFFFF"/>
                </a:solidFill>
                <a:latin typeface="Helvetica Neue"/>
                <a:ea typeface="Microsoft YaHei Light"/>
                <a:cs typeface="Helvetica Neue"/>
                <a:sym typeface="Helvetica Neue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176EABB-3934-49C6-A840-3E47D4B662FB}"/>
                </a:ext>
              </a:extLst>
            </p:cNvPr>
            <p:cNvSpPr txBox="1"/>
            <p:nvPr/>
          </p:nvSpPr>
          <p:spPr>
            <a:xfrm>
              <a:off x="19724927" y="4813692"/>
              <a:ext cx="1558611" cy="349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1" tIns="25401" rIns="25401" bIns="25401" numCol="1" spcCol="38100" rtlCol="0" anchor="ctr">
              <a:spAutoFit/>
            </a:bodyPr>
            <a:lstStyle/>
            <a:p>
              <a:pPr algn="ctr" defTabSz="412740" hangingPunct="0">
                <a:defRPr/>
              </a:pPr>
              <a:r>
                <a:rPr lang="en-US" altLang="zh-CN" sz="801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Helvetica Neue"/>
                  <a:sym typeface="Helvetica Neue"/>
                </a:rPr>
                <a:t>JSON</a:t>
              </a:r>
              <a:endParaRPr lang="zh-CN" altLang="en-US" sz="801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Helvetica Neue"/>
                <a:sym typeface="Helvetica Neue"/>
              </a:endParaRPr>
            </a:p>
          </p:txBody>
        </p:sp>
      </p:grpSp>
      <p:grpSp>
        <p:nvGrpSpPr>
          <p:cNvPr id="656" name="组合 655">
            <a:extLst>
              <a:ext uri="{FF2B5EF4-FFF2-40B4-BE49-F238E27FC236}">
                <a16:creationId xmlns:a16="http://schemas.microsoft.com/office/drawing/2014/main" id="{EFA47567-9D20-4467-B376-836BE4075C12}"/>
              </a:ext>
            </a:extLst>
          </p:cNvPr>
          <p:cNvGrpSpPr/>
          <p:nvPr/>
        </p:nvGrpSpPr>
        <p:grpSpPr>
          <a:xfrm>
            <a:off x="10662530" y="2552933"/>
            <a:ext cx="779307" cy="427876"/>
            <a:chOff x="19724927" y="4460900"/>
            <a:chExt cx="1558611" cy="855752"/>
          </a:xfrm>
        </p:grpSpPr>
        <p:sp>
          <p:nvSpPr>
            <p:cNvPr id="657" name="Freeform 18">
              <a:extLst>
                <a:ext uri="{FF2B5EF4-FFF2-40B4-BE49-F238E27FC236}">
                  <a16:creationId xmlns:a16="http://schemas.microsoft.com/office/drawing/2014/main" id="{C9A44A5F-74F4-46AD-8429-A0F910B96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2740" y="4460900"/>
              <a:ext cx="703359" cy="855752"/>
            </a:xfrm>
            <a:custGeom>
              <a:avLst/>
              <a:gdLst>
                <a:gd name="T0" fmla="*/ 162 w 180"/>
                <a:gd name="T1" fmla="*/ 0 h 219"/>
                <a:gd name="T2" fmla="*/ 59 w 180"/>
                <a:gd name="T3" fmla="*/ 0 h 219"/>
                <a:gd name="T4" fmla="*/ 0 w 180"/>
                <a:gd name="T5" fmla="*/ 54 h 219"/>
                <a:gd name="T6" fmla="*/ 0 w 180"/>
                <a:gd name="T7" fmla="*/ 201 h 219"/>
                <a:gd name="T8" fmla="*/ 0 w 180"/>
                <a:gd name="T9" fmla="*/ 201 h 219"/>
                <a:gd name="T10" fmla="*/ 3 w 180"/>
                <a:gd name="T11" fmla="*/ 208 h 219"/>
                <a:gd name="T12" fmla="*/ 5 w 180"/>
                <a:gd name="T13" fmla="*/ 214 h 219"/>
                <a:gd name="T14" fmla="*/ 11 w 180"/>
                <a:gd name="T15" fmla="*/ 218 h 219"/>
                <a:gd name="T16" fmla="*/ 18 w 180"/>
                <a:gd name="T17" fmla="*/ 219 h 219"/>
                <a:gd name="T18" fmla="*/ 180 w 180"/>
                <a:gd name="T19" fmla="*/ 219 h 219"/>
                <a:gd name="T20" fmla="*/ 180 w 180"/>
                <a:gd name="T21" fmla="*/ 18 h 219"/>
                <a:gd name="T22" fmla="*/ 180 w 180"/>
                <a:gd name="T23" fmla="*/ 18 h 219"/>
                <a:gd name="T24" fmla="*/ 179 w 180"/>
                <a:gd name="T25" fmla="*/ 11 h 219"/>
                <a:gd name="T26" fmla="*/ 175 w 180"/>
                <a:gd name="T27" fmla="*/ 5 h 219"/>
                <a:gd name="T28" fmla="*/ 169 w 180"/>
                <a:gd name="T29" fmla="*/ 1 h 219"/>
                <a:gd name="T30" fmla="*/ 162 w 180"/>
                <a:gd name="T31" fmla="*/ 0 h 219"/>
                <a:gd name="T32" fmla="*/ 162 w 180"/>
                <a:gd name="T33" fmla="*/ 0 h 219"/>
                <a:gd name="T34" fmla="*/ 162 w 180"/>
                <a:gd name="T35" fmla="*/ 0 h 219"/>
                <a:gd name="T36" fmla="*/ 162 w 180"/>
                <a:gd name="T37" fmla="*/ 0 h 219"/>
                <a:gd name="T38" fmla="*/ 166 w 180"/>
                <a:gd name="T39" fmla="*/ 204 h 219"/>
                <a:gd name="T40" fmla="*/ 25 w 180"/>
                <a:gd name="T41" fmla="*/ 204 h 219"/>
                <a:gd name="T42" fmla="*/ 25 w 180"/>
                <a:gd name="T43" fmla="*/ 204 h 219"/>
                <a:gd name="T44" fmla="*/ 21 w 180"/>
                <a:gd name="T45" fmla="*/ 204 h 219"/>
                <a:gd name="T46" fmla="*/ 18 w 180"/>
                <a:gd name="T47" fmla="*/ 203 h 219"/>
                <a:gd name="T48" fmla="*/ 15 w 180"/>
                <a:gd name="T49" fmla="*/ 197 h 219"/>
                <a:gd name="T50" fmla="*/ 15 w 180"/>
                <a:gd name="T51" fmla="*/ 193 h 219"/>
                <a:gd name="T52" fmla="*/ 15 w 180"/>
                <a:gd name="T53" fmla="*/ 63 h 219"/>
                <a:gd name="T54" fmla="*/ 49 w 180"/>
                <a:gd name="T55" fmla="*/ 63 h 219"/>
                <a:gd name="T56" fmla="*/ 49 w 180"/>
                <a:gd name="T57" fmla="*/ 63 h 219"/>
                <a:gd name="T58" fmla="*/ 54 w 180"/>
                <a:gd name="T59" fmla="*/ 63 h 219"/>
                <a:gd name="T60" fmla="*/ 60 w 180"/>
                <a:gd name="T61" fmla="*/ 60 h 219"/>
                <a:gd name="T62" fmla="*/ 63 w 180"/>
                <a:gd name="T63" fmla="*/ 54 h 219"/>
                <a:gd name="T64" fmla="*/ 66 w 180"/>
                <a:gd name="T65" fmla="*/ 46 h 219"/>
                <a:gd name="T66" fmla="*/ 66 w 180"/>
                <a:gd name="T67" fmla="*/ 14 h 219"/>
                <a:gd name="T68" fmla="*/ 157 w 180"/>
                <a:gd name="T69" fmla="*/ 14 h 219"/>
                <a:gd name="T70" fmla="*/ 157 w 180"/>
                <a:gd name="T71" fmla="*/ 14 h 219"/>
                <a:gd name="T72" fmla="*/ 159 w 180"/>
                <a:gd name="T73" fmla="*/ 14 h 219"/>
                <a:gd name="T74" fmla="*/ 162 w 180"/>
                <a:gd name="T75" fmla="*/ 16 h 219"/>
                <a:gd name="T76" fmla="*/ 166 w 180"/>
                <a:gd name="T77" fmla="*/ 21 h 219"/>
                <a:gd name="T78" fmla="*/ 166 w 180"/>
                <a:gd name="T79" fmla="*/ 26 h 219"/>
                <a:gd name="T80" fmla="*/ 166 w 180"/>
                <a:gd name="T81" fmla="*/ 204 h 219"/>
                <a:gd name="T82" fmla="*/ 166 w 180"/>
                <a:gd name="T83" fmla="*/ 204 h 219"/>
                <a:gd name="T84" fmla="*/ 166 w 180"/>
                <a:gd name="T85" fmla="*/ 20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19">
                  <a:moveTo>
                    <a:pt x="162" y="0"/>
                  </a:moveTo>
                  <a:lnTo>
                    <a:pt x="59" y="0"/>
                  </a:lnTo>
                  <a:lnTo>
                    <a:pt x="0" y="54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3" y="208"/>
                  </a:lnTo>
                  <a:lnTo>
                    <a:pt x="5" y="214"/>
                  </a:lnTo>
                  <a:lnTo>
                    <a:pt x="11" y="218"/>
                  </a:lnTo>
                  <a:lnTo>
                    <a:pt x="18" y="219"/>
                  </a:lnTo>
                  <a:lnTo>
                    <a:pt x="180" y="219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79" y="11"/>
                  </a:lnTo>
                  <a:lnTo>
                    <a:pt x="175" y="5"/>
                  </a:lnTo>
                  <a:lnTo>
                    <a:pt x="169" y="1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close/>
                  <a:moveTo>
                    <a:pt x="166" y="204"/>
                  </a:moveTo>
                  <a:lnTo>
                    <a:pt x="25" y="204"/>
                  </a:lnTo>
                  <a:lnTo>
                    <a:pt x="25" y="204"/>
                  </a:lnTo>
                  <a:lnTo>
                    <a:pt x="21" y="204"/>
                  </a:lnTo>
                  <a:lnTo>
                    <a:pt x="18" y="203"/>
                  </a:lnTo>
                  <a:lnTo>
                    <a:pt x="15" y="197"/>
                  </a:lnTo>
                  <a:lnTo>
                    <a:pt x="15" y="193"/>
                  </a:lnTo>
                  <a:lnTo>
                    <a:pt x="15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54" y="63"/>
                  </a:lnTo>
                  <a:lnTo>
                    <a:pt x="60" y="60"/>
                  </a:lnTo>
                  <a:lnTo>
                    <a:pt x="63" y="54"/>
                  </a:lnTo>
                  <a:lnTo>
                    <a:pt x="66" y="46"/>
                  </a:lnTo>
                  <a:lnTo>
                    <a:pt x="66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9" y="14"/>
                  </a:lnTo>
                  <a:lnTo>
                    <a:pt x="162" y="16"/>
                  </a:lnTo>
                  <a:lnTo>
                    <a:pt x="166" y="21"/>
                  </a:lnTo>
                  <a:lnTo>
                    <a:pt x="166" y="26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166" y="2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12740" hangingPunct="0">
                <a:defRPr/>
              </a:pPr>
              <a:endParaRPr lang="zh-CN" altLang="en-US" sz="1500" b="1" kern="0">
                <a:solidFill>
                  <a:srgbClr val="FFFFFF"/>
                </a:solidFill>
                <a:latin typeface="Helvetica Neue"/>
                <a:ea typeface="Microsoft YaHei Light"/>
                <a:cs typeface="Helvetica Neue"/>
                <a:sym typeface="Helvetica Neue"/>
              </a:endParaRPr>
            </a:p>
          </p:txBody>
        </p:sp>
        <p:sp>
          <p:nvSpPr>
            <p:cNvPr id="658" name="文本框 657">
              <a:extLst>
                <a:ext uri="{FF2B5EF4-FFF2-40B4-BE49-F238E27FC236}">
                  <a16:creationId xmlns:a16="http://schemas.microsoft.com/office/drawing/2014/main" id="{8C4197A6-5A86-43BE-8D88-26554548494F}"/>
                </a:ext>
              </a:extLst>
            </p:cNvPr>
            <p:cNvSpPr txBox="1"/>
            <p:nvPr/>
          </p:nvSpPr>
          <p:spPr>
            <a:xfrm>
              <a:off x="19724927" y="4829206"/>
              <a:ext cx="1558611" cy="318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1" tIns="25401" rIns="25401" bIns="25401" numCol="1" spcCol="38100" rtlCol="0" anchor="ctr">
              <a:spAutoFit/>
            </a:bodyPr>
            <a:lstStyle/>
            <a:p>
              <a:pPr algn="ctr" defTabSz="412740" hangingPunct="0">
                <a:defRPr/>
              </a:pPr>
              <a:r>
                <a:rPr lang="en-US" altLang="zh-CN" sz="7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Helvetica Neue"/>
                  <a:sym typeface="Helvetica Neue"/>
                </a:rPr>
                <a:t>Media</a:t>
              </a:r>
              <a:endParaRPr lang="zh-CN" altLang="en-US" sz="7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Helvetica Neue"/>
                <a:sym typeface="Helvetica Neue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1EE2081-F769-4A0D-B4DF-E25EF9675769}"/>
              </a:ext>
            </a:extLst>
          </p:cNvPr>
          <p:cNvSpPr/>
          <p:nvPr/>
        </p:nvSpPr>
        <p:spPr>
          <a:xfrm>
            <a:off x="10209671" y="1941494"/>
            <a:ext cx="7200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2740" hangingPunct="0">
              <a:defRPr/>
            </a:pPr>
            <a:r>
              <a:rPr lang="en-US" altLang="zh-CN" sz="1500" b="1" kern="0" dirty="0">
                <a:solidFill>
                  <a:srgbClr val="002060"/>
                </a:solidFill>
                <a:latin typeface="Helvetica Neue"/>
                <a:ea typeface="Microsoft YaHei Light"/>
                <a:cs typeface="Helvetica Neue"/>
                <a:sym typeface="Helvetica Neue"/>
              </a:rPr>
              <a:t>T~T-3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50907E-6D1C-804C-6162-1581F3C7A956}"/>
              </a:ext>
            </a:extLst>
          </p:cNvPr>
          <p:cNvGrpSpPr/>
          <p:nvPr/>
        </p:nvGrpSpPr>
        <p:grpSpPr>
          <a:xfrm>
            <a:off x="5442109" y="1253839"/>
            <a:ext cx="2217760" cy="4798988"/>
            <a:chOff x="4167002" y="586254"/>
            <a:chExt cx="2473927" cy="5353304"/>
          </a:xfrm>
        </p:grpSpPr>
        <p:pic>
          <p:nvPicPr>
            <p:cNvPr id="11" name="图片 10" descr="手机屏幕截图&#10;&#10;描述已自动生成">
              <a:extLst>
                <a:ext uri="{FF2B5EF4-FFF2-40B4-BE49-F238E27FC236}">
                  <a16:creationId xmlns:a16="http://schemas.microsoft.com/office/drawing/2014/main" id="{BA8FC074-BBB9-4475-B9FE-EA320BB88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002" y="586254"/>
              <a:ext cx="2473927" cy="5353304"/>
            </a:xfrm>
            <a:prstGeom prst="rect">
              <a:avLst/>
            </a:prstGeom>
          </p:spPr>
        </p:pic>
        <p:sp>
          <p:nvSpPr>
            <p:cNvPr id="665" name="矩形 664">
              <a:extLst>
                <a:ext uri="{FF2B5EF4-FFF2-40B4-BE49-F238E27FC236}">
                  <a16:creationId xmlns:a16="http://schemas.microsoft.com/office/drawing/2014/main" id="{5F74DD69-B35A-4CC2-8633-82AF9375B61C}"/>
                </a:ext>
              </a:extLst>
            </p:cNvPr>
            <p:cNvSpPr/>
            <p:nvPr/>
          </p:nvSpPr>
          <p:spPr>
            <a:xfrm>
              <a:off x="4672292" y="878526"/>
              <a:ext cx="1431262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217737" hangingPunct="0">
                <a:defRPr/>
              </a:pPr>
              <a:r>
                <a:rPr lang="en-US" altLang="zh-CN" sz="10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DIN"/>
                  <a:ea typeface="微软雅黑" panose="020B0503020204020204" pitchFamily="34" charset="-122"/>
                  <a:cs typeface="Helvetica Neue"/>
                  <a:sym typeface="Helvetica Neue"/>
                </a:rPr>
                <a:t>Archive Disclaimer</a:t>
              </a:r>
              <a:endParaRPr lang="zh-CN" altLang="en-US" sz="1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DIN"/>
                <a:ea typeface="微软雅黑" panose="020B0503020204020204" pitchFamily="34" charset="-122"/>
                <a:cs typeface="Helvetica Neue"/>
                <a:sym typeface="Helvetica Neue"/>
              </a:endParaRP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05257FF6-52C3-C576-5966-EB9938FFE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56" y="1023729"/>
            <a:ext cx="2586244" cy="515442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AC58DF-DD54-D8F7-1E87-2F9BC472FF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6C8F80-BF26-ADC4-FF97-3B65A364EA44}"/>
              </a:ext>
            </a:extLst>
          </p:cNvPr>
          <p:cNvSpPr/>
          <p:nvPr/>
        </p:nvSpPr>
        <p:spPr>
          <a:xfrm>
            <a:off x="0" y="0"/>
            <a:ext cx="4559076" cy="7170821"/>
          </a:xfrm>
          <a:prstGeom prst="rect">
            <a:avLst/>
          </a:prstGeom>
          <a:solidFill>
            <a:srgbClr val="015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组合 661">
            <a:extLst>
              <a:ext uri="{FF2B5EF4-FFF2-40B4-BE49-F238E27FC236}">
                <a16:creationId xmlns:a16="http://schemas.microsoft.com/office/drawing/2014/main" id="{1AAA840B-026F-28E6-237E-61AC43CDD34A}"/>
              </a:ext>
            </a:extLst>
          </p:cNvPr>
          <p:cNvGrpSpPr/>
          <p:nvPr/>
        </p:nvGrpSpPr>
        <p:grpSpPr>
          <a:xfrm>
            <a:off x="475052" y="2483490"/>
            <a:ext cx="779307" cy="427876"/>
            <a:chOff x="364438" y="1990538"/>
            <a:chExt cx="1039075" cy="570501"/>
          </a:xfrm>
        </p:grpSpPr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053FD62-9C3A-F48F-0376-C3280622D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584" y="1990538"/>
              <a:ext cx="468906" cy="570501"/>
            </a:xfrm>
            <a:custGeom>
              <a:avLst/>
              <a:gdLst>
                <a:gd name="T0" fmla="*/ 162 w 180"/>
                <a:gd name="T1" fmla="*/ 0 h 219"/>
                <a:gd name="T2" fmla="*/ 59 w 180"/>
                <a:gd name="T3" fmla="*/ 0 h 219"/>
                <a:gd name="T4" fmla="*/ 0 w 180"/>
                <a:gd name="T5" fmla="*/ 54 h 219"/>
                <a:gd name="T6" fmla="*/ 0 w 180"/>
                <a:gd name="T7" fmla="*/ 201 h 219"/>
                <a:gd name="T8" fmla="*/ 0 w 180"/>
                <a:gd name="T9" fmla="*/ 201 h 219"/>
                <a:gd name="T10" fmla="*/ 3 w 180"/>
                <a:gd name="T11" fmla="*/ 208 h 219"/>
                <a:gd name="T12" fmla="*/ 5 w 180"/>
                <a:gd name="T13" fmla="*/ 214 h 219"/>
                <a:gd name="T14" fmla="*/ 11 w 180"/>
                <a:gd name="T15" fmla="*/ 218 h 219"/>
                <a:gd name="T16" fmla="*/ 18 w 180"/>
                <a:gd name="T17" fmla="*/ 219 h 219"/>
                <a:gd name="T18" fmla="*/ 180 w 180"/>
                <a:gd name="T19" fmla="*/ 219 h 219"/>
                <a:gd name="T20" fmla="*/ 180 w 180"/>
                <a:gd name="T21" fmla="*/ 18 h 219"/>
                <a:gd name="T22" fmla="*/ 180 w 180"/>
                <a:gd name="T23" fmla="*/ 18 h 219"/>
                <a:gd name="T24" fmla="*/ 179 w 180"/>
                <a:gd name="T25" fmla="*/ 11 h 219"/>
                <a:gd name="T26" fmla="*/ 175 w 180"/>
                <a:gd name="T27" fmla="*/ 5 h 219"/>
                <a:gd name="T28" fmla="*/ 169 w 180"/>
                <a:gd name="T29" fmla="*/ 1 h 219"/>
                <a:gd name="T30" fmla="*/ 162 w 180"/>
                <a:gd name="T31" fmla="*/ 0 h 219"/>
                <a:gd name="T32" fmla="*/ 162 w 180"/>
                <a:gd name="T33" fmla="*/ 0 h 219"/>
                <a:gd name="T34" fmla="*/ 162 w 180"/>
                <a:gd name="T35" fmla="*/ 0 h 219"/>
                <a:gd name="T36" fmla="*/ 162 w 180"/>
                <a:gd name="T37" fmla="*/ 0 h 219"/>
                <a:gd name="T38" fmla="*/ 166 w 180"/>
                <a:gd name="T39" fmla="*/ 204 h 219"/>
                <a:gd name="T40" fmla="*/ 25 w 180"/>
                <a:gd name="T41" fmla="*/ 204 h 219"/>
                <a:gd name="T42" fmla="*/ 25 w 180"/>
                <a:gd name="T43" fmla="*/ 204 h 219"/>
                <a:gd name="T44" fmla="*/ 21 w 180"/>
                <a:gd name="T45" fmla="*/ 204 h 219"/>
                <a:gd name="T46" fmla="*/ 18 w 180"/>
                <a:gd name="T47" fmla="*/ 203 h 219"/>
                <a:gd name="T48" fmla="*/ 15 w 180"/>
                <a:gd name="T49" fmla="*/ 197 h 219"/>
                <a:gd name="T50" fmla="*/ 15 w 180"/>
                <a:gd name="T51" fmla="*/ 193 h 219"/>
                <a:gd name="T52" fmla="*/ 15 w 180"/>
                <a:gd name="T53" fmla="*/ 63 h 219"/>
                <a:gd name="T54" fmla="*/ 49 w 180"/>
                <a:gd name="T55" fmla="*/ 63 h 219"/>
                <a:gd name="T56" fmla="*/ 49 w 180"/>
                <a:gd name="T57" fmla="*/ 63 h 219"/>
                <a:gd name="T58" fmla="*/ 54 w 180"/>
                <a:gd name="T59" fmla="*/ 63 h 219"/>
                <a:gd name="T60" fmla="*/ 60 w 180"/>
                <a:gd name="T61" fmla="*/ 60 h 219"/>
                <a:gd name="T62" fmla="*/ 63 w 180"/>
                <a:gd name="T63" fmla="*/ 54 h 219"/>
                <a:gd name="T64" fmla="*/ 66 w 180"/>
                <a:gd name="T65" fmla="*/ 46 h 219"/>
                <a:gd name="T66" fmla="*/ 66 w 180"/>
                <a:gd name="T67" fmla="*/ 14 h 219"/>
                <a:gd name="T68" fmla="*/ 157 w 180"/>
                <a:gd name="T69" fmla="*/ 14 h 219"/>
                <a:gd name="T70" fmla="*/ 157 w 180"/>
                <a:gd name="T71" fmla="*/ 14 h 219"/>
                <a:gd name="T72" fmla="*/ 159 w 180"/>
                <a:gd name="T73" fmla="*/ 14 h 219"/>
                <a:gd name="T74" fmla="*/ 162 w 180"/>
                <a:gd name="T75" fmla="*/ 16 h 219"/>
                <a:gd name="T76" fmla="*/ 166 w 180"/>
                <a:gd name="T77" fmla="*/ 21 h 219"/>
                <a:gd name="T78" fmla="*/ 166 w 180"/>
                <a:gd name="T79" fmla="*/ 26 h 219"/>
                <a:gd name="T80" fmla="*/ 166 w 180"/>
                <a:gd name="T81" fmla="*/ 204 h 219"/>
                <a:gd name="T82" fmla="*/ 166 w 180"/>
                <a:gd name="T83" fmla="*/ 204 h 219"/>
                <a:gd name="T84" fmla="*/ 166 w 180"/>
                <a:gd name="T85" fmla="*/ 20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219">
                  <a:moveTo>
                    <a:pt x="162" y="0"/>
                  </a:moveTo>
                  <a:lnTo>
                    <a:pt x="59" y="0"/>
                  </a:lnTo>
                  <a:lnTo>
                    <a:pt x="0" y="54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3" y="208"/>
                  </a:lnTo>
                  <a:lnTo>
                    <a:pt x="5" y="214"/>
                  </a:lnTo>
                  <a:lnTo>
                    <a:pt x="11" y="218"/>
                  </a:lnTo>
                  <a:lnTo>
                    <a:pt x="18" y="219"/>
                  </a:lnTo>
                  <a:lnTo>
                    <a:pt x="180" y="219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79" y="11"/>
                  </a:lnTo>
                  <a:lnTo>
                    <a:pt x="175" y="5"/>
                  </a:lnTo>
                  <a:lnTo>
                    <a:pt x="169" y="1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close/>
                  <a:moveTo>
                    <a:pt x="166" y="204"/>
                  </a:moveTo>
                  <a:lnTo>
                    <a:pt x="25" y="204"/>
                  </a:lnTo>
                  <a:lnTo>
                    <a:pt x="25" y="204"/>
                  </a:lnTo>
                  <a:lnTo>
                    <a:pt x="21" y="204"/>
                  </a:lnTo>
                  <a:lnTo>
                    <a:pt x="18" y="203"/>
                  </a:lnTo>
                  <a:lnTo>
                    <a:pt x="15" y="197"/>
                  </a:lnTo>
                  <a:lnTo>
                    <a:pt x="15" y="193"/>
                  </a:lnTo>
                  <a:lnTo>
                    <a:pt x="15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54" y="63"/>
                  </a:lnTo>
                  <a:lnTo>
                    <a:pt x="60" y="60"/>
                  </a:lnTo>
                  <a:lnTo>
                    <a:pt x="63" y="54"/>
                  </a:lnTo>
                  <a:lnTo>
                    <a:pt x="66" y="46"/>
                  </a:lnTo>
                  <a:lnTo>
                    <a:pt x="66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9" y="14"/>
                  </a:lnTo>
                  <a:lnTo>
                    <a:pt x="162" y="16"/>
                  </a:lnTo>
                  <a:lnTo>
                    <a:pt x="166" y="21"/>
                  </a:lnTo>
                  <a:lnTo>
                    <a:pt x="166" y="26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166" y="2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12740" hangingPunct="0">
                <a:defRPr/>
              </a:pPr>
              <a:endParaRPr lang="zh-CN" altLang="en-US" sz="1500" b="1" kern="0">
                <a:solidFill>
                  <a:srgbClr val="FFFFFF"/>
                </a:solidFill>
                <a:latin typeface="Helvetica Neue"/>
                <a:ea typeface="Microsoft YaHei Light"/>
                <a:cs typeface="Helvetica Neue"/>
                <a:sym typeface="Helvetica Neue"/>
              </a:endParaRPr>
            </a:p>
          </p:txBody>
        </p:sp>
        <p:sp>
          <p:nvSpPr>
            <p:cNvPr id="24" name="文本框 663">
              <a:extLst>
                <a:ext uri="{FF2B5EF4-FFF2-40B4-BE49-F238E27FC236}">
                  <a16:creationId xmlns:a16="http://schemas.microsoft.com/office/drawing/2014/main" id="{B02D1DF6-0842-BE65-A1CC-24A36991A7D1}"/>
                </a:ext>
              </a:extLst>
            </p:cNvPr>
            <p:cNvSpPr txBox="1"/>
            <p:nvPr/>
          </p:nvSpPr>
          <p:spPr>
            <a:xfrm>
              <a:off x="364438" y="2106619"/>
              <a:ext cx="1039075" cy="437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1" tIns="25401" rIns="25401" bIns="25401" numCol="1" spcCol="38100" rtlCol="0" anchor="ctr">
              <a:spAutoFit/>
            </a:bodyPr>
            <a:lstStyle/>
            <a:p>
              <a:pPr algn="ctr" defTabSz="412740" hangingPunct="0">
                <a:defRPr/>
              </a:pPr>
              <a:r>
                <a:rPr lang="en-US" altLang="zh-TW" b="1" kern="0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Helvetica Neue"/>
                  <a:sym typeface="Helvetica Neue"/>
                </a:rPr>
                <a:t>#</a:t>
              </a:r>
              <a:endParaRPr lang="zh-CN" altLang="en-US" b="1" kern="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Helvetica Neue"/>
                <a:sym typeface="Helvetica Neue"/>
              </a:endParaRPr>
            </a:p>
          </p:txBody>
        </p:sp>
      </p:grpSp>
      <p:sp>
        <p:nvSpPr>
          <p:cNvPr id="25" name="企业内部通讯工具">
            <a:extLst>
              <a:ext uri="{FF2B5EF4-FFF2-40B4-BE49-F238E27FC236}">
                <a16:creationId xmlns:a16="http://schemas.microsoft.com/office/drawing/2014/main" id="{C1521ABC-C939-2A30-0C49-B55ED58011ED}"/>
              </a:ext>
            </a:extLst>
          </p:cNvPr>
          <p:cNvSpPr txBox="1"/>
          <p:nvPr/>
        </p:nvSpPr>
        <p:spPr>
          <a:xfrm>
            <a:off x="1259915" y="2217616"/>
            <a:ext cx="2705612" cy="83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 spc="180">
                <a:solidFill>
                  <a:srgbClr val="000000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lvl1pPr>
          </a:lstStyle>
          <a:p>
            <a:pPr defTabSz="6350" hangingPunct="0"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en-US" sz="2200" b="1" kern="0" spc="44" dirty="0" err="1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WeCom</a:t>
            </a:r>
            <a:r>
              <a:rPr lang="en-US" sz="2200" b="1" kern="0" spc="44" dirty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 </a:t>
            </a:r>
          </a:p>
          <a:p>
            <a:pPr defTabSz="6350" hangingPunct="0"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en-US" sz="2200" b="1" kern="0" spc="44" dirty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Message Archiving</a:t>
            </a:r>
          </a:p>
        </p:txBody>
      </p:sp>
      <p:sp>
        <p:nvSpPr>
          <p:cNvPr id="26" name="统一的企业通讯录，可管理的内部群聊，与微信一致的沟通体验">
            <a:extLst>
              <a:ext uri="{FF2B5EF4-FFF2-40B4-BE49-F238E27FC236}">
                <a16:creationId xmlns:a16="http://schemas.microsoft.com/office/drawing/2014/main" id="{14FD27B2-BFBC-2AA9-EDF0-E5953F377C02}"/>
              </a:ext>
            </a:extLst>
          </p:cNvPr>
          <p:cNvSpPr txBox="1"/>
          <p:nvPr/>
        </p:nvSpPr>
        <p:spPr>
          <a:xfrm>
            <a:off x="346075" y="2570572"/>
            <a:ext cx="2883595" cy="31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just" defTabSz="12700">
              <a:lnSpc>
                <a:spcPts val="4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b="0" spc="44">
                <a:solidFill>
                  <a:srgbClr val="767F8A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171450" indent="-171450" algn="l" defTabSz="6350" hangingPunct="0">
              <a:lnSpc>
                <a:spcPts val="2200"/>
              </a:lnSpc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endParaRPr lang="en-US" altLang="zh-CN" sz="1600" b="1" kern="0" spc="22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27" name="统一的企业通讯录，可管理的内部群聊，与微信一致的沟通体验">
            <a:extLst>
              <a:ext uri="{FF2B5EF4-FFF2-40B4-BE49-F238E27FC236}">
                <a16:creationId xmlns:a16="http://schemas.microsoft.com/office/drawing/2014/main" id="{1C02099B-4613-2856-E6C3-ED189B17538A}"/>
              </a:ext>
            </a:extLst>
          </p:cNvPr>
          <p:cNvSpPr txBox="1"/>
          <p:nvPr/>
        </p:nvSpPr>
        <p:spPr>
          <a:xfrm>
            <a:off x="696936" y="3187198"/>
            <a:ext cx="3344103" cy="195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just" defTabSz="12700">
              <a:lnSpc>
                <a:spcPts val="4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b="0" spc="44">
                <a:solidFill>
                  <a:srgbClr val="767F8A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228600" indent="-228600" algn="l" defTabSz="6350" hangingPunct="0">
              <a:lnSpc>
                <a:spcPct val="200000"/>
              </a:lnSpc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en-US" altLang="zh-CN" sz="1600" kern="0" spc="22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Obtain chat context &amp; log</a:t>
            </a:r>
          </a:p>
          <a:p>
            <a:pPr marL="228600" indent="-228600" algn="l" defTabSz="6350" hangingPunct="0">
              <a:lnSpc>
                <a:spcPct val="200000"/>
              </a:lnSpc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en-US" altLang="zh-CN" sz="1600" kern="0" spc="22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Corporate public key</a:t>
            </a:r>
          </a:p>
          <a:p>
            <a:pPr marL="228600" indent="-228600" algn="l" defTabSz="6350" hangingPunct="0">
              <a:lnSpc>
                <a:spcPct val="200000"/>
              </a:lnSpc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en-US" altLang="zh-CN" sz="1600" kern="0" spc="22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Audio/Video disable option</a:t>
            </a:r>
          </a:p>
          <a:p>
            <a:pPr marL="228600" indent="-228600" algn="l" defTabSz="6350" hangingPunct="0">
              <a:lnSpc>
                <a:spcPct val="200000"/>
              </a:lnSpc>
              <a:buFont typeface="Arial" panose="020B0604020202020204" pitchFamily="34" charset="0"/>
              <a:buChar char="•"/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/>
            </a:pPr>
            <a:r>
              <a:rPr lang="en-US" altLang="zh-CN" sz="1600" kern="0" spc="22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Annual charge per headcount</a:t>
            </a:r>
          </a:p>
        </p:txBody>
      </p:sp>
    </p:spTree>
    <p:extLst>
      <p:ext uri="{BB962C8B-B14F-4D97-AF65-F5344CB8AC3E}">
        <p14:creationId xmlns:p14="http://schemas.microsoft.com/office/powerpoint/2010/main" val="3546284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矩形"/>
          <p:cNvSpPr/>
          <p:nvPr/>
        </p:nvSpPr>
        <p:spPr>
          <a:xfrm>
            <a:off x="407397" y="2772630"/>
            <a:ext cx="2735644" cy="3161538"/>
          </a:xfrm>
          <a:prstGeom prst="roundRect">
            <a:avLst>
              <a:gd name="adj" fmla="val 0"/>
            </a:avLst>
          </a:prstGeom>
          <a:solidFill>
            <a:srgbClr val="EDF1FF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709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5" name="01"/>
          <p:cNvSpPr/>
          <p:nvPr/>
        </p:nvSpPr>
        <p:spPr>
          <a:xfrm>
            <a:off x="407400" y="2555525"/>
            <a:ext cx="2735641" cy="660379"/>
          </a:xfrm>
          <a:prstGeom prst="rect">
            <a:avLst/>
          </a:prstGeom>
          <a:solidFill>
            <a:srgbClr val="006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412709" hangingPunct="0"/>
            <a:r>
              <a:rPr lang="en-US" altLang="zh-CN" sz="1600" b="1" kern="0" dirty="0">
                <a:latin typeface="腾讯体 W7"/>
                <a:ea typeface="腾讯体 W7"/>
              </a:rPr>
              <a:t>Efficient Collaboration</a:t>
            </a:r>
            <a:endParaRPr sz="1600" b="1" kern="0" dirty="0"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756" name="矩形"/>
          <p:cNvSpPr/>
          <p:nvPr/>
        </p:nvSpPr>
        <p:spPr>
          <a:xfrm>
            <a:off x="3290931" y="2772630"/>
            <a:ext cx="2735644" cy="3161538"/>
          </a:xfrm>
          <a:prstGeom prst="roundRect">
            <a:avLst>
              <a:gd name="adj" fmla="val 0"/>
            </a:avLst>
          </a:prstGeom>
          <a:solidFill>
            <a:srgbClr val="EDF1FF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709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7" name="02"/>
          <p:cNvSpPr/>
          <p:nvPr/>
        </p:nvSpPr>
        <p:spPr>
          <a:xfrm>
            <a:off x="3290934" y="2555525"/>
            <a:ext cx="2735641" cy="660379"/>
          </a:xfrm>
          <a:prstGeom prst="rect">
            <a:avLst/>
          </a:prstGeom>
          <a:solidFill>
            <a:srgbClr val="006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412709" hangingPunct="0"/>
            <a:r>
              <a:rPr lang="en-US" altLang="zh-CN" sz="1600" b="1" kern="0" dirty="0">
                <a:latin typeface="腾讯体 W7"/>
                <a:ea typeface="Helvetica Neue Medium"/>
                <a:cs typeface="Helvetica Neue Medium"/>
              </a:rPr>
              <a:t>Ecosystem Synergies</a:t>
            </a:r>
            <a:endParaRPr sz="1600" b="1" kern="0" dirty="0">
              <a:latin typeface="腾讯体 W7"/>
              <a:ea typeface="Helvetica Neue Medium"/>
              <a:cs typeface="Helvetica Neue Medium"/>
            </a:endParaRPr>
          </a:p>
        </p:txBody>
      </p:sp>
      <p:sp>
        <p:nvSpPr>
          <p:cNvPr id="758" name="矩形"/>
          <p:cNvSpPr/>
          <p:nvPr/>
        </p:nvSpPr>
        <p:spPr>
          <a:xfrm>
            <a:off x="6191088" y="2772630"/>
            <a:ext cx="2735644" cy="3161538"/>
          </a:xfrm>
          <a:prstGeom prst="roundRect">
            <a:avLst>
              <a:gd name="adj" fmla="val 0"/>
            </a:avLst>
          </a:prstGeom>
          <a:solidFill>
            <a:srgbClr val="EDF1FF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709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9" name="03"/>
          <p:cNvSpPr/>
          <p:nvPr/>
        </p:nvSpPr>
        <p:spPr>
          <a:xfrm>
            <a:off x="6191088" y="2555525"/>
            <a:ext cx="2735641" cy="660379"/>
          </a:xfrm>
          <a:prstGeom prst="rect">
            <a:avLst/>
          </a:prstGeom>
          <a:solidFill>
            <a:srgbClr val="006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412709" hangingPunct="0"/>
            <a:r>
              <a:rPr lang="en-US" altLang="zh-CN" sz="1600" b="1" kern="0" dirty="0">
                <a:latin typeface="腾讯体 W7"/>
                <a:ea typeface="腾讯体 W7"/>
              </a:rPr>
              <a:t>Enterprise Applications </a:t>
            </a:r>
            <a:endParaRPr lang="en-US" sz="1600" b="1" kern="0" dirty="0">
              <a:latin typeface="腾讯体 W7"/>
              <a:ea typeface="腾讯体 W7"/>
            </a:endParaRPr>
          </a:p>
        </p:txBody>
      </p:sp>
      <p:sp>
        <p:nvSpPr>
          <p:cNvPr id="760" name="矩形"/>
          <p:cNvSpPr/>
          <p:nvPr/>
        </p:nvSpPr>
        <p:spPr>
          <a:xfrm>
            <a:off x="9074621" y="2772630"/>
            <a:ext cx="2735644" cy="3161538"/>
          </a:xfrm>
          <a:prstGeom prst="roundRect">
            <a:avLst>
              <a:gd name="adj" fmla="val 0"/>
            </a:avLst>
          </a:prstGeom>
          <a:solidFill>
            <a:srgbClr val="EDF1FF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709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1" name="04"/>
          <p:cNvSpPr/>
          <p:nvPr/>
        </p:nvSpPr>
        <p:spPr>
          <a:xfrm>
            <a:off x="9074621" y="2555525"/>
            <a:ext cx="2712350" cy="660379"/>
          </a:xfrm>
          <a:prstGeom prst="rect">
            <a:avLst/>
          </a:prstGeom>
          <a:solidFill>
            <a:srgbClr val="006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412709" hangingPunct="0"/>
            <a:r>
              <a:rPr lang="en-US" sz="1600" b="1" kern="0" dirty="0">
                <a:latin typeface="腾讯体 W7"/>
                <a:ea typeface="Helvetica Neue Medium"/>
                <a:cs typeface="Helvetica Neue Medium"/>
              </a:rPr>
              <a:t>Comprehensive Security</a:t>
            </a:r>
            <a:endParaRPr sz="1600" b="1" kern="0" dirty="0">
              <a:latin typeface="腾讯体 W7"/>
              <a:ea typeface="Helvetica Neue Medium"/>
              <a:cs typeface="Helvetica Neue Medium"/>
            </a:endParaRPr>
          </a:p>
        </p:txBody>
      </p:sp>
      <p:sp>
        <p:nvSpPr>
          <p:cNvPr id="20" name="标题文本一">
            <a:extLst>
              <a:ext uri="{FF2B5EF4-FFF2-40B4-BE49-F238E27FC236}">
                <a16:creationId xmlns:a16="http://schemas.microsoft.com/office/drawing/2014/main" id="{7E005860-2E98-504A-BD45-68EC448D0FD6}"/>
              </a:ext>
            </a:extLst>
          </p:cNvPr>
          <p:cNvSpPr txBox="1"/>
          <p:nvPr/>
        </p:nvSpPr>
        <p:spPr>
          <a:xfrm>
            <a:off x="593187" y="3510534"/>
            <a:ext cx="2258675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WeChat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UE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without learning curve</a:t>
            </a:r>
          </a:p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Instant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Messaging, work Group</a:t>
            </a:r>
          </a:p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Self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service</a:t>
            </a:r>
          </a:p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Office Automation, Tooling </a:t>
            </a:r>
          </a:p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endParaRPr lang="en-US" altLang="zh-CN" sz="1100" kern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腾讯体 W7"/>
            </a:endParaRPr>
          </a:p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endParaRPr sz="1100" kern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腾讯体 W7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A50327-FCE1-A34C-A012-24F77EEC1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19041" y="6540098"/>
            <a:ext cx="163486" cy="225674"/>
          </a:xfrm>
        </p:spPr>
        <p:txBody>
          <a:bodyPr/>
          <a:lstStyle/>
          <a:p>
            <a:pPr algn="ctr" defTabSz="412709" hangingPunct="0"/>
            <a:fld id="{86CB4B4D-7CA3-9044-876B-883B54F8677D}" type="slidenum">
              <a:rPr lang="en-US" altLang="zh-CN" kern="0">
                <a:solidFill>
                  <a:srgbClr val="000000"/>
                </a:solidFill>
              </a:rPr>
              <a:pPr algn="ctr" defTabSz="412709" hangingPunct="0"/>
              <a:t>16</a:t>
            </a:fld>
            <a:endParaRPr lang="zh-CN" altLang="en-US" kern="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B05AD-9BBB-7F42-9AB7-6F93E402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72" y="991428"/>
            <a:ext cx="1635493" cy="1459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73796-5D04-E242-9DA3-068C2DFBF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771" y="1136714"/>
            <a:ext cx="2018489" cy="1242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F72DC-48C8-D948-B172-5D6C37084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120" y="1084721"/>
            <a:ext cx="1873571" cy="1397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E35FB-0DF3-A644-80E8-969FB9399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4925" y="1177883"/>
            <a:ext cx="2153054" cy="1304254"/>
          </a:xfrm>
          <a:prstGeom prst="rect">
            <a:avLst/>
          </a:prstGeom>
        </p:spPr>
      </p:pic>
      <p:sp>
        <p:nvSpPr>
          <p:cNvPr id="17" name="标题文本一">
            <a:extLst>
              <a:ext uri="{FF2B5EF4-FFF2-40B4-BE49-F238E27FC236}">
                <a16:creationId xmlns:a16="http://schemas.microsoft.com/office/drawing/2014/main" id="{624C774A-2504-0646-AFE0-3EFE404B397C}"/>
              </a:ext>
            </a:extLst>
          </p:cNvPr>
          <p:cNvSpPr txBox="1"/>
          <p:nvPr/>
        </p:nvSpPr>
        <p:spPr>
          <a:xfrm>
            <a:off x="3476458" y="3411013"/>
            <a:ext cx="2407936" cy="176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WeChat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customer message in single chat or group chat, share content to the customers moments. PGC &amp; UGC via Video Channels, official account.</a:t>
            </a:r>
          </a:p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endParaRPr lang="en-US" altLang="zh-CN" sz="1100" kern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腾讯体 W7"/>
            </a:endParaRPr>
          </a:p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Mini-Program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Internet &amp; Intranet </a:t>
            </a:r>
          </a:p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endParaRPr lang="en-US" altLang="zh-CN" sz="1100" kern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腾讯体 W7"/>
            </a:endParaRPr>
          </a:p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Enterprise Payment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Out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of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box</a:t>
            </a:r>
          </a:p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Open</a:t>
            </a:r>
            <a:r>
              <a:rPr lang="zh-CN" altLang="en-US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Ecosystems</a:t>
            </a:r>
            <a:r>
              <a:rPr lang="zh-CN" altLang="en-US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and</a:t>
            </a:r>
            <a:r>
              <a:rPr lang="zh-CN" altLang="en-US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API</a:t>
            </a:r>
            <a:r>
              <a:rPr lang="zh-CN" altLang="en-US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6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Economy</a:t>
            </a:r>
          </a:p>
        </p:txBody>
      </p:sp>
      <p:sp>
        <p:nvSpPr>
          <p:cNvPr id="18" name="标题文本一">
            <a:extLst>
              <a:ext uri="{FF2B5EF4-FFF2-40B4-BE49-F238E27FC236}">
                <a16:creationId xmlns:a16="http://schemas.microsoft.com/office/drawing/2014/main" id="{0250B6C3-68AC-6447-B86F-8E8DCE1748A4}"/>
              </a:ext>
            </a:extLst>
          </p:cNvPr>
          <p:cNvSpPr txBox="1"/>
          <p:nvPr/>
        </p:nvSpPr>
        <p:spPr>
          <a:xfrm>
            <a:off x="6427142" y="3411013"/>
            <a:ext cx="2263529" cy="158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Built-in Tencent productivity tools (Meeting &amp; Calendar, on boarding &amp; off boarding,  Approvals, etc.)</a:t>
            </a:r>
          </a:p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3rd-party apps</a:t>
            </a:r>
          </a:p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User-developed system integration via APIs.</a:t>
            </a:r>
          </a:p>
          <a:p>
            <a:pPr marL="0" lvl="1" defTabSz="228566" hangingPunct="0">
              <a:spcBef>
                <a:spcPts val="600"/>
              </a:spcBef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Low code rapid dev</a:t>
            </a:r>
            <a:r>
              <a:rPr lang="zh-CN" alt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 </a:t>
            </a:r>
            <a:r>
              <a:rPr lang="en-US" altLang="zh-CN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腾讯体 W7"/>
              </a:rPr>
              <a:t>studios.</a:t>
            </a:r>
          </a:p>
        </p:txBody>
      </p:sp>
      <p:sp>
        <p:nvSpPr>
          <p:cNvPr id="19" name="标题文本一">
            <a:extLst>
              <a:ext uri="{FF2B5EF4-FFF2-40B4-BE49-F238E27FC236}">
                <a16:creationId xmlns:a16="http://schemas.microsoft.com/office/drawing/2014/main" id="{412A988E-4D4D-CA4E-8565-CDD9377909D7}"/>
              </a:ext>
            </a:extLst>
          </p:cNvPr>
          <p:cNvSpPr txBox="1"/>
          <p:nvPr/>
        </p:nvSpPr>
        <p:spPr>
          <a:xfrm>
            <a:off x="9204870" y="3474617"/>
            <a:ext cx="2533980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2pPr lvl="1" indent="0" algn="l" defTabSz="228589"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defTabSz="412709" hangingPunct="0"/>
            <a:r>
              <a:rPr 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rPr>
              <a:t>Robust cybersecurity system to secure private user information and enterprise data </a:t>
            </a:r>
          </a:p>
          <a:p>
            <a:pPr defTabSz="412709" hangingPunct="0"/>
            <a:endParaRPr lang="en-US" sz="1100" kern="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Helvetica Neue"/>
              <a:sym typeface="Helvetica Neue"/>
            </a:endParaRPr>
          </a:p>
          <a:p>
            <a:pPr defTabSz="412709" hangingPunct="0"/>
            <a:r>
              <a:rPr lang="en-US" sz="11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rPr>
              <a:t>the first to receive certifications for all major international information security standards </a:t>
            </a:r>
          </a:p>
        </p:txBody>
      </p:sp>
      <p:sp>
        <p:nvSpPr>
          <p:cNvPr id="21" name="标题文本一">
            <a:extLst>
              <a:ext uri="{FF2B5EF4-FFF2-40B4-BE49-F238E27FC236}">
                <a16:creationId xmlns:a16="http://schemas.microsoft.com/office/drawing/2014/main" id="{2EC103BD-4C12-9540-9E5A-150463048EEB}"/>
              </a:ext>
            </a:extLst>
          </p:cNvPr>
          <p:cNvSpPr txBox="1"/>
          <p:nvPr/>
        </p:nvSpPr>
        <p:spPr>
          <a:xfrm>
            <a:off x="525678" y="5448798"/>
            <a:ext cx="2326184" cy="21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indent="114289" algn="ctr" defTabSz="228566" hangingPunct="0"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sz="1400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腾讯体 W7"/>
              </a:rPr>
              <a:t>As easy to use as WeChat</a:t>
            </a:r>
          </a:p>
        </p:txBody>
      </p:sp>
      <p:sp>
        <p:nvSpPr>
          <p:cNvPr id="22" name="标题文本一">
            <a:extLst>
              <a:ext uri="{FF2B5EF4-FFF2-40B4-BE49-F238E27FC236}">
                <a16:creationId xmlns:a16="http://schemas.microsoft.com/office/drawing/2014/main" id="{68D0B2A1-F96F-6042-BC18-B5FDBA52DA2B}"/>
              </a:ext>
            </a:extLst>
          </p:cNvPr>
          <p:cNvSpPr txBox="1"/>
          <p:nvPr/>
        </p:nvSpPr>
        <p:spPr>
          <a:xfrm>
            <a:off x="3326842" y="5448798"/>
            <a:ext cx="2669120" cy="21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09" hangingPunct="0"/>
            <a:r>
              <a:rPr 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WeChat &amp; qCloud Ecosystem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C4EF70-3E57-034A-AFA8-83B28A6D3F82}"/>
              </a:ext>
            </a:extLst>
          </p:cNvPr>
          <p:cNvSpPr txBox="1"/>
          <p:nvPr/>
        </p:nvSpPr>
        <p:spPr>
          <a:xfrm>
            <a:off x="6277534" y="5247443"/>
            <a:ext cx="2562748" cy="52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2709" hangingPunct="0"/>
            <a:r>
              <a:rPr 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A Wide Array of OA Apps,</a:t>
            </a:r>
          </a:p>
          <a:p>
            <a:pPr algn="ctr" defTabSz="412709" hangingPunct="0"/>
            <a:r>
              <a:rPr lang="en-US" altLang="zh-CN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App</a:t>
            </a:r>
            <a:r>
              <a:rPr lang="zh-CN" alt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 </a:t>
            </a:r>
            <a:r>
              <a:rPr 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Build</a:t>
            </a:r>
            <a:r>
              <a:rPr lang="en-US" altLang="zh-CN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er</a:t>
            </a:r>
            <a:r>
              <a:rPr 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 &amp; Integrations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86833B-01EC-704B-8159-1C981E4FEAD0}"/>
              </a:ext>
            </a:extLst>
          </p:cNvPr>
          <p:cNvSpPr txBox="1"/>
          <p:nvPr/>
        </p:nvSpPr>
        <p:spPr>
          <a:xfrm>
            <a:off x="9258360" y="5188591"/>
            <a:ext cx="2326184" cy="52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2709" hangingPunct="0"/>
            <a:r>
              <a:rPr lang="en-US" altLang="zh-CN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Ensured</a:t>
            </a:r>
            <a:r>
              <a:rPr 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 Security </a:t>
            </a:r>
          </a:p>
          <a:p>
            <a:pPr algn="ctr" defTabSz="412709" hangingPunct="0"/>
            <a:r>
              <a:rPr 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&amp; </a:t>
            </a:r>
            <a:r>
              <a:rPr lang="en-US" altLang="zh-CN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Full</a:t>
            </a:r>
            <a:r>
              <a:rPr lang="zh-CN" alt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 </a:t>
            </a:r>
            <a:r>
              <a:rPr lang="en-US" sz="1400" b="1" kern="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 Medium"/>
                <a:sym typeface="Helvetica Neue"/>
              </a:rPr>
              <a:t>Compliance</a:t>
            </a:r>
          </a:p>
        </p:txBody>
      </p:sp>
      <p:sp>
        <p:nvSpPr>
          <p:cNvPr id="24" name="标题文本">
            <a:extLst>
              <a:ext uri="{FF2B5EF4-FFF2-40B4-BE49-F238E27FC236}">
                <a16:creationId xmlns:a16="http://schemas.microsoft.com/office/drawing/2014/main" id="{B89BB738-031E-1842-BD8D-A5DF509A83CB}"/>
              </a:ext>
            </a:extLst>
          </p:cNvPr>
          <p:cNvSpPr txBox="1"/>
          <p:nvPr/>
        </p:nvSpPr>
        <p:spPr>
          <a:xfrm>
            <a:off x="342856" y="288170"/>
            <a:ext cx="5419963" cy="54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457200">
              <a:lnSpc>
                <a:spcPct val="120000"/>
              </a:lnSpc>
              <a:defRPr kumimoji="1" sz="320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+mn-cs"/>
              </a:defRPr>
            </a:lvl1pPr>
          </a:lstStyle>
          <a:p>
            <a:pPr defTabSz="457154" hangingPunct="0"/>
            <a:r>
              <a:rPr lang="en-US" altLang="zh-CN" b="1" kern="0" dirty="0">
                <a:solidFill>
                  <a:schemeClr val="tx1"/>
                </a:solidFill>
                <a:sym typeface="Helvetica Neue"/>
              </a:rPr>
              <a:t>WeCom Values</a:t>
            </a:r>
            <a:endParaRPr lang="zh-CN" altLang="en-US" b="1" kern="0" dirty="0">
              <a:solidFill>
                <a:schemeClr val="tx1"/>
              </a:solidFill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BC34C-F17F-384D-A34A-A1A666DE7284}"/>
              </a:ext>
            </a:extLst>
          </p:cNvPr>
          <p:cNvSpPr txBox="1"/>
          <p:nvPr/>
        </p:nvSpPr>
        <p:spPr>
          <a:xfrm>
            <a:off x="342855" y="6081486"/>
            <a:ext cx="5794873" cy="52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21" indent="-285721" defTabSz="412709" hangingPunct="0">
              <a:buFont typeface="Wingdings" pitchFamily="2" charset="2"/>
              <a:buChar char="ü"/>
            </a:pP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Deployment </a:t>
            </a:r>
            <a:r>
              <a:rPr lang="en-US" altLang="zh-CN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-</a:t>
            </a: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 Standard</a:t>
            </a:r>
            <a:r>
              <a:rPr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 </a:t>
            </a: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SaaS or Private deployment</a:t>
            </a:r>
          </a:p>
          <a:p>
            <a:pPr marL="285721" indent="-285721" defTabSz="412709" hangingPunct="0">
              <a:buFont typeface="Wingdings" pitchFamily="2" charset="2"/>
              <a:buChar char="ü"/>
            </a:pP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Industry Solutions </a:t>
            </a:r>
            <a:r>
              <a:rPr lang="en-US" altLang="zh-CN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-</a:t>
            </a: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 Custom industry solutions </a:t>
            </a:r>
            <a:r>
              <a:rPr lang="en-US" altLang="zh-CN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&amp;</a:t>
            </a: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 Neue"/>
              </a:rPr>
              <a:t> applications</a:t>
            </a:r>
            <a:endParaRPr lang="ja-JP" altLang="en-US" sz="1400" kern="0">
              <a:solidFill>
                <a:srgbClr val="000000">
                  <a:lumMod val="75000"/>
                  <a:lumOff val="25000"/>
                </a:srgbClr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Helvetica Neue"/>
              <a:sym typeface="Helvetica Neu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D8BF27-3852-A34E-ABE1-3CB76725C963}"/>
              </a:ext>
            </a:extLst>
          </p:cNvPr>
          <p:cNvSpPr txBox="1"/>
          <p:nvPr/>
        </p:nvSpPr>
        <p:spPr>
          <a:xfrm>
            <a:off x="6139669" y="6067129"/>
            <a:ext cx="5794872" cy="52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marL="285721" indent="-285721" defTabSz="412709" hangingPunct="0">
              <a:buFont typeface="Wingdings" pitchFamily="2" charset="2"/>
              <a:buChar char="ü"/>
            </a:pP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cs typeface="Helvetica Neue"/>
                <a:sym typeface="Helvetica Neue"/>
              </a:rPr>
              <a:t>Smart Hardware - </a:t>
            </a:r>
            <a:r>
              <a:rPr lang="en-US" altLang="zh-CN" sz="1400" kern="0" dirty="0" err="1">
                <a:solidFill>
                  <a:srgbClr val="000000">
                    <a:lumMod val="75000"/>
                    <a:lumOff val="25000"/>
                  </a:srgbClr>
                </a:solidFill>
                <a:cs typeface="Helvetica Neue"/>
                <a:sym typeface="Helvetica Neue"/>
              </a:rPr>
              <a:t>ioT</a:t>
            </a: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cs typeface="Helvetica Neue"/>
                <a:sym typeface="Helvetica Neue"/>
              </a:rPr>
              <a:t> hardware </a:t>
            </a:r>
            <a:r>
              <a:rPr lang="en-US" altLang="zh-CN" sz="1400" kern="0" dirty="0">
                <a:solidFill>
                  <a:srgbClr val="000000">
                    <a:lumMod val="75000"/>
                    <a:lumOff val="25000"/>
                  </a:srgbClr>
                </a:solidFill>
                <a:cs typeface="Helvetica Neue"/>
                <a:sym typeface="Helvetica Neue"/>
              </a:rPr>
              <a:t>&amp;</a:t>
            </a: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cs typeface="Helvetica Neue"/>
                <a:sym typeface="Helvetica Neue"/>
              </a:rPr>
              <a:t> software smart office</a:t>
            </a:r>
          </a:p>
          <a:p>
            <a:pPr marL="285721" indent="-285721" defTabSz="412709" hangingPunct="0">
              <a:buFont typeface="Wingdings" pitchFamily="2" charset="2"/>
              <a:buChar char="ü"/>
            </a:pPr>
            <a:r>
              <a:rPr lang="en-US" altLang="ja-JP" sz="1400" kern="0" dirty="0">
                <a:solidFill>
                  <a:srgbClr val="000000">
                    <a:lumMod val="75000"/>
                    <a:lumOff val="25000"/>
                  </a:srgbClr>
                </a:solidFill>
                <a:cs typeface="Helvetica Neue"/>
                <a:sym typeface="Helvetica Neue"/>
              </a:rPr>
              <a:t>Business Innovation - WeCom Enterprise API and developer</a:t>
            </a:r>
            <a:r>
              <a:rPr lang="en-US" altLang="zh-CN" sz="1400" kern="0" dirty="0">
                <a:solidFill>
                  <a:srgbClr val="000000">
                    <a:lumMod val="75000"/>
                    <a:lumOff val="25000"/>
                  </a:srgbClr>
                </a:solidFill>
                <a:cs typeface="Helvetica Neue"/>
                <a:sym typeface="Helvetica Neue"/>
              </a:rPr>
              <a:t>s*</a:t>
            </a:r>
            <a:endParaRPr lang="ja-JP" altLang="en-US" sz="1400" kern="0">
              <a:solidFill>
                <a:srgbClr val="000000">
                  <a:lumMod val="75000"/>
                  <a:lumOff val="25000"/>
                </a:srgbClr>
              </a:solidFill>
              <a:cs typeface="Helvetica Neue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439CF-6C20-2E4B-AF1E-56BBA18A8396}"/>
              </a:ext>
            </a:extLst>
          </p:cNvPr>
          <p:cNvSpPr txBox="1"/>
          <p:nvPr/>
        </p:nvSpPr>
        <p:spPr>
          <a:xfrm>
            <a:off x="6427142" y="6540098"/>
            <a:ext cx="5123139" cy="2461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defTabSz="412709" hangingPunct="0"/>
            <a:r>
              <a:rPr lang="en-US" altLang="zh-CN" sz="1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 Neue"/>
              </a:rPr>
              <a:t>* WeChat API compatible and extensions, mini-program inter-runnable</a:t>
            </a:r>
            <a:endParaRPr lang="ja-JP" altLang="en-US" sz="1000" kern="0">
              <a:solidFill>
                <a:srgbClr val="000000">
                  <a:lumMod val="75000"/>
                  <a:lumOff val="25000"/>
                </a:srgbClr>
              </a:solidFill>
              <a:latin typeface="TencentSans W3" panose="020C04030202040F0204" pitchFamily="34" charset="-122"/>
              <a:ea typeface="TencentSans W3" panose="020C04030202040F0204" pitchFamily="34" charset="-122"/>
              <a:cs typeface="Helvetica Neue"/>
              <a:sym typeface="Helvetica Neue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BF04E0-934E-D67C-8FE1-D13A4DA9A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062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5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DF0D987-5803-5F4B-8BCE-86CE65273E19}"/>
              </a:ext>
            </a:extLst>
          </p:cNvPr>
          <p:cNvSpPr/>
          <p:nvPr/>
        </p:nvSpPr>
        <p:spPr>
          <a:xfrm>
            <a:off x="9720881" y="2630728"/>
            <a:ext cx="1421876" cy="1421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2020.04.26     演讲者姓名">
            <a:extLst>
              <a:ext uri="{FF2B5EF4-FFF2-40B4-BE49-F238E27FC236}">
                <a16:creationId xmlns:a16="http://schemas.microsoft.com/office/drawing/2014/main" id="{555876FA-21B8-471F-B5EB-CC14D0A474AA}"/>
              </a:ext>
            </a:extLst>
          </p:cNvPr>
          <p:cNvSpPr txBox="1"/>
          <p:nvPr/>
        </p:nvSpPr>
        <p:spPr>
          <a:xfrm>
            <a:off x="6493280" y="4294098"/>
            <a:ext cx="750206" cy="338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Website</a:t>
            </a:r>
          </a:p>
        </p:txBody>
      </p:sp>
      <p:sp>
        <p:nvSpPr>
          <p:cNvPr id="13" name="2020.04.26     演讲者姓名">
            <a:extLst>
              <a:ext uri="{FF2B5EF4-FFF2-40B4-BE49-F238E27FC236}">
                <a16:creationId xmlns:a16="http://schemas.microsoft.com/office/drawing/2014/main" id="{94141D40-EBC0-4C28-B5D9-0A9BA03C52B8}"/>
              </a:ext>
            </a:extLst>
          </p:cNvPr>
          <p:cNvSpPr txBox="1"/>
          <p:nvPr/>
        </p:nvSpPr>
        <p:spPr>
          <a:xfrm>
            <a:off x="8190365" y="4298840"/>
            <a:ext cx="865622" cy="338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Facebook</a:t>
            </a:r>
          </a:p>
        </p:txBody>
      </p:sp>
      <p:sp>
        <p:nvSpPr>
          <p:cNvPr id="14" name="2020.04.26     演讲者姓名">
            <a:extLst>
              <a:ext uri="{FF2B5EF4-FFF2-40B4-BE49-F238E27FC236}">
                <a16:creationId xmlns:a16="http://schemas.microsoft.com/office/drawing/2014/main" id="{809A2935-6552-4CBC-AFDE-E60408B157EF}"/>
              </a:ext>
            </a:extLst>
          </p:cNvPr>
          <p:cNvSpPr txBox="1"/>
          <p:nvPr/>
        </p:nvSpPr>
        <p:spPr>
          <a:xfrm>
            <a:off x="9953773" y="4262766"/>
            <a:ext cx="952439" cy="33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LinkedIn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DA5596DE-5DB9-524A-9F28-F4CA99908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584" y="2715799"/>
            <a:ext cx="1268818" cy="12688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433CEA-8525-8940-848A-AF59119F394C}"/>
              </a:ext>
            </a:extLst>
          </p:cNvPr>
          <p:cNvSpPr/>
          <p:nvPr/>
        </p:nvSpPr>
        <p:spPr>
          <a:xfrm>
            <a:off x="7850793" y="2634931"/>
            <a:ext cx="1544767" cy="150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2521516B-68BD-4644-9D77-256ABE3B3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59" y="2751170"/>
            <a:ext cx="1301434" cy="1301434"/>
          </a:xfrm>
          <a:prstGeom prst="rect">
            <a:avLst/>
          </a:prstGeom>
        </p:spPr>
      </p:pic>
      <p:sp>
        <p:nvSpPr>
          <p:cNvPr id="11" name="正方形">
            <a:extLst>
              <a:ext uri="{FF2B5EF4-FFF2-40B4-BE49-F238E27FC236}">
                <a16:creationId xmlns:a16="http://schemas.microsoft.com/office/drawing/2014/main" id="{D3753CFA-8789-022A-7F7D-AD92F7FF0E6A}"/>
              </a:ext>
            </a:extLst>
          </p:cNvPr>
          <p:cNvSpPr/>
          <p:nvPr/>
        </p:nvSpPr>
        <p:spPr>
          <a:xfrm>
            <a:off x="491862" y="2396649"/>
            <a:ext cx="4216400" cy="1907117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38098" algn="ctr" fontAlgn="base">
              <a:spcBef>
                <a:spcPct val="0"/>
              </a:spcBef>
              <a:spcAft>
                <a:spcPct val="0"/>
              </a:spcAft>
              <a:tabLst>
                <a:tab pos="3369397" algn="l"/>
              </a:tabLst>
            </a:pPr>
            <a:r>
              <a:rPr lang="en-US" altLang="en-US" sz="4000" b="1" dirty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THANK YOU</a:t>
            </a:r>
          </a:p>
        </p:txBody>
      </p:sp>
      <p:sp>
        <p:nvSpPr>
          <p:cNvPr id="15" name="正方形">
            <a:extLst>
              <a:ext uri="{FF2B5EF4-FFF2-40B4-BE49-F238E27FC236}">
                <a16:creationId xmlns:a16="http://schemas.microsoft.com/office/drawing/2014/main" id="{DCFB5652-3A95-3A69-50C9-74025D91185E}"/>
              </a:ext>
            </a:extLst>
          </p:cNvPr>
          <p:cNvSpPr/>
          <p:nvPr/>
        </p:nvSpPr>
        <p:spPr>
          <a:xfrm>
            <a:off x="3910053" y="1922992"/>
            <a:ext cx="1193801" cy="1193800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71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正方形">
            <a:extLst>
              <a:ext uri="{FF2B5EF4-FFF2-40B4-BE49-F238E27FC236}">
                <a16:creationId xmlns:a16="http://schemas.microsoft.com/office/drawing/2014/main" id="{11B23A69-8B06-941F-36EF-032959DB9518}"/>
              </a:ext>
            </a:extLst>
          </p:cNvPr>
          <p:cNvSpPr/>
          <p:nvPr/>
        </p:nvSpPr>
        <p:spPr>
          <a:xfrm>
            <a:off x="1427488" y="4079171"/>
            <a:ext cx="526828" cy="526828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71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87F576-C38B-7DC4-B8C6-DF29A09DACE2}"/>
              </a:ext>
            </a:extLst>
          </p:cNvPr>
          <p:cNvSpPr/>
          <p:nvPr/>
        </p:nvSpPr>
        <p:spPr>
          <a:xfrm>
            <a:off x="6096000" y="2676769"/>
            <a:ext cx="1544767" cy="150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图片 8">
            <a:extLst>
              <a:ext uri="{FF2B5EF4-FFF2-40B4-BE49-F238E27FC236}">
                <a16:creationId xmlns:a16="http://schemas.microsoft.com/office/drawing/2014/main" id="{BA116CB1-EE63-2BB2-B1A2-3C60C3C1C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666" y="2789136"/>
            <a:ext cx="1301434" cy="1301434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285FC25-9B02-7727-F93E-D00AC8CBD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9285" y="223401"/>
            <a:ext cx="1802304" cy="2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5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">
            <a:extLst>
              <a:ext uri="{FF2B5EF4-FFF2-40B4-BE49-F238E27FC236}">
                <a16:creationId xmlns:a16="http://schemas.microsoft.com/office/drawing/2014/main" id="{11EB2387-AFD2-ECAA-ACE9-AD653FB74427}"/>
              </a:ext>
            </a:extLst>
          </p:cNvPr>
          <p:cNvSpPr/>
          <p:nvPr/>
        </p:nvSpPr>
        <p:spPr>
          <a:xfrm>
            <a:off x="1115908" y="2114998"/>
            <a:ext cx="1193646" cy="1193644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/>
          </a:ln>
        </p:spPr>
        <p:txBody>
          <a:bodyPr lIns="25400" tIns="25400" rIns="25400" bIns="25400" anchor="ctr"/>
          <a:lstStyle/>
          <a:p>
            <a:pPr marL="0" lvl="0" indent="0" algn="ctr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</a:defRPr>
            </a:pPr>
            <a:endParaRPr sz="1600" b="0" i="0" u="none" strike="noStrike" kern="0" spc="0" baseline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26" name="正方形">
            <a:extLst>
              <a:ext uri="{FF2B5EF4-FFF2-40B4-BE49-F238E27FC236}">
                <a16:creationId xmlns:a16="http://schemas.microsoft.com/office/drawing/2014/main" id="{F1C1DF6D-D46A-0510-435F-D6B5C20D72D0}"/>
              </a:ext>
            </a:extLst>
          </p:cNvPr>
          <p:cNvSpPr/>
          <p:nvPr/>
        </p:nvSpPr>
        <p:spPr>
          <a:xfrm>
            <a:off x="-7921" y="2435344"/>
            <a:ext cx="1987947" cy="1987947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/>
          </a:ln>
        </p:spPr>
        <p:txBody>
          <a:bodyPr lIns="25400" tIns="25400" rIns="25400" bIns="25400" anchor="ctr"/>
          <a:lstStyle/>
          <a:p>
            <a:pPr marL="0" lvl="0" indent="0" algn="ctr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</a:defRPr>
            </a:pPr>
            <a:endParaRPr sz="1600" b="0" i="0" u="none" strike="noStrike" kern="0" spc="0" baseline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sp>
        <p:nvSpPr>
          <p:cNvPr id="27" name="章节标题文本，100磅">
            <a:extLst>
              <a:ext uri="{FF2B5EF4-FFF2-40B4-BE49-F238E27FC236}">
                <a16:creationId xmlns:a16="http://schemas.microsoft.com/office/drawing/2014/main" id="{6376D9E2-01B1-9419-DFA7-6217864F610D}"/>
              </a:ext>
            </a:extLst>
          </p:cNvPr>
          <p:cNvSpPr txBox="1"/>
          <p:nvPr/>
        </p:nvSpPr>
        <p:spPr>
          <a:xfrm>
            <a:off x="3158666" y="2817748"/>
            <a:ext cx="7417340" cy="1045799"/>
          </a:xfrm>
          <a:prstGeom prst="rect">
            <a:avLst/>
          </a:prstGeom>
          <a:ln w="12700">
            <a:miter/>
          </a:ln>
        </p:spPr>
        <p:txBody>
          <a:bodyPr wrap="square" lIns="0" tIns="0" rIns="0" bIns="0" anchor="ctr">
            <a:spAutoFit/>
          </a:bodyPr>
          <a:lstStyle>
            <a:lvl1pPr lvl="0" algn="l" defTabSz="457200">
              <a:defRPr sz="9999" b="0">
                <a:solidFill>
                  <a:srgbClr val="FFFFFF"/>
                </a:solidFill>
                <a:latin typeface="腾讯体 W7"/>
                <a:ea typeface="腾讯体 W7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1.</a:t>
            </a:r>
            <a:r>
              <a:rPr lang="zh-TW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Ecosystem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History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WeCom</a:t>
            </a:r>
            <a:endParaRPr lang="zh-CN" altLang="en-US" sz="2400" b="1" dirty="0">
              <a:solidFill>
                <a:prstClr val="white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Calibri" panose="020F0502020204030204" pitchFamily="34" charset="0"/>
            </a:endParaRPr>
          </a:p>
          <a:p>
            <a:pPr marL="38098"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369397" algn="l"/>
              </a:tabLst>
              <a:defRPr/>
            </a:pPr>
            <a:r>
              <a:rPr lang="en-US" altLang="zh-TW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2.</a:t>
            </a:r>
            <a:r>
              <a:rPr lang="zh-TW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"/>
              </a:rPr>
              <a:t>Communication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"/>
              </a:rPr>
              <a:t>and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 Neue"/>
              </a:rPr>
              <a:t>Collaboration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 Neue"/>
              </a:rPr>
              <a:t>Capabilities</a:t>
            </a:r>
            <a:r>
              <a:rPr lang="zh-CN" altLang="en-US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Helvetica"/>
              </a:rPr>
              <a:t> </a:t>
            </a:r>
            <a:r>
              <a:rPr lang="en-HK" altLang="zh-CN" sz="24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 </a:t>
            </a:r>
          </a:p>
        </p:txBody>
      </p:sp>
      <p:sp>
        <p:nvSpPr>
          <p:cNvPr id="28" name="01">
            <a:extLst>
              <a:ext uri="{FF2B5EF4-FFF2-40B4-BE49-F238E27FC236}">
                <a16:creationId xmlns:a16="http://schemas.microsoft.com/office/drawing/2014/main" id="{B3DEFBF2-73F0-453B-6F4C-D9947103998E}"/>
              </a:ext>
            </a:extLst>
          </p:cNvPr>
          <p:cNvSpPr txBox="1"/>
          <p:nvPr/>
        </p:nvSpPr>
        <p:spPr>
          <a:xfrm>
            <a:off x="141472" y="3285510"/>
            <a:ext cx="2472454" cy="446789"/>
          </a:xfrm>
          <a:prstGeom prst="rect">
            <a:avLst/>
          </a:prstGeom>
          <a:ln w="12700">
            <a:miter/>
          </a:ln>
        </p:spPr>
        <p:txBody>
          <a:bodyPr wrap="square" lIns="0" tIns="0" rIns="0" bIns="0" anchor="ctr">
            <a:spAutoFit/>
          </a:bodyPr>
          <a:lstStyle>
            <a:lvl1pPr lvl="0" algn="l" defTabSz="457200">
              <a:lnSpc>
                <a:spcPct val="80000"/>
              </a:lnSpc>
              <a:defRPr sz="19997" b="0">
                <a:solidFill>
                  <a:schemeClr val="accent1">
                    <a:lumOff val="-2947"/>
                  </a:schemeClr>
                </a:solidFill>
                <a:latin typeface="腾讯体 W7"/>
                <a:ea typeface="腾讯体 W7"/>
              </a:defRPr>
            </a:lvl1pPr>
          </a:lstStyle>
          <a:p>
            <a:pPr marL="0" indent="0" algn="l" defTabSz="4572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3600" b="0" i="0" strike="noStrike" spc="0" dirty="0">
                <a:solidFill>
                  <a:srgbClr val="0060FF"/>
                </a:solidFill>
                <a:latin typeface="腾讯体 W7"/>
                <a:ea typeface="腾讯体 W7"/>
              </a:rPr>
              <a:t>Content</a:t>
            </a:r>
            <a:endParaRPr lang="zh-CN" sz="3600" b="0" i="0" strike="noStrike" spc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29" name="正方形">
            <a:extLst>
              <a:ext uri="{FF2B5EF4-FFF2-40B4-BE49-F238E27FC236}">
                <a16:creationId xmlns:a16="http://schemas.microsoft.com/office/drawing/2014/main" id="{E2A98624-8F08-E517-A33B-22FC4EC1DC41}"/>
              </a:ext>
            </a:extLst>
          </p:cNvPr>
          <p:cNvSpPr/>
          <p:nvPr/>
        </p:nvSpPr>
        <p:spPr>
          <a:xfrm>
            <a:off x="1782856" y="4198020"/>
            <a:ext cx="526759" cy="526759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/>
          </a:ln>
        </p:spPr>
        <p:txBody>
          <a:bodyPr lIns="25400" tIns="25400" rIns="25400" bIns="25400" anchor="ctr"/>
          <a:lstStyle/>
          <a:p>
            <a:pPr marL="0" lvl="0" indent="0" algn="ctr" defTabSz="412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</a:defRPr>
            </a:pPr>
            <a:endParaRPr sz="1600" b="0" i="0" u="none" strike="noStrike" kern="0" spc="0" baseline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</a:endParaRPr>
          </a:p>
        </p:txBody>
      </p:sp>
      <p:pic>
        <p:nvPicPr>
          <p:cNvPr id="30" name="Picture 29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C2C754A3-74D9-E936-94E9-7486FCDAA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51" y="342900"/>
            <a:ext cx="1743121" cy="259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5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FFFA55D-8502-4D1C-938F-1F64FD34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285" y="223401"/>
            <a:ext cx="1802304" cy="268304"/>
          </a:xfrm>
          <a:prstGeom prst="rect">
            <a:avLst/>
          </a:prstGeom>
        </p:spPr>
      </p:pic>
      <p:sp>
        <p:nvSpPr>
          <p:cNvPr id="2" name="PPT标题文本">
            <a:extLst>
              <a:ext uri="{FF2B5EF4-FFF2-40B4-BE49-F238E27FC236}">
                <a16:creationId xmlns:a16="http://schemas.microsoft.com/office/drawing/2014/main" id="{1E3EC7CF-2378-812E-E924-F130AAD57C93}"/>
              </a:ext>
            </a:extLst>
          </p:cNvPr>
          <p:cNvSpPr txBox="1"/>
          <p:nvPr/>
        </p:nvSpPr>
        <p:spPr>
          <a:xfrm>
            <a:off x="2635891" y="2936076"/>
            <a:ext cx="10689888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38098" lvl="0" fontAlgn="base">
              <a:spcBef>
                <a:spcPct val="0"/>
              </a:spcBef>
              <a:spcAft>
                <a:spcPct val="0"/>
              </a:spcAft>
              <a:tabLst>
                <a:tab pos="3369397" algn="l"/>
              </a:tabLst>
              <a:defRPr/>
            </a:pPr>
            <a:r>
              <a:rPr lang="en-US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Overview</a:t>
            </a:r>
            <a:r>
              <a:rPr lang="zh-CN" altLang="en-US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of</a:t>
            </a:r>
            <a:r>
              <a:rPr lang="zh-CN" altLang="en-US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WeCom</a:t>
            </a:r>
            <a:r>
              <a:rPr lang="en-HK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</a:p>
        </p:txBody>
      </p:sp>
      <p:sp>
        <p:nvSpPr>
          <p:cNvPr id="3" name="正方形">
            <a:extLst>
              <a:ext uri="{FF2B5EF4-FFF2-40B4-BE49-F238E27FC236}">
                <a16:creationId xmlns:a16="http://schemas.microsoft.com/office/drawing/2014/main" id="{7A52476E-36C9-E0A9-387B-A59CF91D8E02}"/>
              </a:ext>
            </a:extLst>
          </p:cNvPr>
          <p:cNvSpPr/>
          <p:nvPr/>
        </p:nvSpPr>
        <p:spPr>
          <a:xfrm>
            <a:off x="1116053" y="2114551"/>
            <a:ext cx="1193801" cy="1193800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" name="正方形">
            <a:extLst>
              <a:ext uri="{FF2B5EF4-FFF2-40B4-BE49-F238E27FC236}">
                <a16:creationId xmlns:a16="http://schemas.microsoft.com/office/drawing/2014/main" id="{D0FFBFFD-5BD8-37CD-D6E8-010107C59E64}"/>
              </a:ext>
            </a:extLst>
          </p:cNvPr>
          <p:cNvSpPr/>
          <p:nvPr/>
        </p:nvSpPr>
        <p:spPr>
          <a:xfrm>
            <a:off x="-7922" y="2434898"/>
            <a:ext cx="1988206" cy="1988206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" name="正方形">
            <a:extLst>
              <a:ext uri="{FF2B5EF4-FFF2-40B4-BE49-F238E27FC236}">
                <a16:creationId xmlns:a16="http://schemas.microsoft.com/office/drawing/2014/main" id="{BC051350-AEF0-F438-308C-67F3EE5533DA}"/>
              </a:ext>
            </a:extLst>
          </p:cNvPr>
          <p:cNvSpPr/>
          <p:nvPr/>
        </p:nvSpPr>
        <p:spPr>
          <a:xfrm>
            <a:off x="1783088" y="4197573"/>
            <a:ext cx="526828" cy="526828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" name="01">
            <a:extLst>
              <a:ext uri="{FF2B5EF4-FFF2-40B4-BE49-F238E27FC236}">
                <a16:creationId xmlns:a16="http://schemas.microsoft.com/office/drawing/2014/main" id="{C2A9DD92-4579-8B58-F494-288716AB782F}"/>
              </a:ext>
            </a:extLst>
          </p:cNvPr>
          <p:cNvSpPr txBox="1"/>
          <p:nvPr/>
        </p:nvSpPr>
        <p:spPr>
          <a:xfrm>
            <a:off x="141490" y="2887836"/>
            <a:ext cx="1832857" cy="124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20000"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r>
              <a:rPr lang="en-US" altLang="zh-CN" sz="10001" b="1" dirty="0">
                <a:solidFill>
                  <a:srgbClr val="01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01</a:t>
            </a:r>
            <a:endParaRPr sz="10001" b="1" dirty="0">
              <a:solidFill>
                <a:srgbClr val="015FFF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33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79376" y="317262"/>
            <a:ext cx="7093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cs typeface="+mn-ea"/>
                <a:sym typeface="+mn-lt"/>
              </a:rPr>
              <a:t>企业微信系统演进</a:t>
            </a:r>
          </a:p>
        </p:txBody>
      </p:sp>
      <p:grpSp>
        <p:nvGrpSpPr>
          <p:cNvPr id="147" name="组合 146"/>
          <p:cNvGrpSpPr/>
          <p:nvPr/>
        </p:nvGrpSpPr>
        <p:grpSpPr>
          <a:xfrm>
            <a:off x="546923" y="1527393"/>
            <a:ext cx="11288527" cy="4565968"/>
            <a:chOff x="2417" y="4302"/>
            <a:chExt cx="35554" cy="14381"/>
          </a:xfrm>
        </p:grpSpPr>
        <p:cxnSp>
          <p:nvCxnSpPr>
            <p:cNvPr id="149" name="直接连接符 148"/>
            <p:cNvCxnSpPr>
              <a:cxnSpLocks/>
              <a:endCxn id="150" idx="1"/>
            </p:cNvCxnSpPr>
            <p:nvPr/>
          </p:nvCxnSpPr>
          <p:spPr>
            <a:xfrm>
              <a:off x="5161" y="7600"/>
              <a:ext cx="2298" cy="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oval"/>
              <a:tailEnd type="oval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0" name="矩形 149"/>
            <p:cNvSpPr/>
            <p:nvPr/>
          </p:nvSpPr>
          <p:spPr>
            <a:xfrm>
              <a:off x="7459" y="7023"/>
              <a:ext cx="4274" cy="115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ctr" forceAA="0">
              <a:spAutoFit/>
            </a:bodyPr>
            <a:lstStyle/>
            <a:p>
              <a:pPr marL="0" marR="0" lvl="0" indent="0" algn="ctr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个人（</a:t>
              </a:r>
              <a:r>
                <a:rPr kumimoji="0" lang="en-US" altLang="zh-CN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2C</a:t>
              </a:r>
              <a:r>
                <a:rPr kumimoji="0" lang="zh-CN" alt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）</a:t>
              </a:r>
            </a:p>
          </p:txBody>
        </p:sp>
        <p:sp>
          <p:nvSpPr>
            <p:cNvPr id="151" name="矩形 150"/>
            <p:cNvSpPr/>
            <p:nvPr/>
          </p:nvSpPr>
          <p:spPr>
            <a:xfrm>
              <a:off x="7459" y="12326"/>
              <a:ext cx="4274" cy="115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ctr" forceAA="0">
              <a:spAutoFit/>
            </a:bodyPr>
            <a:lstStyle/>
            <a:p>
              <a:pPr marL="0" marR="0" lvl="0" indent="0" algn="ctr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企业（</a:t>
              </a:r>
              <a:r>
                <a:rPr kumimoji="0" lang="en-US" altLang="zh-CN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2B</a:t>
              </a:r>
              <a:r>
                <a:rPr kumimoji="0" lang="zh-CN" alt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）</a:t>
              </a:r>
            </a:p>
          </p:txBody>
        </p:sp>
        <p:cxnSp>
          <p:nvCxnSpPr>
            <p:cNvPr id="152" name="肘形连接符 29"/>
            <p:cNvCxnSpPr>
              <a:cxnSpLocks/>
              <a:endCxn id="151" idx="1"/>
            </p:cNvCxnSpPr>
            <p:nvPr/>
          </p:nvCxnSpPr>
          <p:spPr>
            <a:xfrm>
              <a:off x="5160" y="7600"/>
              <a:ext cx="2298" cy="5304"/>
            </a:xfrm>
            <a:prstGeom prst="bentConnector3">
              <a:avLst>
                <a:gd name="adj1" fmla="val 50061"/>
              </a:avLst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oval"/>
              <a:tailEnd type="oval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3" name="矩形 152"/>
            <p:cNvSpPr/>
            <p:nvPr/>
          </p:nvSpPr>
          <p:spPr>
            <a:xfrm>
              <a:off x="13549" y="10709"/>
              <a:ext cx="3235" cy="115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ctr" forceAA="0">
              <a:spAutoFit/>
            </a:bodyPr>
            <a:lstStyle/>
            <a:p>
              <a:pPr marL="0" marR="0" lvl="0" indent="0" algn="ctr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sym typeface="Arial" panose="020B0604020202020204"/>
                </a:rPr>
                <a:t>订阅号</a:t>
              </a:r>
            </a:p>
          </p:txBody>
        </p:sp>
        <p:sp>
          <p:nvSpPr>
            <p:cNvPr id="154" name="矩形 153"/>
            <p:cNvSpPr/>
            <p:nvPr/>
          </p:nvSpPr>
          <p:spPr>
            <a:xfrm>
              <a:off x="13549" y="12325"/>
              <a:ext cx="3235" cy="115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ctr" forceAA="0">
              <a:spAutoFit/>
            </a:bodyPr>
            <a:lstStyle/>
            <a:p>
              <a:pPr marL="0" marR="0" lvl="0" indent="0" algn="ctr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sym typeface="Arial" panose="020B0604020202020204"/>
                </a:rPr>
                <a:t>服务号</a:t>
              </a:r>
            </a:p>
          </p:txBody>
        </p:sp>
        <p:sp>
          <p:nvSpPr>
            <p:cNvPr id="155" name="矩形 154"/>
            <p:cNvSpPr/>
            <p:nvPr/>
          </p:nvSpPr>
          <p:spPr>
            <a:xfrm>
              <a:off x="13549" y="13942"/>
              <a:ext cx="3235" cy="115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ctr" forceAA="0">
              <a:spAutoFit/>
            </a:bodyPr>
            <a:lstStyle/>
            <a:p>
              <a:pPr marL="0" marR="0" lvl="0" indent="0" algn="ctr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3" panose="020C04030202040F0204" pitchFamily="34" charset="-122"/>
                  <a:ea typeface="TencentSans W3" panose="020C04030202040F0204" pitchFamily="34" charset="-122"/>
                  <a:sym typeface="Arial" panose="020B0604020202020204"/>
                </a:rPr>
                <a:t>企业号</a:t>
              </a:r>
            </a:p>
          </p:txBody>
        </p:sp>
        <p:cxnSp>
          <p:nvCxnSpPr>
            <p:cNvPr id="156" name="肘形连接符 40"/>
            <p:cNvCxnSpPr>
              <a:stCxn id="151" idx="3"/>
              <a:endCxn id="153" idx="1"/>
            </p:cNvCxnSpPr>
            <p:nvPr/>
          </p:nvCxnSpPr>
          <p:spPr>
            <a:xfrm flipV="1">
              <a:off x="11732" y="11288"/>
              <a:ext cx="1816" cy="1616"/>
            </a:xfrm>
            <a:prstGeom prst="bentConnector3">
              <a:avLst>
                <a:gd name="adj1" fmla="val 50022"/>
              </a:avLst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oval"/>
              <a:tailEnd type="oval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7" name="肘形连接符 41"/>
            <p:cNvCxnSpPr>
              <a:stCxn id="151" idx="3"/>
              <a:endCxn id="154" idx="1"/>
            </p:cNvCxnSpPr>
            <p:nvPr/>
          </p:nvCxnSpPr>
          <p:spPr>
            <a:xfrm>
              <a:off x="11732" y="12904"/>
              <a:ext cx="1816" cy="10"/>
            </a:xfrm>
            <a:prstGeom prst="bentConnector2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oval"/>
              <a:tailEnd type="oval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8" name="肘形连接符 42"/>
            <p:cNvCxnSpPr>
              <a:stCxn id="151" idx="3"/>
              <a:endCxn id="155" idx="1"/>
            </p:cNvCxnSpPr>
            <p:nvPr/>
          </p:nvCxnSpPr>
          <p:spPr>
            <a:xfrm>
              <a:off x="11732" y="12904"/>
              <a:ext cx="1816" cy="1616"/>
            </a:xfrm>
            <a:prstGeom prst="bentConnector3">
              <a:avLst>
                <a:gd name="adj1" fmla="val 50022"/>
              </a:avLst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oval"/>
              <a:tailEnd type="oval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9" name="肘形连接符 43"/>
            <p:cNvCxnSpPr>
              <a:stCxn id="155" idx="3"/>
              <a:endCxn id="170" idx="1"/>
            </p:cNvCxnSpPr>
            <p:nvPr/>
          </p:nvCxnSpPr>
          <p:spPr>
            <a:xfrm flipV="1">
              <a:off x="16786" y="7486"/>
              <a:ext cx="5484" cy="7034"/>
            </a:xfrm>
            <a:prstGeom prst="bentConnector3">
              <a:avLst>
                <a:gd name="adj1" fmla="val 50007"/>
              </a:avLst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oval"/>
              <a:tailEnd type="oval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0" name="文本框 159"/>
            <p:cNvSpPr txBox="1"/>
            <p:nvPr/>
          </p:nvSpPr>
          <p:spPr>
            <a:xfrm>
              <a:off x="2417" y="4738"/>
              <a:ext cx="2506" cy="115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t" forceAA="0">
              <a:spAutoFit/>
            </a:bodyPr>
            <a:lstStyle/>
            <a:p>
              <a:pPr marL="0" marR="0" lvl="0" indent="0" algn="ctr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sym typeface="Arial" panose="020B0604020202020204"/>
                </a:rPr>
                <a:t>微信</a:t>
              </a:r>
            </a:p>
          </p:txBody>
        </p:sp>
        <p:sp>
          <p:nvSpPr>
            <p:cNvPr id="161" name="文本框 160"/>
            <p:cNvSpPr txBox="1"/>
            <p:nvPr/>
          </p:nvSpPr>
          <p:spPr>
            <a:xfrm>
              <a:off x="21821" y="4302"/>
              <a:ext cx="3518" cy="202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t" forceAA="0">
              <a:spAutoFit/>
            </a:bodyPr>
            <a:lstStyle/>
            <a:p>
              <a:pPr marL="0" marR="0" lvl="0" indent="0" algn="l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企业微信</a:t>
              </a:r>
            </a:p>
            <a:p>
              <a:pPr marL="0" marR="0" lvl="0" indent="0" algn="l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（</a:t>
              </a:r>
              <a:r>
                <a:rPr kumimoji="0" lang="en-US" altLang="zh-CN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SaaS</a:t>
              </a: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）</a:t>
              </a:r>
            </a:p>
          </p:txBody>
        </p:sp>
        <p:sp>
          <p:nvSpPr>
            <p:cNvPr id="162" name="文本框 161"/>
            <p:cNvSpPr txBox="1"/>
            <p:nvPr/>
          </p:nvSpPr>
          <p:spPr>
            <a:xfrm>
              <a:off x="29153" y="4302"/>
              <a:ext cx="7623" cy="202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t" forceAA="0">
              <a:spAutoFit/>
            </a:bodyPr>
            <a:lstStyle/>
            <a:p>
              <a:pPr marL="0" marR="0" lvl="0" indent="0" algn="l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政务微信</a:t>
              </a:r>
              <a:r>
                <a:rPr kumimoji="0" lang="en-US" altLang="zh-CN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/</a:t>
              </a: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企业微信</a:t>
              </a:r>
            </a:p>
            <a:p>
              <a:pPr marL="0" marR="0" lvl="0" indent="0" algn="l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cs typeface="腾讯体" panose="02010600010101010101" pitchFamily="2" charset="-122"/>
                  <a:sym typeface="Arial" panose="020B0604020202020204"/>
                </a:rPr>
                <a:t>（私有化部署）</a:t>
              </a:r>
            </a:p>
          </p:txBody>
        </p:sp>
        <p:cxnSp>
          <p:nvCxnSpPr>
            <p:cNvPr id="163" name="肘形连接符 57"/>
            <p:cNvCxnSpPr/>
            <p:nvPr/>
          </p:nvCxnSpPr>
          <p:spPr>
            <a:xfrm>
              <a:off x="24817" y="7595"/>
              <a:ext cx="6410" cy="10"/>
            </a:xfrm>
            <a:prstGeom prst="bentConnector2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oval"/>
              <a:tailEnd type="oval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4" name=" 252"/>
            <p:cNvSpPr/>
            <p:nvPr/>
          </p:nvSpPr>
          <p:spPr>
            <a:xfrm>
              <a:off x="27360" y="6350"/>
              <a:ext cx="1113" cy="1147"/>
            </a:xfrm>
            <a:prstGeom prst="mathPlus">
              <a:avLst>
                <a:gd name="adj1" fmla="val 922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7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腾讯体" panose="02010600010101010101" pitchFamily="2" charset="-122"/>
                <a:ea typeface="腾讯体" panose="02010600010101010101" pitchFamily="2" charset="-122"/>
                <a:cs typeface="+mn-cs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15773" y="14753"/>
              <a:ext cx="1381" cy="1363"/>
            </a:xfrm>
            <a:prstGeom prst="ellipse">
              <a:avLst/>
            </a:prstGeom>
            <a:solidFill>
              <a:srgbClr val="015FFF"/>
            </a:solidFill>
            <a:ln w="12700" cap="flat">
              <a:noFill/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ctr" forceAA="0">
              <a:spAutoFit/>
            </a:bodyPr>
            <a:lstStyle/>
            <a:p>
              <a:pPr marL="0" marR="0" lvl="0" indent="0" algn="ctr" defTabSz="1826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sym typeface="Arial" panose="020B0604020202020204"/>
                </a:rPr>
                <a:t>1</a:t>
              </a:r>
            </a:p>
          </p:txBody>
        </p:sp>
        <p:sp>
          <p:nvSpPr>
            <p:cNvPr id="166" name="文本框 165"/>
            <p:cNvSpPr txBox="1"/>
            <p:nvPr/>
          </p:nvSpPr>
          <p:spPr>
            <a:xfrm>
              <a:off x="9923" y="16465"/>
              <a:ext cx="10486" cy="179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t" forceAA="0">
              <a:spAutoFit/>
            </a:bodyPr>
            <a:lstStyle/>
            <a:p>
              <a:pPr marL="570865" marR="0" lvl="0" indent="-570865" algn="l" defTabSz="182689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Arial" panose="020B0604020202020204"/>
                </a:rPr>
                <a:t>过渡版本，未来官方会逐步不再支持</a:t>
              </a:r>
            </a:p>
            <a:p>
              <a:pPr marL="570865" marR="0" lvl="0" indent="-570865" algn="l" defTabSz="182689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Arial" panose="020B0604020202020204"/>
                </a:rPr>
                <a:t>简单的功能界面和功能扩展性</a:t>
              </a:r>
            </a:p>
          </p:txBody>
        </p:sp>
        <p:sp>
          <p:nvSpPr>
            <p:cNvPr id="167" name="文本框 166"/>
            <p:cNvSpPr txBox="1"/>
            <p:nvPr/>
          </p:nvSpPr>
          <p:spPr>
            <a:xfrm>
              <a:off x="20328" y="9540"/>
              <a:ext cx="7777" cy="516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t" forceAA="0">
              <a:spAutoFit/>
            </a:bodyPr>
            <a:lstStyle/>
            <a:p>
              <a:pPr marL="570865" marR="0" lvl="0" indent="-570865" algn="l" defTabSz="1826895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目前对企业客户主推的版本，丰富的协同办公类应用，代替传统</a:t>
              </a:r>
              <a:r>
                <a:rPr kumimoji="0" lang="en-US" altLang="zh-CN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OA</a:t>
              </a: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的功能；</a:t>
              </a:r>
            </a:p>
            <a:p>
              <a:pPr marL="570865" marR="0" lvl="0" indent="-570865" algn="l" defTabSz="1826895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一些大型集团把其用于移动类轻应用的入口平台进行推广</a:t>
              </a:r>
            </a:p>
          </p:txBody>
        </p:sp>
        <p:sp>
          <p:nvSpPr>
            <p:cNvPr id="168" name="文本框 167"/>
            <p:cNvSpPr txBox="1"/>
            <p:nvPr/>
          </p:nvSpPr>
          <p:spPr>
            <a:xfrm>
              <a:off x="28861" y="9655"/>
              <a:ext cx="9110" cy="902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anchor="t" forceAA="0">
              <a:spAutoFit/>
            </a:bodyPr>
            <a:lstStyle/>
            <a:p>
              <a:pPr marL="570865" marR="0" lvl="0" indent="-570865" algn="l" defTabSz="1826895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+mn-ea"/>
                </a:rPr>
                <a:t>面向政府客户推出的智慧移动协同办公平台</a:t>
              </a: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；</a:t>
              </a:r>
            </a:p>
            <a:p>
              <a:pPr marL="570865" marR="0" lvl="0" indent="-570865" algn="l" defTabSz="1826895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构建统一的政企移动门户主架构；</a:t>
              </a:r>
            </a:p>
            <a:p>
              <a:pPr marL="570865" marR="0" lvl="0" indent="-570865" algn="l" defTabSz="1826895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丰富内外协作类的场景应用；</a:t>
              </a:r>
              <a:endParaRPr kumimoji="0" lang="en-US" altLang="zh-CN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腾讯体" panose="02010600010101010101" pitchFamily="2" charset="-122"/>
                <a:sym typeface="Arial" panose="020B0604020202020204"/>
              </a:endParaRPr>
            </a:p>
            <a:p>
              <a:pPr marL="570865" marR="0" lvl="0" indent="-570865" algn="l" defTabSz="121793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</a:rPr>
                <a:t>构建政府、企业、个人的新型沟通渠道，移动办公、音视频会议、助力政企移动业务创新；</a:t>
              </a:r>
            </a:p>
            <a:p>
              <a:pPr marL="570865" marR="0" lvl="0" indent="-570865" algn="l" defTabSz="121793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</a:rPr>
                <a:t>重点加强移动信息安全保护能力</a:t>
              </a:r>
            </a:p>
            <a:p>
              <a:pPr marL="570865" marR="0" lvl="0" indent="-570865" algn="l" defTabSz="1826895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腾讯体" panose="02010600010101010101" pitchFamily="2" charset="-122"/>
                  <a:sym typeface="Arial" panose="020B0604020202020204"/>
                </a:rPr>
                <a:t>包括：手机端APP，桌面客户端。</a:t>
              </a:r>
            </a:p>
            <a:p>
              <a:pPr marL="570865" marR="0" lvl="0" indent="-570865" algn="l" defTabSz="1826895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腾讯体" panose="02010600010101010101" pitchFamily="2" charset="-122"/>
                <a:sym typeface="Arial" panose="020B0604020202020204"/>
              </a:endParaRPr>
            </a:p>
            <a:p>
              <a:pPr marL="570865" marR="0" lvl="0" indent="-570865" algn="l" defTabSz="1826895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腾讯体" panose="02010600010101010101" pitchFamily="2" charset="-122"/>
                <a:sym typeface="Arial" panose="020B0604020202020204"/>
              </a:endParaRPr>
            </a:p>
          </p:txBody>
        </p:sp>
        <p:grpSp>
          <p:nvGrpSpPr>
            <p:cNvPr id="169" name="组合 168"/>
            <p:cNvGrpSpPr/>
            <p:nvPr/>
          </p:nvGrpSpPr>
          <p:grpSpPr>
            <a:xfrm>
              <a:off x="22270" y="6202"/>
              <a:ext cx="2568" cy="2568"/>
              <a:chOff x="10607272" y="2956559"/>
              <a:chExt cx="1224000" cy="1224000"/>
            </a:xfrm>
          </p:grpSpPr>
          <p:sp>
            <p:nvSpPr>
              <p:cNvPr id="170" name="圆角矩形 16"/>
              <p:cNvSpPr/>
              <p:nvPr/>
            </p:nvSpPr>
            <p:spPr>
              <a:xfrm>
                <a:off x="10607272" y="2956559"/>
                <a:ext cx="1224000" cy="1224000"/>
              </a:xfrm>
              <a:prstGeom prst="round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8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45677" tIns="45677" rIns="45677" bIns="45677" numCol="1" spcCol="38100" rtlCol="0" anchor="ctr" forceAA="0">
                <a:noAutofit/>
              </a:bodyPr>
              <a:lstStyle/>
              <a:p>
                <a:pPr marL="0" marR="0" lvl="0" indent="0" algn="l" defTabSz="182689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腾讯体" panose="02010600010101010101" pitchFamily="2" charset="-122"/>
                  <a:ea typeface="腾讯体" panose="02010600010101010101" pitchFamily="2" charset="-122"/>
                  <a:cs typeface="+mn-cs"/>
                  <a:sym typeface="Arial" panose="020B0604020202020204"/>
                </a:endParaRPr>
              </a:p>
            </p:txBody>
          </p:sp>
          <p:grpSp>
            <p:nvGrpSpPr>
              <p:cNvPr id="171" name="组合 170"/>
              <p:cNvGrpSpPr/>
              <p:nvPr/>
            </p:nvGrpSpPr>
            <p:grpSpPr>
              <a:xfrm>
                <a:off x="10800814" y="3214497"/>
                <a:ext cx="932498" cy="701862"/>
                <a:chOff x="7350240" y="2529000"/>
                <a:chExt cx="2194046" cy="1800000"/>
              </a:xfrm>
            </p:grpSpPr>
            <p:sp>
              <p:nvSpPr>
                <p:cNvPr id="172" name="Freeform 28"/>
                <p:cNvSpPr>
                  <a:spLocks noEditPoints="1"/>
                </p:cNvSpPr>
                <p:nvPr/>
              </p:nvSpPr>
              <p:spPr bwMode="auto">
                <a:xfrm>
                  <a:off x="7350240" y="2529000"/>
                  <a:ext cx="2194046" cy="1605034"/>
                </a:xfrm>
                <a:custGeom>
                  <a:avLst/>
                  <a:gdLst>
                    <a:gd name="T0" fmla="*/ 4708 w 4793"/>
                    <a:gd name="T1" fmla="*/ 2671 h 3506"/>
                    <a:gd name="T2" fmla="*/ 4793 w 4793"/>
                    <a:gd name="T3" fmla="*/ 2833 h 3506"/>
                    <a:gd name="T4" fmla="*/ 4732 w 4793"/>
                    <a:gd name="T5" fmla="*/ 3023 h 3506"/>
                    <a:gd name="T6" fmla="*/ 4557 w 4793"/>
                    <a:gd name="T7" fmla="*/ 3122 h 3506"/>
                    <a:gd name="T8" fmla="*/ 4428 w 4793"/>
                    <a:gd name="T9" fmla="*/ 3132 h 3506"/>
                    <a:gd name="T10" fmla="*/ 4181 w 4793"/>
                    <a:gd name="T11" fmla="*/ 3221 h 3506"/>
                    <a:gd name="T12" fmla="*/ 4011 w 4793"/>
                    <a:gd name="T13" fmla="*/ 3346 h 3506"/>
                    <a:gd name="T14" fmla="*/ 3949 w 4793"/>
                    <a:gd name="T15" fmla="*/ 3388 h 3506"/>
                    <a:gd name="T16" fmla="*/ 3941 w 4793"/>
                    <a:gd name="T17" fmla="*/ 3379 h 3506"/>
                    <a:gd name="T18" fmla="*/ 4020 w 4793"/>
                    <a:gd name="T19" fmla="*/ 3298 h 3506"/>
                    <a:gd name="T20" fmla="*/ 4187 w 4793"/>
                    <a:gd name="T21" fmla="*/ 3105 h 3506"/>
                    <a:gd name="T22" fmla="*/ 4272 w 4793"/>
                    <a:gd name="T23" fmla="*/ 2894 h 3506"/>
                    <a:gd name="T24" fmla="*/ 4318 w 4793"/>
                    <a:gd name="T25" fmla="*/ 2735 h 3506"/>
                    <a:gd name="T26" fmla="*/ 4480 w 4793"/>
                    <a:gd name="T27" fmla="*/ 2618 h 3506"/>
                    <a:gd name="T28" fmla="*/ 2165 w 4793"/>
                    <a:gd name="T29" fmla="*/ 15 h 3506"/>
                    <a:gd name="T30" fmla="*/ 2760 w 4793"/>
                    <a:gd name="T31" fmla="*/ 176 h 3506"/>
                    <a:gd name="T32" fmla="*/ 3253 w 4793"/>
                    <a:gd name="T33" fmla="*/ 489 h 3506"/>
                    <a:gd name="T34" fmla="*/ 3610 w 4793"/>
                    <a:gd name="T35" fmla="*/ 922 h 3506"/>
                    <a:gd name="T36" fmla="*/ 3793 w 4793"/>
                    <a:gd name="T37" fmla="*/ 1446 h 3506"/>
                    <a:gd name="T38" fmla="*/ 3537 w 4793"/>
                    <a:gd name="T39" fmla="*/ 1464 h 3506"/>
                    <a:gd name="T40" fmla="*/ 3349 w 4793"/>
                    <a:gd name="T41" fmla="*/ 989 h 3506"/>
                    <a:gd name="T42" fmla="*/ 2985 w 4793"/>
                    <a:gd name="T43" fmla="*/ 605 h 3506"/>
                    <a:gd name="T44" fmla="*/ 2490 w 4793"/>
                    <a:gd name="T45" fmla="*/ 349 h 3506"/>
                    <a:gd name="T46" fmla="*/ 1906 w 4793"/>
                    <a:gd name="T47" fmla="*/ 256 h 3506"/>
                    <a:gd name="T48" fmla="*/ 1321 w 4793"/>
                    <a:gd name="T49" fmla="*/ 349 h 3506"/>
                    <a:gd name="T50" fmla="*/ 825 w 4793"/>
                    <a:gd name="T51" fmla="*/ 605 h 3506"/>
                    <a:gd name="T52" fmla="*/ 463 w 4793"/>
                    <a:gd name="T53" fmla="*/ 989 h 3506"/>
                    <a:gd name="T54" fmla="*/ 273 w 4793"/>
                    <a:gd name="T55" fmla="*/ 1464 h 3506"/>
                    <a:gd name="T56" fmla="*/ 289 w 4793"/>
                    <a:gd name="T57" fmla="*/ 1957 h 3506"/>
                    <a:gd name="T58" fmla="*/ 487 w 4793"/>
                    <a:gd name="T59" fmla="*/ 2398 h 3506"/>
                    <a:gd name="T60" fmla="*/ 789 w 4793"/>
                    <a:gd name="T61" fmla="*/ 2719 h 3506"/>
                    <a:gd name="T62" fmla="*/ 814 w 4793"/>
                    <a:gd name="T63" fmla="*/ 2873 h 3506"/>
                    <a:gd name="T64" fmla="*/ 761 w 4793"/>
                    <a:gd name="T65" fmla="*/ 3058 h 3506"/>
                    <a:gd name="T66" fmla="*/ 719 w 4793"/>
                    <a:gd name="T67" fmla="*/ 3211 h 3506"/>
                    <a:gd name="T68" fmla="*/ 803 w 4793"/>
                    <a:gd name="T69" fmla="*/ 3158 h 3506"/>
                    <a:gd name="T70" fmla="*/ 930 w 4793"/>
                    <a:gd name="T71" fmla="*/ 3033 h 3506"/>
                    <a:gd name="T72" fmla="*/ 1091 w 4793"/>
                    <a:gd name="T73" fmla="*/ 2930 h 3506"/>
                    <a:gd name="T74" fmla="*/ 1419 w 4793"/>
                    <a:gd name="T75" fmla="*/ 3019 h 3506"/>
                    <a:gd name="T76" fmla="*/ 2022 w 4793"/>
                    <a:gd name="T77" fmla="*/ 3076 h 3506"/>
                    <a:gd name="T78" fmla="*/ 2597 w 4793"/>
                    <a:gd name="T79" fmla="*/ 2962 h 3506"/>
                    <a:gd name="T80" fmla="*/ 2189 w 4793"/>
                    <a:gd name="T81" fmla="*/ 3320 h 3506"/>
                    <a:gd name="T82" fmla="*/ 1527 w 4793"/>
                    <a:gd name="T83" fmla="*/ 3302 h 3506"/>
                    <a:gd name="T84" fmla="*/ 1085 w 4793"/>
                    <a:gd name="T85" fmla="*/ 3250 h 3506"/>
                    <a:gd name="T86" fmla="*/ 901 w 4793"/>
                    <a:gd name="T87" fmla="*/ 3414 h 3506"/>
                    <a:gd name="T88" fmla="*/ 681 w 4793"/>
                    <a:gd name="T89" fmla="*/ 3506 h 3506"/>
                    <a:gd name="T90" fmla="*/ 575 w 4793"/>
                    <a:gd name="T91" fmla="*/ 3484 h 3506"/>
                    <a:gd name="T92" fmla="*/ 468 w 4793"/>
                    <a:gd name="T93" fmla="*/ 3355 h 3506"/>
                    <a:gd name="T94" fmla="*/ 468 w 4793"/>
                    <a:gd name="T95" fmla="*/ 3174 h 3506"/>
                    <a:gd name="T96" fmla="*/ 520 w 4793"/>
                    <a:gd name="T97" fmla="*/ 2987 h 3506"/>
                    <a:gd name="T98" fmla="*/ 324 w 4793"/>
                    <a:gd name="T99" fmla="*/ 2603 h 3506"/>
                    <a:gd name="T100" fmla="*/ 65 w 4793"/>
                    <a:gd name="T101" fmla="*/ 2110 h 3506"/>
                    <a:gd name="T102" fmla="*/ 4 w 4793"/>
                    <a:gd name="T103" fmla="*/ 1558 h 3506"/>
                    <a:gd name="T104" fmla="*/ 150 w 4793"/>
                    <a:gd name="T105" fmla="*/ 1021 h 3506"/>
                    <a:gd name="T106" fmla="*/ 474 w 4793"/>
                    <a:gd name="T107" fmla="*/ 567 h 3506"/>
                    <a:gd name="T108" fmla="*/ 943 w 4793"/>
                    <a:gd name="T109" fmla="*/ 229 h 3506"/>
                    <a:gd name="T110" fmla="*/ 1521 w 4793"/>
                    <a:gd name="T111" fmla="*/ 34 h 3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793" h="3506">
                      <a:moveTo>
                        <a:pt x="4566" y="2610"/>
                      </a:moveTo>
                      <a:lnTo>
                        <a:pt x="4605" y="2619"/>
                      </a:lnTo>
                      <a:lnTo>
                        <a:pt x="4641" y="2634"/>
                      </a:lnTo>
                      <a:lnTo>
                        <a:pt x="4676" y="2651"/>
                      </a:lnTo>
                      <a:lnTo>
                        <a:pt x="4708" y="2671"/>
                      </a:lnTo>
                      <a:lnTo>
                        <a:pt x="4737" y="2696"/>
                      </a:lnTo>
                      <a:lnTo>
                        <a:pt x="4759" y="2730"/>
                      </a:lnTo>
                      <a:lnTo>
                        <a:pt x="4777" y="2763"/>
                      </a:lnTo>
                      <a:lnTo>
                        <a:pt x="4788" y="2799"/>
                      </a:lnTo>
                      <a:lnTo>
                        <a:pt x="4793" y="2833"/>
                      </a:lnTo>
                      <a:lnTo>
                        <a:pt x="4790" y="2866"/>
                      </a:lnTo>
                      <a:lnTo>
                        <a:pt x="4784" y="2910"/>
                      </a:lnTo>
                      <a:lnTo>
                        <a:pt x="4772" y="2951"/>
                      </a:lnTo>
                      <a:lnTo>
                        <a:pt x="4753" y="2990"/>
                      </a:lnTo>
                      <a:lnTo>
                        <a:pt x="4732" y="3023"/>
                      </a:lnTo>
                      <a:lnTo>
                        <a:pt x="4704" y="3054"/>
                      </a:lnTo>
                      <a:lnTo>
                        <a:pt x="4672" y="3080"/>
                      </a:lnTo>
                      <a:lnTo>
                        <a:pt x="4637" y="3100"/>
                      </a:lnTo>
                      <a:lnTo>
                        <a:pt x="4598" y="3113"/>
                      </a:lnTo>
                      <a:lnTo>
                        <a:pt x="4557" y="3122"/>
                      </a:lnTo>
                      <a:lnTo>
                        <a:pt x="4514" y="3122"/>
                      </a:lnTo>
                      <a:lnTo>
                        <a:pt x="4496" y="3124"/>
                      </a:lnTo>
                      <a:lnTo>
                        <a:pt x="4474" y="3128"/>
                      </a:lnTo>
                      <a:lnTo>
                        <a:pt x="4453" y="3131"/>
                      </a:lnTo>
                      <a:lnTo>
                        <a:pt x="4428" y="3132"/>
                      </a:lnTo>
                      <a:lnTo>
                        <a:pt x="4374" y="3141"/>
                      </a:lnTo>
                      <a:lnTo>
                        <a:pt x="4320" y="3156"/>
                      </a:lnTo>
                      <a:lnTo>
                        <a:pt x="4271" y="3174"/>
                      </a:lnTo>
                      <a:lnTo>
                        <a:pt x="4225" y="3196"/>
                      </a:lnTo>
                      <a:lnTo>
                        <a:pt x="4181" y="3221"/>
                      </a:lnTo>
                      <a:lnTo>
                        <a:pt x="4139" y="3247"/>
                      </a:lnTo>
                      <a:lnTo>
                        <a:pt x="4103" y="3273"/>
                      </a:lnTo>
                      <a:lnTo>
                        <a:pt x="4068" y="3299"/>
                      </a:lnTo>
                      <a:lnTo>
                        <a:pt x="4037" y="3324"/>
                      </a:lnTo>
                      <a:lnTo>
                        <a:pt x="4011" y="3346"/>
                      </a:lnTo>
                      <a:lnTo>
                        <a:pt x="3989" y="3365"/>
                      </a:lnTo>
                      <a:lnTo>
                        <a:pt x="3970" y="3378"/>
                      </a:lnTo>
                      <a:lnTo>
                        <a:pt x="3960" y="3382"/>
                      </a:lnTo>
                      <a:lnTo>
                        <a:pt x="3953" y="3387"/>
                      </a:lnTo>
                      <a:lnTo>
                        <a:pt x="3949" y="3388"/>
                      </a:lnTo>
                      <a:lnTo>
                        <a:pt x="3944" y="3388"/>
                      </a:lnTo>
                      <a:lnTo>
                        <a:pt x="3938" y="3388"/>
                      </a:lnTo>
                      <a:lnTo>
                        <a:pt x="3938" y="3387"/>
                      </a:lnTo>
                      <a:lnTo>
                        <a:pt x="3940" y="3384"/>
                      </a:lnTo>
                      <a:lnTo>
                        <a:pt x="3941" y="3379"/>
                      </a:lnTo>
                      <a:lnTo>
                        <a:pt x="3944" y="3374"/>
                      </a:lnTo>
                      <a:lnTo>
                        <a:pt x="3949" y="3366"/>
                      </a:lnTo>
                      <a:lnTo>
                        <a:pt x="3967" y="3347"/>
                      </a:lnTo>
                      <a:lnTo>
                        <a:pt x="3991" y="3324"/>
                      </a:lnTo>
                      <a:lnTo>
                        <a:pt x="4020" y="3298"/>
                      </a:lnTo>
                      <a:lnTo>
                        <a:pt x="4052" y="3268"/>
                      </a:lnTo>
                      <a:lnTo>
                        <a:pt x="4087" y="3233"/>
                      </a:lnTo>
                      <a:lnTo>
                        <a:pt x="4121" y="3195"/>
                      </a:lnTo>
                      <a:lnTo>
                        <a:pt x="4155" y="3151"/>
                      </a:lnTo>
                      <a:lnTo>
                        <a:pt x="4187" y="3105"/>
                      </a:lnTo>
                      <a:lnTo>
                        <a:pt x="4216" y="3055"/>
                      </a:lnTo>
                      <a:lnTo>
                        <a:pt x="4241" y="3000"/>
                      </a:lnTo>
                      <a:lnTo>
                        <a:pt x="4258" y="2940"/>
                      </a:lnTo>
                      <a:lnTo>
                        <a:pt x="4265" y="2917"/>
                      </a:lnTo>
                      <a:lnTo>
                        <a:pt x="4272" y="2894"/>
                      </a:lnTo>
                      <a:lnTo>
                        <a:pt x="4277" y="2873"/>
                      </a:lnTo>
                      <a:lnTo>
                        <a:pt x="4280" y="2856"/>
                      </a:lnTo>
                      <a:lnTo>
                        <a:pt x="4286" y="2812"/>
                      </a:lnTo>
                      <a:lnTo>
                        <a:pt x="4299" y="2772"/>
                      </a:lnTo>
                      <a:lnTo>
                        <a:pt x="4318" y="2735"/>
                      </a:lnTo>
                      <a:lnTo>
                        <a:pt x="4342" y="2702"/>
                      </a:lnTo>
                      <a:lnTo>
                        <a:pt x="4371" y="2673"/>
                      </a:lnTo>
                      <a:lnTo>
                        <a:pt x="4405" y="2650"/>
                      </a:lnTo>
                      <a:lnTo>
                        <a:pt x="4441" y="2631"/>
                      </a:lnTo>
                      <a:lnTo>
                        <a:pt x="4480" y="2618"/>
                      </a:lnTo>
                      <a:lnTo>
                        <a:pt x="4522" y="2610"/>
                      </a:lnTo>
                      <a:lnTo>
                        <a:pt x="4566" y="2610"/>
                      </a:lnTo>
                      <a:close/>
                      <a:moveTo>
                        <a:pt x="1906" y="0"/>
                      </a:moveTo>
                      <a:lnTo>
                        <a:pt x="2037" y="5"/>
                      </a:lnTo>
                      <a:lnTo>
                        <a:pt x="2165" y="15"/>
                      </a:lnTo>
                      <a:lnTo>
                        <a:pt x="2289" y="34"/>
                      </a:lnTo>
                      <a:lnTo>
                        <a:pt x="2413" y="60"/>
                      </a:lnTo>
                      <a:lnTo>
                        <a:pt x="2532" y="92"/>
                      </a:lnTo>
                      <a:lnTo>
                        <a:pt x="2648" y="131"/>
                      </a:lnTo>
                      <a:lnTo>
                        <a:pt x="2760" y="176"/>
                      </a:lnTo>
                      <a:lnTo>
                        <a:pt x="2868" y="229"/>
                      </a:lnTo>
                      <a:lnTo>
                        <a:pt x="2971" y="285"/>
                      </a:lnTo>
                      <a:lnTo>
                        <a:pt x="3071" y="348"/>
                      </a:lnTo>
                      <a:lnTo>
                        <a:pt x="3164" y="416"/>
                      </a:lnTo>
                      <a:lnTo>
                        <a:pt x="3253" y="489"/>
                      </a:lnTo>
                      <a:lnTo>
                        <a:pt x="3337" y="567"/>
                      </a:lnTo>
                      <a:lnTo>
                        <a:pt x="3414" y="650"/>
                      </a:lnTo>
                      <a:lnTo>
                        <a:pt x="3485" y="736"/>
                      </a:lnTo>
                      <a:lnTo>
                        <a:pt x="3550" y="828"/>
                      </a:lnTo>
                      <a:lnTo>
                        <a:pt x="3610" y="922"/>
                      </a:lnTo>
                      <a:lnTo>
                        <a:pt x="3661" y="1021"/>
                      </a:lnTo>
                      <a:lnTo>
                        <a:pt x="3706" y="1123"/>
                      </a:lnTo>
                      <a:lnTo>
                        <a:pt x="3742" y="1227"/>
                      </a:lnTo>
                      <a:lnTo>
                        <a:pt x="3773" y="1335"/>
                      </a:lnTo>
                      <a:lnTo>
                        <a:pt x="3793" y="1446"/>
                      </a:lnTo>
                      <a:lnTo>
                        <a:pt x="3806" y="1558"/>
                      </a:lnTo>
                      <a:lnTo>
                        <a:pt x="3811" y="1672"/>
                      </a:lnTo>
                      <a:lnTo>
                        <a:pt x="3555" y="1672"/>
                      </a:lnTo>
                      <a:lnTo>
                        <a:pt x="3550" y="1568"/>
                      </a:lnTo>
                      <a:lnTo>
                        <a:pt x="3537" y="1464"/>
                      </a:lnTo>
                      <a:lnTo>
                        <a:pt x="3516" y="1364"/>
                      </a:lnTo>
                      <a:lnTo>
                        <a:pt x="3485" y="1265"/>
                      </a:lnTo>
                      <a:lnTo>
                        <a:pt x="3447" y="1171"/>
                      </a:lnTo>
                      <a:lnTo>
                        <a:pt x="3401" y="1078"/>
                      </a:lnTo>
                      <a:lnTo>
                        <a:pt x="3349" y="989"/>
                      </a:lnTo>
                      <a:lnTo>
                        <a:pt x="3288" y="903"/>
                      </a:lnTo>
                      <a:lnTo>
                        <a:pt x="3221" y="822"/>
                      </a:lnTo>
                      <a:lnTo>
                        <a:pt x="3148" y="745"/>
                      </a:lnTo>
                      <a:lnTo>
                        <a:pt x="3070" y="673"/>
                      </a:lnTo>
                      <a:lnTo>
                        <a:pt x="2985" y="605"/>
                      </a:lnTo>
                      <a:lnTo>
                        <a:pt x="2895" y="543"/>
                      </a:lnTo>
                      <a:lnTo>
                        <a:pt x="2801" y="486"/>
                      </a:lnTo>
                      <a:lnTo>
                        <a:pt x="2702" y="434"/>
                      </a:lnTo>
                      <a:lnTo>
                        <a:pt x="2597" y="388"/>
                      </a:lnTo>
                      <a:lnTo>
                        <a:pt x="2490" y="349"/>
                      </a:lnTo>
                      <a:lnTo>
                        <a:pt x="2380" y="316"/>
                      </a:lnTo>
                      <a:lnTo>
                        <a:pt x="2265" y="291"/>
                      </a:lnTo>
                      <a:lnTo>
                        <a:pt x="2147" y="272"/>
                      </a:lnTo>
                      <a:lnTo>
                        <a:pt x="2028" y="261"/>
                      </a:lnTo>
                      <a:lnTo>
                        <a:pt x="1906" y="256"/>
                      </a:lnTo>
                      <a:lnTo>
                        <a:pt x="1782" y="261"/>
                      </a:lnTo>
                      <a:lnTo>
                        <a:pt x="1663" y="272"/>
                      </a:lnTo>
                      <a:lnTo>
                        <a:pt x="1546" y="291"/>
                      </a:lnTo>
                      <a:lnTo>
                        <a:pt x="1431" y="316"/>
                      </a:lnTo>
                      <a:lnTo>
                        <a:pt x="1321" y="349"/>
                      </a:lnTo>
                      <a:lnTo>
                        <a:pt x="1213" y="388"/>
                      </a:lnTo>
                      <a:lnTo>
                        <a:pt x="1108" y="434"/>
                      </a:lnTo>
                      <a:lnTo>
                        <a:pt x="1010" y="486"/>
                      </a:lnTo>
                      <a:lnTo>
                        <a:pt x="915" y="543"/>
                      </a:lnTo>
                      <a:lnTo>
                        <a:pt x="825" y="605"/>
                      </a:lnTo>
                      <a:lnTo>
                        <a:pt x="741" y="673"/>
                      </a:lnTo>
                      <a:lnTo>
                        <a:pt x="662" y="745"/>
                      </a:lnTo>
                      <a:lnTo>
                        <a:pt x="590" y="822"/>
                      </a:lnTo>
                      <a:lnTo>
                        <a:pt x="523" y="903"/>
                      </a:lnTo>
                      <a:lnTo>
                        <a:pt x="463" y="989"/>
                      </a:lnTo>
                      <a:lnTo>
                        <a:pt x="410" y="1078"/>
                      </a:lnTo>
                      <a:lnTo>
                        <a:pt x="365" y="1171"/>
                      </a:lnTo>
                      <a:lnTo>
                        <a:pt x="325" y="1265"/>
                      </a:lnTo>
                      <a:lnTo>
                        <a:pt x="295" y="1364"/>
                      </a:lnTo>
                      <a:lnTo>
                        <a:pt x="273" y="1464"/>
                      </a:lnTo>
                      <a:lnTo>
                        <a:pt x="260" y="1568"/>
                      </a:lnTo>
                      <a:lnTo>
                        <a:pt x="256" y="1672"/>
                      </a:lnTo>
                      <a:lnTo>
                        <a:pt x="259" y="1768"/>
                      </a:lnTo>
                      <a:lnTo>
                        <a:pt x="270" y="1863"/>
                      </a:lnTo>
                      <a:lnTo>
                        <a:pt x="289" y="1957"/>
                      </a:lnTo>
                      <a:lnTo>
                        <a:pt x="315" y="2049"/>
                      </a:lnTo>
                      <a:lnTo>
                        <a:pt x="347" y="2141"/>
                      </a:lnTo>
                      <a:lnTo>
                        <a:pt x="388" y="2228"/>
                      </a:lnTo>
                      <a:lnTo>
                        <a:pt x="434" y="2314"/>
                      </a:lnTo>
                      <a:lnTo>
                        <a:pt x="487" y="2398"/>
                      </a:lnTo>
                      <a:lnTo>
                        <a:pt x="548" y="2478"/>
                      </a:lnTo>
                      <a:lnTo>
                        <a:pt x="615" y="2554"/>
                      </a:lnTo>
                      <a:lnTo>
                        <a:pt x="687" y="2628"/>
                      </a:lnTo>
                      <a:lnTo>
                        <a:pt x="767" y="2696"/>
                      </a:lnTo>
                      <a:lnTo>
                        <a:pt x="789" y="2719"/>
                      </a:lnTo>
                      <a:lnTo>
                        <a:pt x="805" y="2746"/>
                      </a:lnTo>
                      <a:lnTo>
                        <a:pt x="814" y="2775"/>
                      </a:lnTo>
                      <a:lnTo>
                        <a:pt x="818" y="2805"/>
                      </a:lnTo>
                      <a:lnTo>
                        <a:pt x="818" y="2839"/>
                      </a:lnTo>
                      <a:lnTo>
                        <a:pt x="814" y="2873"/>
                      </a:lnTo>
                      <a:lnTo>
                        <a:pt x="806" y="2911"/>
                      </a:lnTo>
                      <a:lnTo>
                        <a:pt x="795" y="2951"/>
                      </a:lnTo>
                      <a:lnTo>
                        <a:pt x="782" y="2993"/>
                      </a:lnTo>
                      <a:lnTo>
                        <a:pt x="767" y="3036"/>
                      </a:lnTo>
                      <a:lnTo>
                        <a:pt x="761" y="3058"/>
                      </a:lnTo>
                      <a:lnTo>
                        <a:pt x="753" y="3084"/>
                      </a:lnTo>
                      <a:lnTo>
                        <a:pt x="744" y="3115"/>
                      </a:lnTo>
                      <a:lnTo>
                        <a:pt x="735" y="3147"/>
                      </a:lnTo>
                      <a:lnTo>
                        <a:pt x="726" y="3179"/>
                      </a:lnTo>
                      <a:lnTo>
                        <a:pt x="719" y="3211"/>
                      </a:lnTo>
                      <a:lnTo>
                        <a:pt x="713" y="3240"/>
                      </a:lnTo>
                      <a:lnTo>
                        <a:pt x="734" y="3224"/>
                      </a:lnTo>
                      <a:lnTo>
                        <a:pt x="755" y="3204"/>
                      </a:lnTo>
                      <a:lnTo>
                        <a:pt x="780" y="3182"/>
                      </a:lnTo>
                      <a:lnTo>
                        <a:pt x="803" y="3158"/>
                      </a:lnTo>
                      <a:lnTo>
                        <a:pt x="827" y="3137"/>
                      </a:lnTo>
                      <a:lnTo>
                        <a:pt x="845" y="3116"/>
                      </a:lnTo>
                      <a:lnTo>
                        <a:pt x="863" y="3100"/>
                      </a:lnTo>
                      <a:lnTo>
                        <a:pt x="896" y="3067"/>
                      </a:lnTo>
                      <a:lnTo>
                        <a:pt x="930" y="3033"/>
                      </a:lnTo>
                      <a:lnTo>
                        <a:pt x="963" y="3004"/>
                      </a:lnTo>
                      <a:lnTo>
                        <a:pt x="995" y="2978"/>
                      </a:lnTo>
                      <a:lnTo>
                        <a:pt x="1027" y="2956"/>
                      </a:lnTo>
                      <a:lnTo>
                        <a:pt x="1059" y="2940"/>
                      </a:lnTo>
                      <a:lnTo>
                        <a:pt x="1091" y="2930"/>
                      </a:lnTo>
                      <a:lnTo>
                        <a:pt x="1124" y="2926"/>
                      </a:lnTo>
                      <a:lnTo>
                        <a:pt x="1158" y="2929"/>
                      </a:lnTo>
                      <a:lnTo>
                        <a:pt x="1193" y="2940"/>
                      </a:lnTo>
                      <a:lnTo>
                        <a:pt x="1305" y="2984"/>
                      </a:lnTo>
                      <a:lnTo>
                        <a:pt x="1419" y="3019"/>
                      </a:lnTo>
                      <a:lnTo>
                        <a:pt x="1537" y="3046"/>
                      </a:lnTo>
                      <a:lnTo>
                        <a:pt x="1656" y="3065"/>
                      </a:lnTo>
                      <a:lnTo>
                        <a:pt x="1780" y="3076"/>
                      </a:lnTo>
                      <a:lnTo>
                        <a:pt x="1906" y="3080"/>
                      </a:lnTo>
                      <a:lnTo>
                        <a:pt x="2022" y="3076"/>
                      </a:lnTo>
                      <a:lnTo>
                        <a:pt x="2137" y="3065"/>
                      </a:lnTo>
                      <a:lnTo>
                        <a:pt x="2252" y="3049"/>
                      </a:lnTo>
                      <a:lnTo>
                        <a:pt x="2366" y="3026"/>
                      </a:lnTo>
                      <a:lnTo>
                        <a:pt x="2481" y="2997"/>
                      </a:lnTo>
                      <a:lnTo>
                        <a:pt x="2597" y="2962"/>
                      </a:lnTo>
                      <a:lnTo>
                        <a:pt x="2693" y="3196"/>
                      </a:lnTo>
                      <a:lnTo>
                        <a:pt x="2570" y="3240"/>
                      </a:lnTo>
                      <a:lnTo>
                        <a:pt x="2445" y="3275"/>
                      </a:lnTo>
                      <a:lnTo>
                        <a:pt x="2319" y="3302"/>
                      </a:lnTo>
                      <a:lnTo>
                        <a:pt x="2189" y="3320"/>
                      </a:lnTo>
                      <a:lnTo>
                        <a:pt x="2059" y="3331"/>
                      </a:lnTo>
                      <a:lnTo>
                        <a:pt x="1926" y="3336"/>
                      </a:lnTo>
                      <a:lnTo>
                        <a:pt x="1790" y="3331"/>
                      </a:lnTo>
                      <a:lnTo>
                        <a:pt x="1656" y="3320"/>
                      </a:lnTo>
                      <a:lnTo>
                        <a:pt x="1527" y="3302"/>
                      </a:lnTo>
                      <a:lnTo>
                        <a:pt x="1399" y="3275"/>
                      </a:lnTo>
                      <a:lnTo>
                        <a:pt x="1273" y="3240"/>
                      </a:lnTo>
                      <a:lnTo>
                        <a:pt x="1149" y="3196"/>
                      </a:lnTo>
                      <a:lnTo>
                        <a:pt x="1117" y="3221"/>
                      </a:lnTo>
                      <a:lnTo>
                        <a:pt x="1085" y="3250"/>
                      </a:lnTo>
                      <a:lnTo>
                        <a:pt x="1053" y="3282"/>
                      </a:lnTo>
                      <a:lnTo>
                        <a:pt x="1017" y="3315"/>
                      </a:lnTo>
                      <a:lnTo>
                        <a:pt x="979" y="3349"/>
                      </a:lnTo>
                      <a:lnTo>
                        <a:pt x="941" y="3382"/>
                      </a:lnTo>
                      <a:lnTo>
                        <a:pt x="901" y="3414"/>
                      </a:lnTo>
                      <a:lnTo>
                        <a:pt x="859" y="3443"/>
                      </a:lnTo>
                      <a:lnTo>
                        <a:pt x="815" y="3468"/>
                      </a:lnTo>
                      <a:lnTo>
                        <a:pt x="771" y="3489"/>
                      </a:lnTo>
                      <a:lnTo>
                        <a:pt x="726" y="3502"/>
                      </a:lnTo>
                      <a:lnTo>
                        <a:pt x="681" y="3506"/>
                      </a:lnTo>
                      <a:lnTo>
                        <a:pt x="661" y="3506"/>
                      </a:lnTo>
                      <a:lnTo>
                        <a:pt x="639" y="3505"/>
                      </a:lnTo>
                      <a:lnTo>
                        <a:pt x="617" y="3502"/>
                      </a:lnTo>
                      <a:lnTo>
                        <a:pt x="596" y="3494"/>
                      </a:lnTo>
                      <a:lnTo>
                        <a:pt x="575" y="3484"/>
                      </a:lnTo>
                      <a:lnTo>
                        <a:pt x="542" y="3464"/>
                      </a:lnTo>
                      <a:lnTo>
                        <a:pt x="516" y="3442"/>
                      </a:lnTo>
                      <a:lnTo>
                        <a:pt x="494" y="3414"/>
                      </a:lnTo>
                      <a:lnTo>
                        <a:pt x="478" y="3387"/>
                      </a:lnTo>
                      <a:lnTo>
                        <a:pt x="468" y="3355"/>
                      </a:lnTo>
                      <a:lnTo>
                        <a:pt x="461" y="3321"/>
                      </a:lnTo>
                      <a:lnTo>
                        <a:pt x="458" y="3286"/>
                      </a:lnTo>
                      <a:lnTo>
                        <a:pt x="458" y="3250"/>
                      </a:lnTo>
                      <a:lnTo>
                        <a:pt x="461" y="3212"/>
                      </a:lnTo>
                      <a:lnTo>
                        <a:pt x="468" y="3174"/>
                      </a:lnTo>
                      <a:lnTo>
                        <a:pt x="475" y="3137"/>
                      </a:lnTo>
                      <a:lnTo>
                        <a:pt x="485" y="3097"/>
                      </a:lnTo>
                      <a:lnTo>
                        <a:pt x="495" y="3060"/>
                      </a:lnTo>
                      <a:lnTo>
                        <a:pt x="508" y="3023"/>
                      </a:lnTo>
                      <a:lnTo>
                        <a:pt x="520" y="2987"/>
                      </a:lnTo>
                      <a:lnTo>
                        <a:pt x="532" y="2952"/>
                      </a:lnTo>
                      <a:lnTo>
                        <a:pt x="564" y="2856"/>
                      </a:lnTo>
                      <a:lnTo>
                        <a:pt x="476" y="2776"/>
                      </a:lnTo>
                      <a:lnTo>
                        <a:pt x="397" y="2692"/>
                      </a:lnTo>
                      <a:lnTo>
                        <a:pt x="324" y="2603"/>
                      </a:lnTo>
                      <a:lnTo>
                        <a:pt x="257" y="2511"/>
                      </a:lnTo>
                      <a:lnTo>
                        <a:pt x="198" y="2415"/>
                      </a:lnTo>
                      <a:lnTo>
                        <a:pt x="147" y="2317"/>
                      </a:lnTo>
                      <a:lnTo>
                        <a:pt x="102" y="2215"/>
                      </a:lnTo>
                      <a:lnTo>
                        <a:pt x="65" y="2110"/>
                      </a:lnTo>
                      <a:lnTo>
                        <a:pt x="38" y="2002"/>
                      </a:lnTo>
                      <a:lnTo>
                        <a:pt x="16" y="1895"/>
                      </a:lnTo>
                      <a:lnTo>
                        <a:pt x="4" y="1784"/>
                      </a:lnTo>
                      <a:lnTo>
                        <a:pt x="0" y="1672"/>
                      </a:lnTo>
                      <a:lnTo>
                        <a:pt x="4" y="1558"/>
                      </a:lnTo>
                      <a:lnTo>
                        <a:pt x="17" y="1446"/>
                      </a:lnTo>
                      <a:lnTo>
                        <a:pt x="39" y="1335"/>
                      </a:lnTo>
                      <a:lnTo>
                        <a:pt x="68" y="1227"/>
                      </a:lnTo>
                      <a:lnTo>
                        <a:pt x="105" y="1123"/>
                      </a:lnTo>
                      <a:lnTo>
                        <a:pt x="150" y="1021"/>
                      </a:lnTo>
                      <a:lnTo>
                        <a:pt x="202" y="922"/>
                      </a:lnTo>
                      <a:lnTo>
                        <a:pt x="260" y="828"/>
                      </a:lnTo>
                      <a:lnTo>
                        <a:pt x="325" y="736"/>
                      </a:lnTo>
                      <a:lnTo>
                        <a:pt x="397" y="650"/>
                      </a:lnTo>
                      <a:lnTo>
                        <a:pt x="474" y="567"/>
                      </a:lnTo>
                      <a:lnTo>
                        <a:pt x="558" y="489"/>
                      </a:lnTo>
                      <a:lnTo>
                        <a:pt x="646" y="416"/>
                      </a:lnTo>
                      <a:lnTo>
                        <a:pt x="741" y="348"/>
                      </a:lnTo>
                      <a:lnTo>
                        <a:pt x="840" y="285"/>
                      </a:lnTo>
                      <a:lnTo>
                        <a:pt x="943" y="229"/>
                      </a:lnTo>
                      <a:lnTo>
                        <a:pt x="1050" y="176"/>
                      </a:lnTo>
                      <a:lnTo>
                        <a:pt x="1164" y="131"/>
                      </a:lnTo>
                      <a:lnTo>
                        <a:pt x="1278" y="92"/>
                      </a:lnTo>
                      <a:lnTo>
                        <a:pt x="1399" y="60"/>
                      </a:lnTo>
                      <a:lnTo>
                        <a:pt x="1521" y="34"/>
                      </a:lnTo>
                      <a:lnTo>
                        <a:pt x="1646" y="15"/>
                      </a:lnTo>
                      <a:lnTo>
                        <a:pt x="1775" y="5"/>
                      </a:lnTo>
                      <a:lnTo>
                        <a:pt x="1906" y="0"/>
                      </a:lnTo>
                      <a:close/>
                    </a:path>
                  </a:pathLst>
                </a:custGeom>
                <a:solidFill>
                  <a:srgbClr val="0D8AFC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355" tIns="45677" rIns="91355" bIns="45677" numCol="1" anchor="t" anchorCtr="0" compatLnSpc="1"/>
                <a:lstStyle/>
                <a:p>
                  <a:pPr marL="0" marR="0" lvl="0" indent="0" algn="l" defTabSz="12179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腾讯体" panose="02010600010101010101" pitchFamily="2" charset="-122"/>
                    <a:ea typeface="腾讯体" panose="02010600010101010101" pitchFamily="2" charset="-122"/>
                    <a:cs typeface="+mn-cs"/>
                  </a:endParaRPr>
                </a:p>
              </p:txBody>
            </p:sp>
            <p:sp>
              <p:nvSpPr>
                <p:cNvPr id="173" name="Freeform 29"/>
                <p:cNvSpPr/>
                <p:nvPr/>
              </p:nvSpPr>
              <p:spPr bwMode="auto">
                <a:xfrm>
                  <a:off x="8967629" y="3358291"/>
                  <a:ext cx="374828" cy="380320"/>
                </a:xfrm>
                <a:custGeom>
                  <a:avLst/>
                  <a:gdLst>
                    <a:gd name="T0" fmla="*/ 304 w 820"/>
                    <a:gd name="T1" fmla="*/ 4 h 830"/>
                    <a:gd name="T2" fmla="*/ 391 w 820"/>
                    <a:gd name="T3" fmla="*/ 35 h 830"/>
                    <a:gd name="T4" fmla="*/ 460 w 820"/>
                    <a:gd name="T5" fmla="*/ 93 h 830"/>
                    <a:gd name="T6" fmla="*/ 505 w 820"/>
                    <a:gd name="T7" fmla="*/ 172 h 830"/>
                    <a:gd name="T8" fmla="*/ 522 w 820"/>
                    <a:gd name="T9" fmla="*/ 266 h 830"/>
                    <a:gd name="T10" fmla="*/ 526 w 820"/>
                    <a:gd name="T11" fmla="*/ 304 h 830"/>
                    <a:gd name="T12" fmla="*/ 532 w 820"/>
                    <a:gd name="T13" fmla="*/ 350 h 830"/>
                    <a:gd name="T14" fmla="*/ 567 w 820"/>
                    <a:gd name="T15" fmla="*/ 467 h 830"/>
                    <a:gd name="T16" fmla="*/ 621 w 820"/>
                    <a:gd name="T17" fmla="*/ 569 h 830"/>
                    <a:gd name="T18" fmla="*/ 682 w 820"/>
                    <a:gd name="T19" fmla="*/ 654 h 830"/>
                    <a:gd name="T20" fmla="*/ 743 w 820"/>
                    <a:gd name="T21" fmla="*/ 726 h 830"/>
                    <a:gd name="T22" fmla="*/ 792 w 820"/>
                    <a:gd name="T23" fmla="*/ 779 h 830"/>
                    <a:gd name="T24" fmla="*/ 814 w 820"/>
                    <a:gd name="T25" fmla="*/ 808 h 830"/>
                    <a:gd name="T26" fmla="*/ 818 w 820"/>
                    <a:gd name="T27" fmla="*/ 822 h 830"/>
                    <a:gd name="T28" fmla="*/ 820 w 820"/>
                    <a:gd name="T29" fmla="*/ 830 h 830"/>
                    <a:gd name="T30" fmla="*/ 798 w 820"/>
                    <a:gd name="T31" fmla="*/ 827 h 830"/>
                    <a:gd name="T32" fmla="*/ 770 w 820"/>
                    <a:gd name="T33" fmla="*/ 807 h 830"/>
                    <a:gd name="T34" fmla="*/ 722 w 820"/>
                    <a:gd name="T35" fmla="*/ 765 h 830"/>
                    <a:gd name="T36" fmla="*/ 660 w 820"/>
                    <a:gd name="T37" fmla="*/ 711 h 830"/>
                    <a:gd name="T38" fmla="*/ 584 w 820"/>
                    <a:gd name="T39" fmla="*/ 653 h 830"/>
                    <a:gd name="T40" fmla="*/ 496 w 820"/>
                    <a:gd name="T41" fmla="*/ 598 h 830"/>
                    <a:gd name="T42" fmla="*/ 396 w 820"/>
                    <a:gd name="T43" fmla="*/ 557 h 830"/>
                    <a:gd name="T44" fmla="*/ 326 w 820"/>
                    <a:gd name="T45" fmla="*/ 537 h 830"/>
                    <a:gd name="T46" fmla="*/ 288 w 820"/>
                    <a:gd name="T47" fmla="*/ 526 h 830"/>
                    <a:gd name="T48" fmla="*/ 256 w 820"/>
                    <a:gd name="T49" fmla="*/ 522 h 830"/>
                    <a:gd name="T50" fmla="*/ 168 w 820"/>
                    <a:gd name="T51" fmla="*/ 505 h 830"/>
                    <a:gd name="T52" fmla="*/ 92 w 820"/>
                    <a:gd name="T53" fmla="*/ 459 h 830"/>
                    <a:gd name="T54" fmla="*/ 35 w 820"/>
                    <a:gd name="T55" fmla="*/ 391 h 830"/>
                    <a:gd name="T56" fmla="*/ 5 w 820"/>
                    <a:gd name="T57" fmla="*/ 304 h 830"/>
                    <a:gd name="T58" fmla="*/ 3 w 820"/>
                    <a:gd name="T59" fmla="*/ 212 h 830"/>
                    <a:gd name="T60" fmla="*/ 30 w 820"/>
                    <a:gd name="T61" fmla="*/ 135 h 830"/>
                    <a:gd name="T62" fmla="*/ 75 w 820"/>
                    <a:gd name="T63" fmla="*/ 74 h 830"/>
                    <a:gd name="T64" fmla="*/ 136 w 820"/>
                    <a:gd name="T65" fmla="*/ 32 h 830"/>
                    <a:gd name="T66" fmla="*/ 213 w 820"/>
                    <a:gd name="T67" fmla="*/ 7 h 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820" h="830">
                      <a:moveTo>
                        <a:pt x="256" y="0"/>
                      </a:moveTo>
                      <a:lnTo>
                        <a:pt x="304" y="4"/>
                      </a:lnTo>
                      <a:lnTo>
                        <a:pt x="349" y="16"/>
                      </a:lnTo>
                      <a:lnTo>
                        <a:pt x="391" y="35"/>
                      </a:lnTo>
                      <a:lnTo>
                        <a:pt x="428" y="61"/>
                      </a:lnTo>
                      <a:lnTo>
                        <a:pt x="460" y="93"/>
                      </a:lnTo>
                      <a:lnTo>
                        <a:pt x="486" y="131"/>
                      </a:lnTo>
                      <a:lnTo>
                        <a:pt x="505" y="172"/>
                      </a:lnTo>
                      <a:lnTo>
                        <a:pt x="518" y="218"/>
                      </a:lnTo>
                      <a:lnTo>
                        <a:pt x="522" y="266"/>
                      </a:lnTo>
                      <a:lnTo>
                        <a:pt x="523" y="284"/>
                      </a:lnTo>
                      <a:lnTo>
                        <a:pt x="526" y="304"/>
                      </a:lnTo>
                      <a:lnTo>
                        <a:pt x="531" y="327"/>
                      </a:lnTo>
                      <a:lnTo>
                        <a:pt x="532" y="350"/>
                      </a:lnTo>
                      <a:lnTo>
                        <a:pt x="547" y="410"/>
                      </a:lnTo>
                      <a:lnTo>
                        <a:pt x="567" y="467"/>
                      </a:lnTo>
                      <a:lnTo>
                        <a:pt x="593" y="519"/>
                      </a:lnTo>
                      <a:lnTo>
                        <a:pt x="621" y="569"/>
                      </a:lnTo>
                      <a:lnTo>
                        <a:pt x="651" y="614"/>
                      </a:lnTo>
                      <a:lnTo>
                        <a:pt x="682" y="654"/>
                      </a:lnTo>
                      <a:lnTo>
                        <a:pt x="714" y="692"/>
                      </a:lnTo>
                      <a:lnTo>
                        <a:pt x="743" y="726"/>
                      </a:lnTo>
                      <a:lnTo>
                        <a:pt x="769" y="755"/>
                      </a:lnTo>
                      <a:lnTo>
                        <a:pt x="792" y="779"/>
                      </a:lnTo>
                      <a:lnTo>
                        <a:pt x="810" y="798"/>
                      </a:lnTo>
                      <a:lnTo>
                        <a:pt x="814" y="808"/>
                      </a:lnTo>
                      <a:lnTo>
                        <a:pt x="817" y="816"/>
                      </a:lnTo>
                      <a:lnTo>
                        <a:pt x="818" y="822"/>
                      </a:lnTo>
                      <a:lnTo>
                        <a:pt x="820" y="826"/>
                      </a:lnTo>
                      <a:lnTo>
                        <a:pt x="820" y="830"/>
                      </a:lnTo>
                      <a:lnTo>
                        <a:pt x="810" y="830"/>
                      </a:lnTo>
                      <a:lnTo>
                        <a:pt x="798" y="827"/>
                      </a:lnTo>
                      <a:lnTo>
                        <a:pt x="788" y="820"/>
                      </a:lnTo>
                      <a:lnTo>
                        <a:pt x="770" y="807"/>
                      </a:lnTo>
                      <a:lnTo>
                        <a:pt x="749" y="788"/>
                      </a:lnTo>
                      <a:lnTo>
                        <a:pt x="722" y="765"/>
                      </a:lnTo>
                      <a:lnTo>
                        <a:pt x="693" y="739"/>
                      </a:lnTo>
                      <a:lnTo>
                        <a:pt x="660" y="711"/>
                      </a:lnTo>
                      <a:lnTo>
                        <a:pt x="624" y="682"/>
                      </a:lnTo>
                      <a:lnTo>
                        <a:pt x="584" y="653"/>
                      </a:lnTo>
                      <a:lnTo>
                        <a:pt x="542" y="624"/>
                      </a:lnTo>
                      <a:lnTo>
                        <a:pt x="496" y="598"/>
                      </a:lnTo>
                      <a:lnTo>
                        <a:pt x="446" y="576"/>
                      </a:lnTo>
                      <a:lnTo>
                        <a:pt x="396" y="557"/>
                      </a:lnTo>
                      <a:lnTo>
                        <a:pt x="340" y="542"/>
                      </a:lnTo>
                      <a:lnTo>
                        <a:pt x="326" y="537"/>
                      </a:lnTo>
                      <a:lnTo>
                        <a:pt x="307" y="531"/>
                      </a:lnTo>
                      <a:lnTo>
                        <a:pt x="288" y="526"/>
                      </a:lnTo>
                      <a:lnTo>
                        <a:pt x="271" y="523"/>
                      </a:lnTo>
                      <a:lnTo>
                        <a:pt x="256" y="522"/>
                      </a:lnTo>
                      <a:lnTo>
                        <a:pt x="210" y="518"/>
                      </a:lnTo>
                      <a:lnTo>
                        <a:pt x="168" y="505"/>
                      </a:lnTo>
                      <a:lnTo>
                        <a:pt x="128" y="486"/>
                      </a:lnTo>
                      <a:lnTo>
                        <a:pt x="92" y="459"/>
                      </a:lnTo>
                      <a:lnTo>
                        <a:pt x="62" y="427"/>
                      </a:lnTo>
                      <a:lnTo>
                        <a:pt x="35" y="391"/>
                      </a:lnTo>
                      <a:lnTo>
                        <a:pt x="16" y="349"/>
                      </a:lnTo>
                      <a:lnTo>
                        <a:pt x="5" y="304"/>
                      </a:lnTo>
                      <a:lnTo>
                        <a:pt x="0" y="256"/>
                      </a:lnTo>
                      <a:lnTo>
                        <a:pt x="3" y="212"/>
                      </a:lnTo>
                      <a:lnTo>
                        <a:pt x="14" y="172"/>
                      </a:lnTo>
                      <a:lnTo>
                        <a:pt x="30" y="135"/>
                      </a:lnTo>
                      <a:lnTo>
                        <a:pt x="50" y="102"/>
                      </a:lnTo>
                      <a:lnTo>
                        <a:pt x="75" y="74"/>
                      </a:lnTo>
                      <a:lnTo>
                        <a:pt x="102" y="51"/>
                      </a:lnTo>
                      <a:lnTo>
                        <a:pt x="136" y="32"/>
                      </a:lnTo>
                      <a:lnTo>
                        <a:pt x="172" y="17"/>
                      </a:lnTo>
                      <a:lnTo>
                        <a:pt x="213" y="7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solidFill>
                  <a:srgbClr val="46FF00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355" tIns="45677" rIns="91355" bIns="45677" numCol="1" anchor="t" anchorCtr="0" compatLnSpc="1"/>
                <a:lstStyle/>
                <a:p>
                  <a:pPr marL="0" marR="0" lvl="0" indent="0" algn="l" defTabSz="12179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腾讯体" panose="02010600010101010101" pitchFamily="2" charset="-122"/>
                    <a:ea typeface="腾讯体" panose="02010600010101010101" pitchFamily="2" charset="-122"/>
                    <a:cs typeface="+mn-cs"/>
                  </a:endParaRPr>
                </a:p>
              </p:txBody>
            </p:sp>
            <p:sp>
              <p:nvSpPr>
                <p:cNvPr id="174" name="Freeform 30"/>
                <p:cNvSpPr/>
                <p:nvPr/>
              </p:nvSpPr>
              <p:spPr bwMode="auto">
                <a:xfrm>
                  <a:off x="8587311" y="3610923"/>
                  <a:ext cx="396796" cy="356979"/>
                </a:xfrm>
                <a:custGeom>
                  <a:avLst/>
                  <a:gdLst>
                    <a:gd name="T0" fmla="*/ 862 w 867"/>
                    <a:gd name="T1" fmla="*/ 4 h 782"/>
                    <a:gd name="T2" fmla="*/ 867 w 867"/>
                    <a:gd name="T3" fmla="*/ 5 h 782"/>
                    <a:gd name="T4" fmla="*/ 865 w 867"/>
                    <a:gd name="T5" fmla="*/ 8 h 782"/>
                    <a:gd name="T6" fmla="*/ 861 w 867"/>
                    <a:gd name="T7" fmla="*/ 14 h 782"/>
                    <a:gd name="T8" fmla="*/ 855 w 867"/>
                    <a:gd name="T9" fmla="*/ 21 h 782"/>
                    <a:gd name="T10" fmla="*/ 833 w 867"/>
                    <a:gd name="T11" fmla="*/ 45 h 782"/>
                    <a:gd name="T12" fmla="*/ 783 w 867"/>
                    <a:gd name="T13" fmla="*/ 94 h 782"/>
                    <a:gd name="T14" fmla="*/ 719 w 867"/>
                    <a:gd name="T15" fmla="*/ 160 h 782"/>
                    <a:gd name="T16" fmla="*/ 650 w 867"/>
                    <a:gd name="T17" fmla="*/ 240 h 782"/>
                    <a:gd name="T18" fmla="*/ 588 w 867"/>
                    <a:gd name="T19" fmla="*/ 337 h 782"/>
                    <a:gd name="T20" fmla="*/ 543 w 867"/>
                    <a:gd name="T21" fmla="*/ 450 h 782"/>
                    <a:gd name="T22" fmla="*/ 534 w 867"/>
                    <a:gd name="T23" fmla="*/ 491 h 782"/>
                    <a:gd name="T24" fmla="*/ 518 w 867"/>
                    <a:gd name="T25" fmla="*/ 526 h 782"/>
                    <a:gd name="T26" fmla="*/ 504 w 867"/>
                    <a:gd name="T27" fmla="*/ 580 h 782"/>
                    <a:gd name="T28" fmla="*/ 472 w 867"/>
                    <a:gd name="T29" fmla="*/ 657 h 782"/>
                    <a:gd name="T30" fmla="*/ 419 w 867"/>
                    <a:gd name="T31" fmla="*/ 719 h 782"/>
                    <a:gd name="T32" fmla="*/ 350 w 867"/>
                    <a:gd name="T33" fmla="*/ 762 h 782"/>
                    <a:gd name="T34" fmla="*/ 267 w 867"/>
                    <a:gd name="T35" fmla="*/ 780 h 782"/>
                    <a:gd name="T36" fmla="*/ 185 w 867"/>
                    <a:gd name="T37" fmla="*/ 773 h 782"/>
                    <a:gd name="T38" fmla="*/ 113 w 867"/>
                    <a:gd name="T39" fmla="*/ 741 h 782"/>
                    <a:gd name="T40" fmla="*/ 53 w 867"/>
                    <a:gd name="T41" fmla="*/ 696 h 782"/>
                    <a:gd name="T42" fmla="*/ 14 w 867"/>
                    <a:gd name="T43" fmla="*/ 609 h 782"/>
                    <a:gd name="T44" fmla="*/ 0 w 867"/>
                    <a:gd name="T45" fmla="*/ 514 h 782"/>
                    <a:gd name="T46" fmla="*/ 17 w 867"/>
                    <a:gd name="T47" fmla="*/ 427 h 782"/>
                    <a:gd name="T48" fmla="*/ 66 w 867"/>
                    <a:gd name="T49" fmla="*/ 353 h 782"/>
                    <a:gd name="T50" fmla="*/ 139 w 867"/>
                    <a:gd name="T51" fmla="*/ 298 h 782"/>
                    <a:gd name="T52" fmla="*/ 228 w 867"/>
                    <a:gd name="T53" fmla="*/ 272 h 782"/>
                    <a:gd name="T54" fmla="*/ 294 w 867"/>
                    <a:gd name="T55" fmla="*/ 269 h 782"/>
                    <a:gd name="T56" fmla="*/ 338 w 867"/>
                    <a:gd name="T57" fmla="*/ 261 h 782"/>
                    <a:gd name="T58" fmla="*/ 424 w 867"/>
                    <a:gd name="T59" fmla="*/ 247 h 782"/>
                    <a:gd name="T60" fmla="*/ 538 w 867"/>
                    <a:gd name="T61" fmla="*/ 208 h 782"/>
                    <a:gd name="T62" fmla="*/ 637 w 867"/>
                    <a:gd name="T63" fmla="*/ 155 h 782"/>
                    <a:gd name="T64" fmla="*/ 720 w 867"/>
                    <a:gd name="T65" fmla="*/ 99 h 782"/>
                    <a:gd name="T66" fmla="*/ 785 w 867"/>
                    <a:gd name="T67" fmla="*/ 49 h 782"/>
                    <a:gd name="T68" fmla="*/ 830 w 867"/>
                    <a:gd name="T69" fmla="*/ 14 h 782"/>
                    <a:gd name="T70" fmla="*/ 851 w 867"/>
                    <a:gd name="T71" fmla="*/ 3 h 782"/>
                    <a:gd name="T72" fmla="*/ 861 w 867"/>
                    <a:gd name="T73" fmla="*/ 0 h 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67" h="782">
                      <a:moveTo>
                        <a:pt x="861" y="0"/>
                      </a:moveTo>
                      <a:lnTo>
                        <a:pt x="862" y="4"/>
                      </a:lnTo>
                      <a:lnTo>
                        <a:pt x="865" y="4"/>
                      </a:lnTo>
                      <a:lnTo>
                        <a:pt x="867" y="5"/>
                      </a:lnTo>
                      <a:lnTo>
                        <a:pt x="867" y="7"/>
                      </a:lnTo>
                      <a:lnTo>
                        <a:pt x="865" y="8"/>
                      </a:lnTo>
                      <a:lnTo>
                        <a:pt x="864" y="11"/>
                      </a:lnTo>
                      <a:lnTo>
                        <a:pt x="861" y="14"/>
                      </a:lnTo>
                      <a:lnTo>
                        <a:pt x="858" y="19"/>
                      </a:lnTo>
                      <a:lnTo>
                        <a:pt x="855" y="21"/>
                      </a:lnTo>
                      <a:lnTo>
                        <a:pt x="851" y="24"/>
                      </a:lnTo>
                      <a:lnTo>
                        <a:pt x="833" y="45"/>
                      </a:lnTo>
                      <a:lnTo>
                        <a:pt x="810" y="67"/>
                      </a:lnTo>
                      <a:lnTo>
                        <a:pt x="783" y="94"/>
                      </a:lnTo>
                      <a:lnTo>
                        <a:pt x="751" y="125"/>
                      </a:lnTo>
                      <a:lnTo>
                        <a:pt x="719" y="160"/>
                      </a:lnTo>
                      <a:lnTo>
                        <a:pt x="684" y="197"/>
                      </a:lnTo>
                      <a:lnTo>
                        <a:pt x="650" y="240"/>
                      </a:lnTo>
                      <a:lnTo>
                        <a:pt x="618" y="286"/>
                      </a:lnTo>
                      <a:lnTo>
                        <a:pt x="588" y="337"/>
                      </a:lnTo>
                      <a:lnTo>
                        <a:pt x="563" y="392"/>
                      </a:lnTo>
                      <a:lnTo>
                        <a:pt x="543" y="450"/>
                      </a:lnTo>
                      <a:lnTo>
                        <a:pt x="540" y="471"/>
                      </a:lnTo>
                      <a:lnTo>
                        <a:pt x="534" y="491"/>
                      </a:lnTo>
                      <a:lnTo>
                        <a:pt x="527" y="511"/>
                      </a:lnTo>
                      <a:lnTo>
                        <a:pt x="518" y="526"/>
                      </a:lnTo>
                      <a:lnTo>
                        <a:pt x="511" y="536"/>
                      </a:lnTo>
                      <a:lnTo>
                        <a:pt x="504" y="580"/>
                      </a:lnTo>
                      <a:lnTo>
                        <a:pt x="491" y="621"/>
                      </a:lnTo>
                      <a:lnTo>
                        <a:pt x="472" y="657"/>
                      </a:lnTo>
                      <a:lnTo>
                        <a:pt x="448" y="690"/>
                      </a:lnTo>
                      <a:lnTo>
                        <a:pt x="419" y="719"/>
                      </a:lnTo>
                      <a:lnTo>
                        <a:pt x="386" y="743"/>
                      </a:lnTo>
                      <a:lnTo>
                        <a:pt x="350" y="762"/>
                      </a:lnTo>
                      <a:lnTo>
                        <a:pt x="309" y="775"/>
                      </a:lnTo>
                      <a:lnTo>
                        <a:pt x="267" y="780"/>
                      </a:lnTo>
                      <a:lnTo>
                        <a:pt x="223" y="782"/>
                      </a:lnTo>
                      <a:lnTo>
                        <a:pt x="185" y="773"/>
                      </a:lnTo>
                      <a:lnTo>
                        <a:pt x="148" y="759"/>
                      </a:lnTo>
                      <a:lnTo>
                        <a:pt x="113" y="741"/>
                      </a:lnTo>
                      <a:lnTo>
                        <a:pt x="81" y="721"/>
                      </a:lnTo>
                      <a:lnTo>
                        <a:pt x="53" y="696"/>
                      </a:lnTo>
                      <a:lnTo>
                        <a:pt x="31" y="654"/>
                      </a:lnTo>
                      <a:lnTo>
                        <a:pt x="14" y="609"/>
                      </a:lnTo>
                      <a:lnTo>
                        <a:pt x="4" y="562"/>
                      </a:lnTo>
                      <a:lnTo>
                        <a:pt x="0" y="514"/>
                      </a:lnTo>
                      <a:lnTo>
                        <a:pt x="4" y="469"/>
                      </a:lnTo>
                      <a:lnTo>
                        <a:pt x="17" y="427"/>
                      </a:lnTo>
                      <a:lnTo>
                        <a:pt x="39" y="388"/>
                      </a:lnTo>
                      <a:lnTo>
                        <a:pt x="66" y="353"/>
                      </a:lnTo>
                      <a:lnTo>
                        <a:pt x="100" y="322"/>
                      </a:lnTo>
                      <a:lnTo>
                        <a:pt x="139" y="298"/>
                      </a:lnTo>
                      <a:lnTo>
                        <a:pt x="181" y="280"/>
                      </a:lnTo>
                      <a:lnTo>
                        <a:pt x="228" y="272"/>
                      </a:lnTo>
                      <a:lnTo>
                        <a:pt x="277" y="270"/>
                      </a:lnTo>
                      <a:lnTo>
                        <a:pt x="294" y="269"/>
                      </a:lnTo>
                      <a:lnTo>
                        <a:pt x="315" y="264"/>
                      </a:lnTo>
                      <a:lnTo>
                        <a:pt x="338" y="261"/>
                      </a:lnTo>
                      <a:lnTo>
                        <a:pt x="361" y="260"/>
                      </a:lnTo>
                      <a:lnTo>
                        <a:pt x="424" y="247"/>
                      </a:lnTo>
                      <a:lnTo>
                        <a:pt x="483" y="229"/>
                      </a:lnTo>
                      <a:lnTo>
                        <a:pt x="538" y="208"/>
                      </a:lnTo>
                      <a:lnTo>
                        <a:pt x="589" y="183"/>
                      </a:lnTo>
                      <a:lnTo>
                        <a:pt x="637" y="155"/>
                      </a:lnTo>
                      <a:lnTo>
                        <a:pt x="681" y="126"/>
                      </a:lnTo>
                      <a:lnTo>
                        <a:pt x="720" y="99"/>
                      </a:lnTo>
                      <a:lnTo>
                        <a:pt x="755" y="72"/>
                      </a:lnTo>
                      <a:lnTo>
                        <a:pt x="785" y="49"/>
                      </a:lnTo>
                      <a:lnTo>
                        <a:pt x="810" y="29"/>
                      </a:lnTo>
                      <a:lnTo>
                        <a:pt x="830" y="14"/>
                      </a:lnTo>
                      <a:lnTo>
                        <a:pt x="842" y="8"/>
                      </a:lnTo>
                      <a:lnTo>
                        <a:pt x="851" y="3"/>
                      </a:lnTo>
                      <a:lnTo>
                        <a:pt x="857" y="0"/>
                      </a:lnTo>
                      <a:lnTo>
                        <a:pt x="861" y="0"/>
                      </a:lnTo>
                      <a:close/>
                    </a:path>
                  </a:pathLst>
                </a:custGeom>
                <a:solidFill>
                  <a:srgbClr val="FED000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355" tIns="45677" rIns="91355" bIns="45677" numCol="1" anchor="t" anchorCtr="0" compatLnSpc="1"/>
                <a:lstStyle/>
                <a:p>
                  <a:pPr marL="0" marR="0" lvl="0" indent="0" algn="l" defTabSz="12179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腾讯体" panose="02010600010101010101" pitchFamily="2" charset="-122"/>
                    <a:ea typeface="腾讯体" panose="02010600010101010101" pitchFamily="2" charset="-122"/>
                    <a:cs typeface="+mn-cs"/>
                  </a:endParaRPr>
                </a:p>
              </p:txBody>
            </p:sp>
            <p:sp>
              <p:nvSpPr>
                <p:cNvPr id="175" name="Freeform 31"/>
                <p:cNvSpPr/>
                <p:nvPr/>
              </p:nvSpPr>
              <p:spPr bwMode="auto">
                <a:xfrm>
                  <a:off x="8806988" y="3948680"/>
                  <a:ext cx="378947" cy="380320"/>
                </a:xfrm>
                <a:custGeom>
                  <a:avLst/>
                  <a:gdLst>
                    <a:gd name="T0" fmla="*/ 10 w 829"/>
                    <a:gd name="T1" fmla="*/ 2 h 832"/>
                    <a:gd name="T2" fmla="*/ 32 w 829"/>
                    <a:gd name="T3" fmla="*/ 12 h 832"/>
                    <a:gd name="T4" fmla="*/ 75 w 829"/>
                    <a:gd name="T5" fmla="*/ 51 h 832"/>
                    <a:gd name="T6" fmla="*/ 138 w 829"/>
                    <a:gd name="T7" fmla="*/ 108 h 832"/>
                    <a:gd name="T8" fmla="*/ 216 w 829"/>
                    <a:gd name="T9" fmla="*/ 169 h 832"/>
                    <a:gd name="T10" fmla="*/ 311 w 829"/>
                    <a:gd name="T11" fmla="*/ 229 h 832"/>
                    <a:gd name="T12" fmla="*/ 420 w 829"/>
                    <a:gd name="T13" fmla="*/ 274 h 832"/>
                    <a:gd name="T14" fmla="*/ 494 w 829"/>
                    <a:gd name="T15" fmla="*/ 290 h 832"/>
                    <a:gd name="T16" fmla="*/ 530 w 829"/>
                    <a:gd name="T17" fmla="*/ 295 h 832"/>
                    <a:gd name="T18" fmla="*/ 564 w 829"/>
                    <a:gd name="T19" fmla="*/ 298 h 832"/>
                    <a:gd name="T20" fmla="*/ 649 w 829"/>
                    <a:gd name="T21" fmla="*/ 313 h 832"/>
                    <a:gd name="T22" fmla="*/ 722 w 829"/>
                    <a:gd name="T23" fmla="*/ 351 h 832"/>
                    <a:gd name="T24" fmla="*/ 779 w 829"/>
                    <a:gd name="T25" fmla="*/ 409 h 832"/>
                    <a:gd name="T26" fmla="*/ 816 w 829"/>
                    <a:gd name="T27" fmla="*/ 486 h 832"/>
                    <a:gd name="T28" fmla="*/ 829 w 829"/>
                    <a:gd name="T29" fmla="*/ 576 h 832"/>
                    <a:gd name="T30" fmla="*/ 816 w 829"/>
                    <a:gd name="T31" fmla="*/ 660 h 832"/>
                    <a:gd name="T32" fmla="*/ 780 w 829"/>
                    <a:gd name="T33" fmla="*/ 729 h 832"/>
                    <a:gd name="T34" fmla="*/ 722 w 829"/>
                    <a:gd name="T35" fmla="*/ 781 h 832"/>
                    <a:gd name="T36" fmla="*/ 651 w 829"/>
                    <a:gd name="T37" fmla="*/ 817 h 832"/>
                    <a:gd name="T38" fmla="*/ 575 w 829"/>
                    <a:gd name="T39" fmla="*/ 832 h 832"/>
                    <a:gd name="T40" fmla="*/ 494 w 829"/>
                    <a:gd name="T41" fmla="*/ 819 h 832"/>
                    <a:gd name="T42" fmla="*/ 421 w 829"/>
                    <a:gd name="T43" fmla="*/ 781 h 832"/>
                    <a:gd name="T44" fmla="*/ 362 w 829"/>
                    <a:gd name="T45" fmla="*/ 723 h 832"/>
                    <a:gd name="T46" fmla="*/ 322 w 829"/>
                    <a:gd name="T47" fmla="*/ 650 h 832"/>
                    <a:gd name="T48" fmla="*/ 308 w 829"/>
                    <a:gd name="T49" fmla="*/ 566 h 832"/>
                    <a:gd name="T50" fmla="*/ 290 w 829"/>
                    <a:gd name="T51" fmla="*/ 512 h 832"/>
                    <a:gd name="T52" fmla="*/ 273 w 829"/>
                    <a:gd name="T53" fmla="*/ 419 h 832"/>
                    <a:gd name="T54" fmla="*/ 227 w 829"/>
                    <a:gd name="T55" fmla="*/ 307 h 832"/>
                    <a:gd name="T56" fmla="*/ 168 w 829"/>
                    <a:gd name="T57" fmla="*/ 214 h 832"/>
                    <a:gd name="T58" fmla="*/ 106 w 829"/>
                    <a:gd name="T59" fmla="*/ 136 h 832"/>
                    <a:gd name="T60" fmla="*/ 51 w 829"/>
                    <a:gd name="T61" fmla="*/ 76 h 832"/>
                    <a:gd name="T62" fmla="*/ 10 w 829"/>
                    <a:gd name="T63" fmla="*/ 32 h 832"/>
                    <a:gd name="T64" fmla="*/ 1 w 829"/>
                    <a:gd name="T65" fmla="*/ 15 h 832"/>
                    <a:gd name="T66" fmla="*/ 0 w 829"/>
                    <a:gd name="T67" fmla="*/ 6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829" h="832">
                      <a:moveTo>
                        <a:pt x="0" y="0"/>
                      </a:moveTo>
                      <a:lnTo>
                        <a:pt x="10" y="2"/>
                      </a:lnTo>
                      <a:lnTo>
                        <a:pt x="22" y="3"/>
                      </a:lnTo>
                      <a:lnTo>
                        <a:pt x="32" y="12"/>
                      </a:lnTo>
                      <a:lnTo>
                        <a:pt x="51" y="29"/>
                      </a:lnTo>
                      <a:lnTo>
                        <a:pt x="75" y="51"/>
                      </a:lnTo>
                      <a:lnTo>
                        <a:pt x="105" y="79"/>
                      </a:lnTo>
                      <a:lnTo>
                        <a:pt x="138" y="108"/>
                      </a:lnTo>
                      <a:lnTo>
                        <a:pt x="176" y="138"/>
                      </a:lnTo>
                      <a:lnTo>
                        <a:pt x="216" y="169"/>
                      </a:lnTo>
                      <a:lnTo>
                        <a:pt x="261" y="199"/>
                      </a:lnTo>
                      <a:lnTo>
                        <a:pt x="311" y="229"/>
                      </a:lnTo>
                      <a:lnTo>
                        <a:pt x="363" y="253"/>
                      </a:lnTo>
                      <a:lnTo>
                        <a:pt x="420" y="274"/>
                      </a:lnTo>
                      <a:lnTo>
                        <a:pt x="479" y="288"/>
                      </a:lnTo>
                      <a:lnTo>
                        <a:pt x="494" y="290"/>
                      </a:lnTo>
                      <a:lnTo>
                        <a:pt x="511" y="293"/>
                      </a:lnTo>
                      <a:lnTo>
                        <a:pt x="530" y="295"/>
                      </a:lnTo>
                      <a:lnTo>
                        <a:pt x="549" y="298"/>
                      </a:lnTo>
                      <a:lnTo>
                        <a:pt x="564" y="298"/>
                      </a:lnTo>
                      <a:lnTo>
                        <a:pt x="607" y="303"/>
                      </a:lnTo>
                      <a:lnTo>
                        <a:pt x="649" y="313"/>
                      </a:lnTo>
                      <a:lnTo>
                        <a:pt x="687" y="329"/>
                      </a:lnTo>
                      <a:lnTo>
                        <a:pt x="722" y="351"/>
                      </a:lnTo>
                      <a:lnTo>
                        <a:pt x="752" y="378"/>
                      </a:lnTo>
                      <a:lnTo>
                        <a:pt x="779" y="409"/>
                      </a:lnTo>
                      <a:lnTo>
                        <a:pt x="800" y="445"/>
                      </a:lnTo>
                      <a:lnTo>
                        <a:pt x="816" y="486"/>
                      </a:lnTo>
                      <a:lnTo>
                        <a:pt x="827" y="530"/>
                      </a:lnTo>
                      <a:lnTo>
                        <a:pt x="829" y="576"/>
                      </a:lnTo>
                      <a:lnTo>
                        <a:pt x="827" y="620"/>
                      </a:lnTo>
                      <a:lnTo>
                        <a:pt x="816" y="660"/>
                      </a:lnTo>
                      <a:lnTo>
                        <a:pt x="800" y="697"/>
                      </a:lnTo>
                      <a:lnTo>
                        <a:pt x="780" y="729"/>
                      </a:lnTo>
                      <a:lnTo>
                        <a:pt x="755" y="758"/>
                      </a:lnTo>
                      <a:lnTo>
                        <a:pt x="722" y="781"/>
                      </a:lnTo>
                      <a:lnTo>
                        <a:pt x="687" y="801"/>
                      </a:lnTo>
                      <a:lnTo>
                        <a:pt x="651" y="817"/>
                      </a:lnTo>
                      <a:lnTo>
                        <a:pt x="613" y="828"/>
                      </a:lnTo>
                      <a:lnTo>
                        <a:pt x="575" y="832"/>
                      </a:lnTo>
                      <a:lnTo>
                        <a:pt x="533" y="828"/>
                      </a:lnTo>
                      <a:lnTo>
                        <a:pt x="494" y="819"/>
                      </a:lnTo>
                      <a:lnTo>
                        <a:pt x="456" y="803"/>
                      </a:lnTo>
                      <a:lnTo>
                        <a:pt x="421" y="781"/>
                      </a:lnTo>
                      <a:lnTo>
                        <a:pt x="389" y="755"/>
                      </a:lnTo>
                      <a:lnTo>
                        <a:pt x="362" y="723"/>
                      </a:lnTo>
                      <a:lnTo>
                        <a:pt x="340" y="688"/>
                      </a:lnTo>
                      <a:lnTo>
                        <a:pt x="322" y="650"/>
                      </a:lnTo>
                      <a:lnTo>
                        <a:pt x="312" y="610"/>
                      </a:lnTo>
                      <a:lnTo>
                        <a:pt x="308" y="566"/>
                      </a:lnTo>
                      <a:lnTo>
                        <a:pt x="298" y="541"/>
                      </a:lnTo>
                      <a:lnTo>
                        <a:pt x="290" y="512"/>
                      </a:lnTo>
                      <a:lnTo>
                        <a:pt x="288" y="480"/>
                      </a:lnTo>
                      <a:lnTo>
                        <a:pt x="273" y="419"/>
                      </a:lnTo>
                      <a:lnTo>
                        <a:pt x="251" y="361"/>
                      </a:lnTo>
                      <a:lnTo>
                        <a:pt x="227" y="307"/>
                      </a:lnTo>
                      <a:lnTo>
                        <a:pt x="199" y="258"/>
                      </a:lnTo>
                      <a:lnTo>
                        <a:pt x="168" y="214"/>
                      </a:lnTo>
                      <a:lnTo>
                        <a:pt x="136" y="173"/>
                      </a:lnTo>
                      <a:lnTo>
                        <a:pt x="106" y="136"/>
                      </a:lnTo>
                      <a:lnTo>
                        <a:pt x="77" y="104"/>
                      </a:lnTo>
                      <a:lnTo>
                        <a:pt x="51" y="76"/>
                      </a:lnTo>
                      <a:lnTo>
                        <a:pt x="28" y="53"/>
                      </a:lnTo>
                      <a:lnTo>
                        <a:pt x="10" y="32"/>
                      </a:lnTo>
                      <a:lnTo>
                        <a:pt x="6" y="22"/>
                      </a:lnTo>
                      <a:lnTo>
                        <a:pt x="1" y="15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4500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355" tIns="45677" rIns="91355" bIns="45677" numCol="1" anchor="t" anchorCtr="0" compatLnSpc="1"/>
                <a:lstStyle/>
                <a:p>
                  <a:pPr marL="0" marR="0" lvl="0" indent="0" algn="l" defTabSz="12179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腾讯体" panose="02010600010101010101" pitchFamily="2" charset="-122"/>
                    <a:ea typeface="腾讯体" panose="0201060001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76" name="椭圆 175"/>
            <p:cNvSpPr/>
            <p:nvPr/>
          </p:nvSpPr>
          <p:spPr>
            <a:xfrm>
              <a:off x="24800" y="5873"/>
              <a:ext cx="1381" cy="1363"/>
            </a:xfrm>
            <a:prstGeom prst="ellipse">
              <a:avLst/>
            </a:prstGeom>
            <a:solidFill>
              <a:srgbClr val="015FFF"/>
            </a:solidFill>
            <a:ln w="12700" cap="flat">
              <a:noFill/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fromWordArt="0" anchor="ctr" anchorCtr="0" forceAA="0" compatLnSpc="1">
              <a:spAutoFit/>
            </a:bodyPr>
            <a:lstStyle/>
            <a:p>
              <a:pPr marL="0" marR="0" lvl="0" indent="0" algn="ctr" defTabSz="1217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sym typeface="Arial" panose="020B0604020202020204"/>
                </a:rPr>
                <a:t>2</a:t>
              </a:r>
            </a:p>
          </p:txBody>
        </p:sp>
        <p:grpSp>
          <p:nvGrpSpPr>
            <p:cNvPr id="177" name="组合 176"/>
            <p:cNvGrpSpPr/>
            <p:nvPr/>
          </p:nvGrpSpPr>
          <p:grpSpPr>
            <a:xfrm>
              <a:off x="30862" y="6563"/>
              <a:ext cx="5256" cy="2555"/>
              <a:chOff x="19501786" y="4067107"/>
              <a:chExt cx="3337867" cy="1622739"/>
            </a:xfrm>
          </p:grpSpPr>
          <p:pic>
            <p:nvPicPr>
              <p:cNvPr id="178" name="图像" descr="图像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19653" y="4069844"/>
                <a:ext cx="1620000" cy="1620002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pic>
            <p:nvPicPr>
              <p:cNvPr id="179" name="Picture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501786" y="4067107"/>
                <a:ext cx="1620000" cy="1620000"/>
              </a:xfrm>
              <a:prstGeom prst="rect">
                <a:avLst/>
              </a:prstGeom>
            </p:spPr>
          </p:pic>
        </p:grpSp>
        <p:sp>
          <p:nvSpPr>
            <p:cNvPr id="180" name="椭圆 179"/>
            <p:cNvSpPr/>
            <p:nvPr/>
          </p:nvSpPr>
          <p:spPr>
            <a:xfrm>
              <a:off x="35431" y="6159"/>
              <a:ext cx="1381" cy="1363"/>
            </a:xfrm>
            <a:prstGeom prst="ellipse">
              <a:avLst/>
            </a:prstGeom>
            <a:solidFill>
              <a:srgbClr val="015FFF"/>
            </a:solidFill>
            <a:ln w="12700" cap="flat">
              <a:noFill/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677" tIns="45677" rIns="45677" bIns="45677" numCol="1" spcCol="38100" rtlCol="0" fromWordArt="0" anchor="ctr" anchorCtr="0" forceAA="0" compatLnSpc="1">
              <a:spAutoFit/>
            </a:bodyPr>
            <a:lstStyle/>
            <a:p>
              <a:pPr marL="0" marR="0" lvl="0" indent="0" algn="ctr" defTabSz="1217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encentSans W7" panose="020C04030202040F0204" pitchFamily="34" charset="-122"/>
                  <a:ea typeface="TencentSans W7" panose="020C04030202040F0204" pitchFamily="34" charset="-122"/>
                  <a:sym typeface="Arial" panose="020B0604020202020204"/>
                </a:rPr>
                <a:t>3</a:t>
              </a:r>
            </a:p>
          </p:txBody>
        </p:sp>
      </p:grp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AC3C5E-FC28-D26A-ED7B-EAC34249C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CDD4DC-F7F7-913C-A235-AECCADFE20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32" t="14316" r="32421" b="13930"/>
          <a:stretch/>
        </p:blipFill>
        <p:spPr>
          <a:xfrm>
            <a:off x="527110" y="2099714"/>
            <a:ext cx="835607" cy="836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79376" y="317262"/>
            <a:ext cx="70930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centSans W7" panose="020C04030202040F0204" pitchFamily="34" charset="-122"/>
                <a:ea typeface="TencentSans W7" panose="020C04030202040F0204" pitchFamily="34" charset="-122"/>
                <a:cs typeface="+mn-ea"/>
                <a:sym typeface="+mn-lt"/>
              </a:rPr>
              <a:t>企业微信应用生态能力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535940" y="1079500"/>
            <a:ext cx="11233188" cy="5435686"/>
            <a:chOff x="844" y="2075"/>
            <a:chExt cx="16688" cy="7543"/>
          </a:xfrm>
        </p:grpSpPr>
        <p:sp>
          <p:nvSpPr>
            <p:cNvPr id="3" name="Oval 123"/>
            <p:cNvSpPr/>
            <p:nvPr/>
          </p:nvSpPr>
          <p:spPr>
            <a:xfrm>
              <a:off x="5527" y="2075"/>
              <a:ext cx="7858" cy="7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6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" name="Oval 58"/>
            <p:cNvSpPr/>
            <p:nvPr/>
          </p:nvSpPr>
          <p:spPr>
            <a:xfrm>
              <a:off x="6208" y="2727"/>
              <a:ext cx="6500" cy="6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5" name="Oval 36"/>
            <p:cNvSpPr/>
            <p:nvPr/>
          </p:nvSpPr>
          <p:spPr>
            <a:xfrm>
              <a:off x="7157" y="3736"/>
              <a:ext cx="4520" cy="43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rgbClr val="FF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6" name="Oval 3"/>
            <p:cNvSpPr/>
            <p:nvPr/>
          </p:nvSpPr>
          <p:spPr>
            <a:xfrm>
              <a:off x="8109" y="4603"/>
              <a:ext cx="2682" cy="25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pic>
          <p:nvPicPr>
            <p:cNvPr id="7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6" y="5325"/>
              <a:ext cx="1141" cy="1096"/>
            </a:xfrm>
            <a:prstGeom prst="rect">
              <a:avLst/>
            </a:prstGeom>
          </p:spPr>
        </p:pic>
        <p:sp>
          <p:nvSpPr>
            <p:cNvPr id="8" name="TextBox 4"/>
            <p:cNvSpPr txBox="1"/>
            <p:nvPr/>
          </p:nvSpPr>
          <p:spPr>
            <a:xfrm>
              <a:off x="8704" y="6955"/>
              <a:ext cx="1547" cy="487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980812"/>
                </a:avLst>
              </a:prstTxWarp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企业微信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9" name="TextBox 32"/>
            <p:cNvSpPr txBox="1"/>
            <p:nvPr/>
          </p:nvSpPr>
          <p:spPr>
            <a:xfrm>
              <a:off x="8204" y="5794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人员管理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0" name="TextBox 33"/>
            <p:cNvSpPr txBox="1"/>
            <p:nvPr/>
          </p:nvSpPr>
          <p:spPr>
            <a:xfrm>
              <a:off x="8502" y="4944"/>
              <a:ext cx="853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组织架构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1" name="TextBox 34"/>
            <p:cNvSpPr txBox="1"/>
            <p:nvPr/>
          </p:nvSpPr>
          <p:spPr>
            <a:xfrm>
              <a:off x="9539" y="4879"/>
              <a:ext cx="890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聊天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2" name="TextBox 35"/>
            <p:cNvSpPr txBox="1"/>
            <p:nvPr/>
          </p:nvSpPr>
          <p:spPr>
            <a:xfrm>
              <a:off x="10050" y="5574"/>
              <a:ext cx="890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群聊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3" name="TextBox 37"/>
            <p:cNvSpPr txBox="1"/>
            <p:nvPr/>
          </p:nvSpPr>
          <p:spPr>
            <a:xfrm>
              <a:off x="8204" y="7090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消息沟通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4" name="TextBox 38"/>
            <p:cNvSpPr txBox="1"/>
            <p:nvPr/>
          </p:nvSpPr>
          <p:spPr>
            <a:xfrm>
              <a:off x="7702" y="6502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文档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分享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5" name="TextBox 39"/>
            <p:cNvSpPr txBox="1"/>
            <p:nvPr/>
          </p:nvSpPr>
          <p:spPr>
            <a:xfrm>
              <a:off x="7372" y="5847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图片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分享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6" name="TextBox 40"/>
            <p:cNvSpPr txBox="1"/>
            <p:nvPr/>
          </p:nvSpPr>
          <p:spPr>
            <a:xfrm>
              <a:off x="7840" y="4374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语音会议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7" name="TextBox 43"/>
            <p:cNvSpPr txBox="1"/>
            <p:nvPr/>
          </p:nvSpPr>
          <p:spPr>
            <a:xfrm>
              <a:off x="8362" y="4115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位置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8" name="TextBox 44"/>
            <p:cNvSpPr txBox="1"/>
            <p:nvPr/>
          </p:nvSpPr>
          <p:spPr>
            <a:xfrm>
              <a:off x="8961" y="3998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名片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19" name="TextBox 45"/>
            <p:cNvSpPr txBox="1"/>
            <p:nvPr/>
          </p:nvSpPr>
          <p:spPr>
            <a:xfrm>
              <a:off x="10850" y="6183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审批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0" name="TextBox 54"/>
            <p:cNvSpPr txBox="1"/>
            <p:nvPr/>
          </p:nvSpPr>
          <p:spPr>
            <a:xfrm>
              <a:off x="10075" y="4264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提醒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1" name="TextBox 55"/>
            <p:cNvSpPr txBox="1"/>
            <p:nvPr/>
          </p:nvSpPr>
          <p:spPr>
            <a:xfrm>
              <a:off x="10545" y="4671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回执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2" name="TextBox 56"/>
            <p:cNvSpPr txBox="1"/>
            <p:nvPr/>
          </p:nvSpPr>
          <p:spPr>
            <a:xfrm>
              <a:off x="10951" y="5723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支付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4" name="TextBox 57"/>
            <p:cNvSpPr txBox="1"/>
            <p:nvPr/>
          </p:nvSpPr>
          <p:spPr>
            <a:xfrm>
              <a:off x="10262" y="7090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投票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" name="TextBox 59"/>
            <p:cNvSpPr txBox="1"/>
            <p:nvPr/>
          </p:nvSpPr>
          <p:spPr>
            <a:xfrm>
              <a:off x="7464" y="5098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视频会议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6" name="TextBox 60"/>
            <p:cNvSpPr txBox="1"/>
            <p:nvPr/>
          </p:nvSpPr>
          <p:spPr>
            <a:xfrm>
              <a:off x="10675" y="6646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论坛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7" name="TextBox 61"/>
            <p:cNvSpPr txBox="1"/>
            <p:nvPr/>
          </p:nvSpPr>
          <p:spPr>
            <a:xfrm>
              <a:off x="6390" y="5869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HR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8" name="TextBox 62"/>
            <p:cNvSpPr txBox="1"/>
            <p:nvPr/>
          </p:nvSpPr>
          <p:spPr>
            <a:xfrm>
              <a:off x="8692" y="7330"/>
              <a:ext cx="1547" cy="487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Down">
                <a:avLst>
                  <a:gd name="adj" fmla="val 1980812"/>
                </a:avLst>
              </a:prstTxWarp>
              <a:spAutoFit/>
            </a:bodyPr>
            <a:lstStyle>
              <a:defPPr>
                <a:defRPr lang="en-US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核心能力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9" name="TextBox 63"/>
            <p:cNvSpPr txBox="1"/>
            <p:nvPr/>
          </p:nvSpPr>
          <p:spPr>
            <a:xfrm>
              <a:off x="7868" y="7776"/>
              <a:ext cx="3386" cy="799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Down">
                <a:avLst>
                  <a:gd name="adj" fmla="val 1980812"/>
                </a:avLst>
              </a:prstTxWarp>
              <a:spAutoFit/>
            </a:bodyPr>
            <a:lstStyle>
              <a:defPPr>
                <a:defRPr lang="en-US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扩展移动办公能力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0" name="TextBox 64"/>
            <p:cNvSpPr txBox="1"/>
            <p:nvPr/>
          </p:nvSpPr>
          <p:spPr>
            <a:xfrm>
              <a:off x="10805" y="5162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邮件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1" name="TextBox 65"/>
            <p:cNvSpPr txBox="1"/>
            <p:nvPr/>
          </p:nvSpPr>
          <p:spPr>
            <a:xfrm>
              <a:off x="9501" y="4026"/>
              <a:ext cx="778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电话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2" name="TextBox 66"/>
            <p:cNvSpPr txBox="1"/>
            <p:nvPr/>
          </p:nvSpPr>
          <p:spPr>
            <a:xfrm>
              <a:off x="6449" y="4944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费用管控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3" name="TextBox 67"/>
            <p:cNvSpPr txBox="1"/>
            <p:nvPr/>
          </p:nvSpPr>
          <p:spPr>
            <a:xfrm>
              <a:off x="6857" y="4075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报销审批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4" name="TextBox 68"/>
            <p:cNvSpPr txBox="1"/>
            <p:nvPr/>
          </p:nvSpPr>
          <p:spPr>
            <a:xfrm>
              <a:off x="7529" y="3459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物资采购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5" name="TextBox 69"/>
            <p:cNvSpPr txBox="1"/>
            <p:nvPr/>
          </p:nvSpPr>
          <p:spPr>
            <a:xfrm>
              <a:off x="8288" y="3081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公司用车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6" name="TextBox 70"/>
            <p:cNvSpPr txBox="1"/>
            <p:nvPr/>
          </p:nvSpPr>
          <p:spPr>
            <a:xfrm>
              <a:off x="9142" y="3055"/>
              <a:ext cx="943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知识库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7" name="TextBox 71"/>
            <p:cNvSpPr txBox="1"/>
            <p:nvPr/>
          </p:nvSpPr>
          <p:spPr>
            <a:xfrm>
              <a:off x="10222" y="3144"/>
              <a:ext cx="943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文档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8" name="TextBox 72"/>
            <p:cNvSpPr txBox="1"/>
            <p:nvPr/>
          </p:nvSpPr>
          <p:spPr>
            <a:xfrm>
              <a:off x="10966" y="3677"/>
              <a:ext cx="943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合同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审批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39" name="TextBox 73"/>
            <p:cNvSpPr txBox="1"/>
            <p:nvPr/>
          </p:nvSpPr>
          <p:spPr>
            <a:xfrm>
              <a:off x="11509" y="4328"/>
              <a:ext cx="943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项目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管理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0" name="TextBox 74"/>
            <p:cNvSpPr txBox="1"/>
            <p:nvPr/>
          </p:nvSpPr>
          <p:spPr>
            <a:xfrm>
              <a:off x="11757" y="5056"/>
              <a:ext cx="943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工作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汇报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1" name="TextBox 75"/>
            <p:cNvSpPr txBox="1"/>
            <p:nvPr/>
          </p:nvSpPr>
          <p:spPr>
            <a:xfrm>
              <a:off x="11787" y="5981"/>
              <a:ext cx="943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员工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考勤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2" name="TextBox 76"/>
            <p:cNvSpPr txBox="1"/>
            <p:nvPr/>
          </p:nvSpPr>
          <p:spPr>
            <a:xfrm>
              <a:off x="11597" y="6724"/>
              <a:ext cx="943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企业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支付</a:t>
              </a:r>
              <a:endParaRPr kumimoji="0" lang="en-US" altLang="ja-JP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3" name="TextBox 77"/>
            <p:cNvSpPr txBox="1"/>
            <p:nvPr/>
          </p:nvSpPr>
          <p:spPr>
            <a:xfrm>
              <a:off x="6580" y="6569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企业会议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4" name="TextBox 78"/>
            <p:cNvSpPr txBox="1"/>
            <p:nvPr/>
          </p:nvSpPr>
          <p:spPr>
            <a:xfrm>
              <a:off x="6989" y="7158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经营报表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5" name="TextBox 79"/>
            <p:cNvSpPr txBox="1"/>
            <p:nvPr/>
          </p:nvSpPr>
          <p:spPr>
            <a:xfrm>
              <a:off x="7543" y="7662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日程管理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46" name="TextBox 80"/>
            <p:cNvSpPr txBox="1"/>
            <p:nvPr/>
          </p:nvSpPr>
          <p:spPr>
            <a:xfrm>
              <a:off x="11134" y="7424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工单分派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44" y="4146"/>
              <a:ext cx="3201" cy="3072"/>
              <a:chOff x="396662" y="3011864"/>
              <a:chExt cx="2032379" cy="1950887"/>
            </a:xfrm>
          </p:grpSpPr>
          <p:sp>
            <p:nvSpPr>
              <p:cNvPr id="57" name="Oval 81"/>
              <p:cNvSpPr/>
              <p:nvPr/>
            </p:nvSpPr>
            <p:spPr>
              <a:xfrm>
                <a:off x="396662" y="3011864"/>
                <a:ext cx="2032379" cy="19508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pic>
            <p:nvPicPr>
              <p:cNvPr id="58" name="Picture 1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1689" y="3710419"/>
                <a:ext cx="604314" cy="580083"/>
              </a:xfrm>
              <a:prstGeom prst="rect">
                <a:avLst/>
              </a:prstGeom>
            </p:spPr>
          </p:pic>
          <p:pic>
            <p:nvPicPr>
              <p:cNvPr id="59" name="Picture 106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903634" y="3579679"/>
                <a:ext cx="421953" cy="384156"/>
              </a:xfrm>
              <a:prstGeom prst="rect">
                <a:avLst/>
              </a:prstGeom>
            </p:spPr>
          </p:pic>
          <p:sp>
            <p:nvSpPr>
              <p:cNvPr id="60" name="TextBox 107"/>
              <p:cNvSpPr txBox="1"/>
              <p:nvPr/>
            </p:nvSpPr>
            <p:spPr>
              <a:xfrm>
                <a:off x="1867384" y="3989862"/>
                <a:ext cx="532914" cy="202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90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服务号</a:t>
                </a:r>
                <a:endParaRPr kumimoji="0" lang="en-US" sz="9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pic>
            <p:nvPicPr>
              <p:cNvPr id="61" name="Picture 108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1116690" y="3046130"/>
                <a:ext cx="433152" cy="424492"/>
              </a:xfrm>
              <a:prstGeom prst="rect">
                <a:avLst/>
              </a:prstGeom>
            </p:spPr>
          </p:pic>
          <p:sp>
            <p:nvSpPr>
              <p:cNvPr id="62" name="TextBox 109"/>
              <p:cNvSpPr txBox="1"/>
              <p:nvPr/>
            </p:nvSpPr>
            <p:spPr>
              <a:xfrm>
                <a:off x="1118208" y="3483753"/>
                <a:ext cx="717939" cy="202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90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订阅号</a:t>
                </a:r>
                <a:endParaRPr kumimoji="0" lang="en-US" sz="9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pic>
            <p:nvPicPr>
              <p:cNvPr id="63" name="Picture 110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531682" y="3553652"/>
                <a:ext cx="438622" cy="410183"/>
              </a:xfrm>
              <a:prstGeom prst="rect">
                <a:avLst/>
              </a:prstGeom>
            </p:spPr>
          </p:pic>
          <p:sp>
            <p:nvSpPr>
              <p:cNvPr id="64" name="TextBox 111"/>
              <p:cNvSpPr txBox="1"/>
              <p:nvPr/>
            </p:nvSpPr>
            <p:spPr>
              <a:xfrm>
                <a:off x="444760" y="3963835"/>
                <a:ext cx="532914" cy="202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90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企业号</a:t>
                </a:r>
                <a:endParaRPr kumimoji="0" lang="en-US" sz="9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pic>
            <p:nvPicPr>
              <p:cNvPr id="65" name="Picture 112"/>
              <p:cNvPicPr>
                <a:picLocks noChangeAspect="1"/>
              </p:cNvPicPr>
              <p:nvPr/>
            </p:nvPicPr>
            <p:blipFill>
              <a:blip r:embed="rId8" cstate="screen"/>
              <a:stretch>
                <a:fillRect/>
              </a:stretch>
            </p:blipFill>
            <p:spPr>
              <a:xfrm>
                <a:off x="1035497" y="4384839"/>
                <a:ext cx="662503" cy="395458"/>
              </a:xfrm>
              <a:prstGeom prst="rect">
                <a:avLst/>
              </a:prstGeom>
            </p:spPr>
          </p:pic>
        </p:grpSp>
        <p:sp>
          <p:nvSpPr>
            <p:cNvPr id="66" name="Right Arrow 119"/>
            <p:cNvSpPr/>
            <p:nvPr/>
          </p:nvSpPr>
          <p:spPr>
            <a:xfrm rot="10800000">
              <a:off x="4260" y="5539"/>
              <a:ext cx="857" cy="394"/>
            </a:xfrm>
            <a:prstGeom prst="rightArrow">
              <a:avLst>
                <a:gd name="adj1" fmla="val 71216"/>
                <a:gd name="adj2" fmla="val 3759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67" name="Right Arrow 120"/>
            <p:cNvSpPr/>
            <p:nvPr/>
          </p:nvSpPr>
          <p:spPr>
            <a:xfrm rot="20563224">
              <a:off x="13314" y="4205"/>
              <a:ext cx="1174" cy="557"/>
            </a:xfrm>
            <a:prstGeom prst="rightArrow">
              <a:avLst>
                <a:gd name="adj1" fmla="val 50000"/>
                <a:gd name="adj2" fmla="val 4449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68" name="Right Arrow 121"/>
            <p:cNvSpPr/>
            <p:nvPr/>
          </p:nvSpPr>
          <p:spPr>
            <a:xfrm rot="900000">
              <a:off x="13350" y="6711"/>
              <a:ext cx="1032" cy="597"/>
            </a:xfrm>
            <a:prstGeom prst="rightArrow">
              <a:avLst>
                <a:gd name="adj1" fmla="val 50000"/>
                <a:gd name="adj2" fmla="val 4449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69" name="TextBox 124"/>
            <p:cNvSpPr txBox="1"/>
            <p:nvPr/>
          </p:nvSpPr>
          <p:spPr>
            <a:xfrm>
              <a:off x="8013" y="8836"/>
              <a:ext cx="2895" cy="487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Down">
                <a:avLst>
                  <a:gd name="adj" fmla="val 293449"/>
                </a:avLst>
              </a:prstTxWarp>
              <a:spAutoFit/>
            </a:bodyPr>
            <a:lstStyle>
              <a:defPPr>
                <a:defRPr lang="en-US"/>
              </a:defPPr>
              <a:lvl1pPr>
                <a:defRPr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扩展企业运营能力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70" name="TextBox 129"/>
            <p:cNvSpPr txBox="1"/>
            <p:nvPr/>
          </p:nvSpPr>
          <p:spPr>
            <a:xfrm rot="16729375">
              <a:off x="5120" y="4957"/>
              <a:ext cx="1700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客户关系管理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0" name="TextBox 130"/>
            <p:cNvSpPr txBox="1"/>
            <p:nvPr/>
          </p:nvSpPr>
          <p:spPr>
            <a:xfrm rot="18553831">
              <a:off x="5954" y="3471"/>
              <a:ext cx="1522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合作伙伴管理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1" name="TextBox 136"/>
            <p:cNvSpPr txBox="1"/>
            <p:nvPr/>
          </p:nvSpPr>
          <p:spPr>
            <a:xfrm>
              <a:off x="8909" y="6424"/>
              <a:ext cx="778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移动接入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2" name="TextBox 137"/>
            <p:cNvSpPr txBox="1"/>
            <p:nvPr/>
          </p:nvSpPr>
          <p:spPr>
            <a:xfrm>
              <a:off x="9741" y="6156"/>
              <a:ext cx="891" cy="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融合使用体验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3" name="TextBox 138"/>
            <p:cNvSpPr txBox="1"/>
            <p:nvPr/>
          </p:nvSpPr>
          <p:spPr>
            <a:xfrm rot="20440572">
              <a:off x="7277" y="2469"/>
              <a:ext cx="1586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供应链管理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4" name="TextBox 139"/>
            <p:cNvSpPr txBox="1"/>
            <p:nvPr/>
          </p:nvSpPr>
          <p:spPr>
            <a:xfrm>
              <a:off x="8654" y="2228"/>
              <a:ext cx="1586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外部服务对接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5" name="TextBox 140"/>
            <p:cNvSpPr txBox="1"/>
            <p:nvPr/>
          </p:nvSpPr>
          <p:spPr>
            <a:xfrm rot="1337457">
              <a:off x="10264" y="2610"/>
              <a:ext cx="1586" cy="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关联企业管理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6" name="TextBox 141"/>
            <p:cNvSpPr txBox="1"/>
            <p:nvPr/>
          </p:nvSpPr>
          <p:spPr>
            <a:xfrm rot="3238524">
              <a:off x="11580" y="3621"/>
              <a:ext cx="1522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生态企业管理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7" name="TextBox 142"/>
            <p:cNvSpPr txBox="1"/>
            <p:nvPr/>
          </p:nvSpPr>
          <p:spPr>
            <a:xfrm rot="4576190">
              <a:off x="12238" y="5066"/>
              <a:ext cx="1522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行业信息共享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8" name="TextBox 143"/>
            <p:cNvSpPr txBox="1"/>
            <p:nvPr/>
          </p:nvSpPr>
          <p:spPr>
            <a:xfrm rot="4189997">
              <a:off x="5398" y="6560"/>
              <a:ext cx="1188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市场营销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59" name="TextBox 144"/>
            <p:cNvSpPr txBox="1"/>
            <p:nvPr/>
          </p:nvSpPr>
          <p:spPr>
            <a:xfrm rot="3207098">
              <a:off x="6026" y="7751"/>
              <a:ext cx="1188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客户服务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60" name="TextBox 145"/>
            <p:cNvSpPr txBox="1"/>
            <p:nvPr/>
          </p:nvSpPr>
          <p:spPr>
            <a:xfrm rot="17100000">
              <a:off x="12174" y="6374"/>
              <a:ext cx="1522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业务监控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61" name="TextBox 146"/>
            <p:cNvSpPr txBox="1"/>
            <p:nvPr/>
          </p:nvSpPr>
          <p:spPr>
            <a:xfrm rot="18002385">
              <a:off x="11671" y="7593"/>
              <a:ext cx="1522" cy="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生产运营监控</a:t>
              </a:r>
              <a:endPara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62" name="TextBox 59"/>
            <p:cNvSpPr txBox="1"/>
            <p:nvPr/>
          </p:nvSpPr>
          <p:spPr>
            <a:xfrm>
              <a:off x="13611" y="3826"/>
              <a:ext cx="778" cy="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B</a:t>
              </a:r>
              <a:r>
                <a:rPr kumimoji="0" lang="en-US" altLang="zh-CN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2B</a:t>
              </a:r>
              <a:endPara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63" name="TextBox 59"/>
            <p:cNvSpPr txBox="1"/>
            <p:nvPr/>
          </p:nvSpPr>
          <p:spPr>
            <a:xfrm>
              <a:off x="13705" y="6463"/>
              <a:ext cx="778" cy="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B</a:t>
              </a:r>
              <a:r>
                <a:rPr kumimoji="0" lang="en-US" altLang="zh-CN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2G</a:t>
              </a:r>
              <a:endPara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sp>
          <p:nvSpPr>
            <p:cNvPr id="264" name="TextBox 59"/>
            <p:cNvSpPr txBox="1"/>
            <p:nvPr/>
          </p:nvSpPr>
          <p:spPr>
            <a:xfrm>
              <a:off x="4405" y="5098"/>
              <a:ext cx="778" cy="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B</a:t>
              </a:r>
              <a:r>
                <a:rPr kumimoji="0" lang="en-US" altLang="zh-CN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rPr>
                <a:t>2C</a:t>
              </a:r>
              <a:endPara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4631" y="2538"/>
              <a:ext cx="2901" cy="6222"/>
              <a:chOff x="15246" y="2538"/>
              <a:chExt cx="2901" cy="6222"/>
            </a:xfrm>
          </p:grpSpPr>
          <p:sp>
            <p:nvSpPr>
              <p:cNvPr id="47" name="Oval 86"/>
              <p:cNvSpPr/>
              <p:nvPr/>
            </p:nvSpPr>
            <p:spPr>
              <a:xfrm>
                <a:off x="15246" y="2538"/>
                <a:ext cx="2682" cy="25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pic>
            <p:nvPicPr>
              <p:cNvPr id="48" name="Picture 87"/>
              <p:cNvPicPr>
                <a:picLocks noChangeAspect="1"/>
              </p:cNvPicPr>
              <p:nvPr/>
            </p:nvPicPr>
            <p:blipFill>
              <a:blip r:embed="rId9" cstate="screen"/>
              <a:stretch>
                <a:fillRect/>
              </a:stretch>
            </p:blipFill>
            <p:spPr>
              <a:xfrm>
                <a:off x="16127" y="3397"/>
                <a:ext cx="1046" cy="1004"/>
              </a:xfrm>
              <a:prstGeom prst="rect">
                <a:avLst/>
              </a:prstGeom>
            </p:spPr>
          </p:pic>
          <p:sp>
            <p:nvSpPr>
              <p:cNvPr id="49" name="TextBox 88"/>
              <p:cNvSpPr txBox="1"/>
              <p:nvPr/>
            </p:nvSpPr>
            <p:spPr>
              <a:xfrm>
                <a:off x="16166" y="4500"/>
                <a:ext cx="1547" cy="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关联企业</a:t>
                </a:r>
                <a:endPara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50" name="TextBox 90"/>
              <p:cNvSpPr txBox="1"/>
              <p:nvPr/>
            </p:nvSpPr>
            <p:spPr>
              <a:xfrm>
                <a:off x="15564" y="4165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5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人员</a:t>
                </a:r>
                <a:endParaRPr kumimoji="0" 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51" name="TextBox 91"/>
              <p:cNvSpPr txBox="1"/>
              <p:nvPr/>
            </p:nvSpPr>
            <p:spPr>
              <a:xfrm>
                <a:off x="15476" y="3632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5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合同</a:t>
                </a:r>
                <a:endParaRPr kumimoji="0" 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52" name="TextBox 92"/>
              <p:cNvSpPr txBox="1"/>
              <p:nvPr/>
            </p:nvSpPr>
            <p:spPr>
              <a:xfrm>
                <a:off x="15462" y="3086"/>
                <a:ext cx="1182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5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供应链</a:t>
                </a:r>
                <a:endParaRPr kumimoji="0" 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53" name="TextBox 93"/>
              <p:cNvSpPr txBox="1"/>
              <p:nvPr/>
            </p:nvSpPr>
            <p:spPr>
              <a:xfrm>
                <a:off x="16556" y="2890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5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项目</a:t>
                </a:r>
                <a:endParaRPr kumimoji="0" 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54" name="TextBox 94"/>
              <p:cNvSpPr txBox="1"/>
              <p:nvPr/>
            </p:nvSpPr>
            <p:spPr>
              <a:xfrm>
                <a:off x="16994" y="3296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5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协作</a:t>
                </a:r>
                <a:endParaRPr kumimoji="0" 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55" name="TextBox 95"/>
              <p:cNvSpPr txBox="1"/>
              <p:nvPr/>
            </p:nvSpPr>
            <p:spPr>
              <a:xfrm>
                <a:off x="17257" y="3899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05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支付</a:t>
                </a:r>
                <a:endParaRPr kumimoji="0" 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265" name="Oval 86"/>
              <p:cNvSpPr/>
              <p:nvPr/>
            </p:nvSpPr>
            <p:spPr>
              <a:xfrm>
                <a:off x="15246" y="6186"/>
                <a:ext cx="2682" cy="25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pic>
            <p:nvPicPr>
              <p:cNvPr id="266" name="Picture 87"/>
              <p:cNvPicPr>
                <a:picLocks noChangeAspect="1"/>
              </p:cNvPicPr>
              <p:nvPr/>
            </p:nvPicPr>
            <p:blipFill>
              <a:blip r:embed="rId9" cstate="screen"/>
              <a:stretch>
                <a:fillRect/>
              </a:stretch>
            </p:blipFill>
            <p:spPr>
              <a:xfrm>
                <a:off x="16127" y="7045"/>
                <a:ext cx="1046" cy="1004"/>
              </a:xfrm>
              <a:prstGeom prst="rect">
                <a:avLst/>
              </a:prstGeom>
            </p:spPr>
          </p:pic>
          <p:sp>
            <p:nvSpPr>
              <p:cNvPr id="267" name="TextBox 88"/>
              <p:cNvSpPr txBox="1"/>
              <p:nvPr/>
            </p:nvSpPr>
            <p:spPr>
              <a:xfrm>
                <a:off x="16166" y="8148"/>
                <a:ext cx="1547" cy="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关联政府</a:t>
                </a:r>
                <a:endPara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268" name="TextBox 90"/>
              <p:cNvSpPr txBox="1"/>
              <p:nvPr/>
            </p:nvSpPr>
            <p:spPr>
              <a:xfrm>
                <a:off x="15564" y="7813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办会</a:t>
                </a:r>
              </a:p>
            </p:txBody>
          </p:sp>
          <p:sp>
            <p:nvSpPr>
              <p:cNvPr id="269" name="TextBox 91"/>
              <p:cNvSpPr txBox="1"/>
              <p:nvPr/>
            </p:nvSpPr>
            <p:spPr>
              <a:xfrm>
                <a:off x="15476" y="7280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办文</a:t>
                </a:r>
              </a:p>
            </p:txBody>
          </p:sp>
          <p:sp>
            <p:nvSpPr>
              <p:cNvPr id="270" name="TextBox 92"/>
              <p:cNvSpPr txBox="1"/>
              <p:nvPr/>
            </p:nvSpPr>
            <p:spPr>
              <a:xfrm>
                <a:off x="15462" y="6734"/>
                <a:ext cx="1182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办公</a:t>
                </a:r>
                <a:endParaRPr kumimoji="0" lang="zh-CN" alt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271" name="TextBox 93"/>
              <p:cNvSpPr txBox="1"/>
              <p:nvPr/>
            </p:nvSpPr>
            <p:spPr>
              <a:xfrm>
                <a:off x="16556" y="6538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审批</a:t>
                </a:r>
                <a:endParaRPr kumimoji="0" lang="zh-CN" altLang="en-US" sz="105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sym typeface="Helvetica"/>
                </a:endParaRPr>
              </a:p>
            </p:txBody>
          </p:sp>
          <p:sp>
            <p:nvSpPr>
              <p:cNvPr id="272" name="TextBox 94"/>
              <p:cNvSpPr txBox="1"/>
              <p:nvPr/>
            </p:nvSpPr>
            <p:spPr>
              <a:xfrm>
                <a:off x="16994" y="6944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督办</a:t>
                </a:r>
              </a:p>
            </p:txBody>
          </p:sp>
          <p:sp>
            <p:nvSpPr>
              <p:cNvPr id="273" name="TextBox 95"/>
              <p:cNvSpPr txBox="1"/>
              <p:nvPr/>
            </p:nvSpPr>
            <p:spPr>
              <a:xfrm>
                <a:off x="17257" y="7547"/>
                <a:ext cx="890" cy="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ja-JP" sz="105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Helvetica"/>
                  </a:rPr>
                  <a:t>培训</a:t>
                </a:r>
              </a:p>
            </p:txBody>
          </p:sp>
        </p:grpSp>
      </p:grp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1CEC12-07B3-96FC-2EE2-E656EE5272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A50327-FCE1-A34C-A012-24F77EEC1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255" y="6404455"/>
            <a:ext cx="224420" cy="225703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pPr/>
              <a:t>6</a:t>
            </a:fld>
            <a:endParaRPr lang="zh-CN" alt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31375F3-89A1-0742-AD67-AC96646231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34" y="1791745"/>
            <a:ext cx="1148929" cy="8279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143E6A5-8604-BF43-A247-CEC488C9AB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863" y="3529220"/>
            <a:ext cx="478417" cy="3764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09BED73-531C-8B40-8710-0EFCD1D575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814" y="3507072"/>
            <a:ext cx="512712" cy="403445"/>
          </a:xfrm>
          <a:prstGeom prst="rect">
            <a:avLst/>
          </a:prstGeom>
        </p:spPr>
      </p:pic>
      <p:sp>
        <p:nvSpPr>
          <p:cNvPr id="57" name="文本框 7">
            <a:extLst>
              <a:ext uri="{FF2B5EF4-FFF2-40B4-BE49-F238E27FC236}">
                <a16:creationId xmlns:a16="http://schemas.microsoft.com/office/drawing/2014/main" id="{11904FB7-F1D0-4040-9DA5-2F5B9BA4785A}"/>
              </a:ext>
            </a:extLst>
          </p:cNvPr>
          <p:cNvSpPr txBox="1"/>
          <p:nvPr/>
        </p:nvSpPr>
        <p:spPr>
          <a:xfrm>
            <a:off x="188542" y="189083"/>
            <a:ext cx="9453664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TTTGB Medium" panose="020C06030202040F0204" pitchFamily="34" charset="-122"/>
                <a:ea typeface="TTTGB Medium" panose="020C06030202040F0204" pitchFamily="34" charset="-122"/>
                <a:cs typeface="Arial" panose="020B0604020202020204" pitchFamily="34" charset="0"/>
              </a:defRPr>
            </a:lvl1pPr>
          </a:lstStyle>
          <a:p>
            <a:pPr defTabSz="913395">
              <a:lnSpc>
                <a:spcPct val="140000"/>
              </a:lnSpc>
            </a:pPr>
            <a:r>
              <a:rPr lang="en-US" altLang="zh-CN" b="0" dirty="0">
                <a:solidFill>
                  <a:schemeClr val="tx1"/>
                </a:solidFill>
                <a:latin typeface="+mn-lt"/>
                <a:ea typeface="TencentSans W3" panose="020C04030202040F0204" pitchFamily="34" charset="-122"/>
                <a:sym typeface="Helvetica"/>
              </a:rPr>
              <a:t>Ecosystem</a:t>
            </a:r>
            <a:r>
              <a:rPr lang="zh-CN" altLang="en-US" b="0" dirty="0">
                <a:solidFill>
                  <a:schemeClr val="tx1"/>
                </a:solidFill>
                <a:latin typeface="+mn-lt"/>
                <a:ea typeface="TencentSans W3" panose="020C04030202040F0204" pitchFamily="34" charset="-122"/>
                <a:sym typeface="Helvetica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+mn-lt"/>
                <a:ea typeface="TencentSans W3" panose="020C04030202040F0204" pitchFamily="34" charset="-122"/>
                <a:sym typeface="Helvetica"/>
              </a:rPr>
              <a:t>Synergies: WeChat - </a:t>
            </a:r>
            <a:r>
              <a:rPr lang="en-US" altLang="zh-CN" b="0" dirty="0">
                <a:solidFill>
                  <a:schemeClr val="tx1"/>
                </a:solidFill>
                <a:latin typeface="+mn-lt"/>
                <a:ea typeface="腾讯体 W7" panose="020C08030202040F0204" pitchFamily="34" charset="-122"/>
                <a:sym typeface="Helvetica"/>
              </a:rPr>
              <a:t>unlimited </a:t>
            </a:r>
            <a:r>
              <a:rPr lang="en-US" altLang="zh-CN" b="0" dirty="0" err="1">
                <a:solidFill>
                  <a:schemeClr val="tx1"/>
                </a:solidFill>
                <a:latin typeface="+mn-lt"/>
                <a:ea typeface="TencentSans W3" panose="020C04030202040F0204" pitchFamily="34" charset="-122"/>
                <a:sym typeface="Helvetica"/>
              </a:rPr>
              <a:t>toC</a:t>
            </a:r>
            <a:r>
              <a:rPr lang="en-US" altLang="zh-CN" b="0" dirty="0">
                <a:solidFill>
                  <a:schemeClr val="tx1"/>
                </a:solidFill>
                <a:latin typeface="+mn-lt"/>
                <a:ea typeface="TencentSans W3" panose="020C04030202040F0204" pitchFamily="34" charset="-122"/>
                <a:sym typeface="Helvetica"/>
              </a:rPr>
              <a:t> &amp; toB Capacities</a:t>
            </a:r>
          </a:p>
        </p:txBody>
      </p:sp>
      <p:sp>
        <p:nvSpPr>
          <p:cNvPr id="88" name="菱形 40">
            <a:extLst>
              <a:ext uri="{FF2B5EF4-FFF2-40B4-BE49-F238E27FC236}">
                <a16:creationId xmlns:a16="http://schemas.microsoft.com/office/drawing/2014/main" id="{6CB34AAD-5BD4-EA4F-A9E9-AFF72E4E29D5}"/>
              </a:ext>
            </a:extLst>
          </p:cNvPr>
          <p:cNvSpPr/>
          <p:nvPr/>
        </p:nvSpPr>
        <p:spPr>
          <a:xfrm>
            <a:off x="6386105" y="2975947"/>
            <a:ext cx="1174682" cy="610026"/>
          </a:xfrm>
          <a:prstGeom prst="diamond">
            <a:avLst/>
          </a:prstGeom>
          <a:solidFill>
            <a:srgbClr val="DFE7FB"/>
          </a:solidFill>
          <a:ln w="12700">
            <a:miter lim="400000"/>
          </a:ln>
        </p:spPr>
        <p:txBody>
          <a:bodyPr lIns="25397" tIns="25397" rIns="25397" bIns="25397" rtlCol="0" anchor="ctr"/>
          <a:lstStyle/>
          <a:p>
            <a:pPr algn="l"/>
            <a:endParaRPr kumimoji="1" lang="zh-CN" alt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9" name="菱形 41">
            <a:extLst>
              <a:ext uri="{FF2B5EF4-FFF2-40B4-BE49-F238E27FC236}">
                <a16:creationId xmlns:a16="http://schemas.microsoft.com/office/drawing/2014/main" id="{C3F36126-C4D5-874E-9D9C-41919E8F4860}"/>
              </a:ext>
            </a:extLst>
          </p:cNvPr>
          <p:cNvSpPr/>
          <p:nvPr/>
        </p:nvSpPr>
        <p:spPr>
          <a:xfrm>
            <a:off x="6386105" y="2800030"/>
            <a:ext cx="1174682" cy="610026"/>
          </a:xfrm>
          <a:prstGeom prst="diamond">
            <a:avLst/>
          </a:prstGeom>
          <a:solidFill>
            <a:srgbClr val="5C90F6"/>
          </a:solidFill>
          <a:ln w="12700">
            <a:miter lim="400000"/>
          </a:ln>
        </p:spPr>
        <p:txBody>
          <a:bodyPr lIns="25397" tIns="25397" rIns="25397" bIns="25397" rtlCol="0" anchor="ctr"/>
          <a:lstStyle/>
          <a:p>
            <a:pPr algn="l"/>
            <a:endParaRPr kumimoji="1" lang="zh-CN" alt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0" name="菱形 42">
            <a:extLst>
              <a:ext uri="{FF2B5EF4-FFF2-40B4-BE49-F238E27FC236}">
                <a16:creationId xmlns:a16="http://schemas.microsoft.com/office/drawing/2014/main" id="{63298BC1-3971-DE4F-A994-F4474C2CDE15}"/>
              </a:ext>
            </a:extLst>
          </p:cNvPr>
          <p:cNvSpPr/>
          <p:nvPr/>
        </p:nvSpPr>
        <p:spPr>
          <a:xfrm>
            <a:off x="6238646" y="2470959"/>
            <a:ext cx="1469599" cy="763180"/>
          </a:xfrm>
          <a:prstGeom prst="diamond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397" tIns="25397" rIns="25397" bIns="25397" rtlCol="0" anchor="ctr"/>
          <a:lstStyle/>
          <a:p>
            <a:pPr algn="l"/>
            <a:endParaRPr kumimoji="1" lang="zh-CN" alt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1" name="项目名称">
            <a:extLst>
              <a:ext uri="{FF2B5EF4-FFF2-40B4-BE49-F238E27FC236}">
                <a16:creationId xmlns:a16="http://schemas.microsoft.com/office/drawing/2014/main" id="{9AD379E4-280F-3046-A1A9-63AD0D522EF8}"/>
              </a:ext>
            </a:extLst>
          </p:cNvPr>
          <p:cNvSpPr txBox="1"/>
          <p:nvPr/>
        </p:nvSpPr>
        <p:spPr>
          <a:xfrm>
            <a:off x="6625641" y="2705776"/>
            <a:ext cx="695612" cy="266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7" tIns="25397" rIns="25397" bIns="25397" anchor="ctr">
            <a:spAutoFit/>
          </a:bodyPr>
          <a:lstStyle>
            <a:lvl1pPr>
              <a:defRPr sz="2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r>
              <a:rPr lang="en-DE" sz="1400" dirty="0"/>
              <a:t>WeCom</a:t>
            </a:r>
            <a:endParaRPr sz="1400" dirty="0"/>
          </a:p>
        </p:txBody>
      </p:sp>
      <p:sp>
        <p:nvSpPr>
          <p:cNvPr id="92" name="形状">
            <a:extLst>
              <a:ext uri="{FF2B5EF4-FFF2-40B4-BE49-F238E27FC236}">
                <a16:creationId xmlns:a16="http://schemas.microsoft.com/office/drawing/2014/main" id="{5E86CB3B-3682-FB4C-BA38-656A4CE76430}"/>
              </a:ext>
            </a:extLst>
          </p:cNvPr>
          <p:cNvSpPr/>
          <p:nvPr/>
        </p:nvSpPr>
        <p:spPr>
          <a:xfrm>
            <a:off x="3995140" y="2077578"/>
            <a:ext cx="1069849" cy="416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96" extrusionOk="0">
                <a:moveTo>
                  <a:pt x="169" y="0"/>
                </a:moveTo>
                <a:cubicBezTo>
                  <a:pt x="76" y="0"/>
                  <a:pt x="0" y="388"/>
                  <a:pt x="0" y="866"/>
                </a:cubicBezTo>
                <a:cubicBezTo>
                  <a:pt x="0" y="1344"/>
                  <a:pt x="76" y="1732"/>
                  <a:pt x="169" y="1732"/>
                </a:cubicBezTo>
                <a:lnTo>
                  <a:pt x="16764" y="1732"/>
                </a:lnTo>
                <a:lnTo>
                  <a:pt x="21303" y="21295"/>
                </a:lnTo>
                <a:cubicBezTo>
                  <a:pt x="21374" y="21600"/>
                  <a:pt x="21480" y="21552"/>
                  <a:pt x="21540" y="21187"/>
                </a:cubicBezTo>
                <a:cubicBezTo>
                  <a:pt x="21600" y="20822"/>
                  <a:pt x="21592" y="20276"/>
                  <a:pt x="21520" y="19969"/>
                </a:cubicBezTo>
                <a:lnTo>
                  <a:pt x="16934" y="203"/>
                </a:lnTo>
                <a:cubicBezTo>
                  <a:pt x="16915" y="119"/>
                  <a:pt x="16892" y="66"/>
                  <a:pt x="16869" y="37"/>
                </a:cubicBezTo>
                <a:cubicBezTo>
                  <a:pt x="16846" y="8"/>
                  <a:pt x="16822" y="8"/>
                  <a:pt x="16799" y="27"/>
                </a:cubicBezTo>
                <a:cubicBezTo>
                  <a:pt x="16794" y="24"/>
                  <a:pt x="16791" y="16"/>
                  <a:pt x="16787" y="11"/>
                </a:cubicBezTo>
                <a:cubicBezTo>
                  <a:pt x="16783" y="7"/>
                  <a:pt x="16779" y="0"/>
                  <a:pt x="16775" y="0"/>
                </a:cubicBezTo>
                <a:lnTo>
                  <a:pt x="169" y="0"/>
                </a:lnTo>
                <a:close/>
              </a:path>
            </a:pathLst>
          </a:custGeom>
          <a:solidFill>
            <a:srgbClr val="92D050"/>
          </a:solidFill>
          <a:ln w="12700">
            <a:miter lim="400000"/>
          </a:ln>
        </p:spPr>
        <p:txBody>
          <a:bodyPr lIns="22856" rIns="22856" anchor="ctr"/>
          <a:lstStyle/>
          <a:p>
            <a:pPr defTabSz="457132">
              <a:defRPr sz="12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6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93" name="形状">
            <a:extLst>
              <a:ext uri="{FF2B5EF4-FFF2-40B4-BE49-F238E27FC236}">
                <a16:creationId xmlns:a16="http://schemas.microsoft.com/office/drawing/2014/main" id="{34E54B8A-32A1-3845-B4C4-CB5ACF040FFD}"/>
              </a:ext>
            </a:extLst>
          </p:cNvPr>
          <p:cNvSpPr/>
          <p:nvPr/>
        </p:nvSpPr>
        <p:spPr>
          <a:xfrm rot="10800000" flipH="1">
            <a:off x="4032091" y="3322673"/>
            <a:ext cx="1116262" cy="42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96" extrusionOk="0">
                <a:moveTo>
                  <a:pt x="169" y="0"/>
                </a:moveTo>
                <a:cubicBezTo>
                  <a:pt x="76" y="0"/>
                  <a:pt x="0" y="388"/>
                  <a:pt x="0" y="866"/>
                </a:cubicBezTo>
                <a:cubicBezTo>
                  <a:pt x="0" y="1344"/>
                  <a:pt x="76" y="1732"/>
                  <a:pt x="169" y="1732"/>
                </a:cubicBezTo>
                <a:lnTo>
                  <a:pt x="16764" y="1732"/>
                </a:lnTo>
                <a:lnTo>
                  <a:pt x="21303" y="21295"/>
                </a:lnTo>
                <a:cubicBezTo>
                  <a:pt x="21374" y="21600"/>
                  <a:pt x="21480" y="21552"/>
                  <a:pt x="21540" y="21187"/>
                </a:cubicBezTo>
                <a:cubicBezTo>
                  <a:pt x="21600" y="20822"/>
                  <a:pt x="21592" y="20276"/>
                  <a:pt x="21520" y="19969"/>
                </a:cubicBezTo>
                <a:lnTo>
                  <a:pt x="16934" y="203"/>
                </a:lnTo>
                <a:cubicBezTo>
                  <a:pt x="16915" y="119"/>
                  <a:pt x="16892" y="66"/>
                  <a:pt x="16869" y="37"/>
                </a:cubicBezTo>
                <a:cubicBezTo>
                  <a:pt x="16846" y="8"/>
                  <a:pt x="16822" y="8"/>
                  <a:pt x="16799" y="27"/>
                </a:cubicBezTo>
                <a:cubicBezTo>
                  <a:pt x="16794" y="24"/>
                  <a:pt x="16791" y="16"/>
                  <a:pt x="16787" y="11"/>
                </a:cubicBezTo>
                <a:cubicBezTo>
                  <a:pt x="16783" y="7"/>
                  <a:pt x="16779" y="0"/>
                  <a:pt x="16775" y="0"/>
                </a:cubicBezTo>
                <a:lnTo>
                  <a:pt x="169" y="0"/>
                </a:lnTo>
                <a:close/>
              </a:path>
            </a:pathLst>
          </a:custGeom>
          <a:solidFill>
            <a:srgbClr val="92D050"/>
          </a:solidFill>
          <a:ln w="12700">
            <a:miter lim="400000"/>
          </a:ln>
        </p:spPr>
        <p:txBody>
          <a:bodyPr lIns="22856" rIns="22856" anchor="ctr"/>
          <a:lstStyle/>
          <a:p>
            <a:pPr defTabSz="457132">
              <a:defRPr sz="1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sz="6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04" name="形状">
            <a:extLst>
              <a:ext uri="{FF2B5EF4-FFF2-40B4-BE49-F238E27FC236}">
                <a16:creationId xmlns:a16="http://schemas.microsoft.com/office/drawing/2014/main" id="{9DBFA35C-E71E-234E-A430-29965F04B109}"/>
              </a:ext>
            </a:extLst>
          </p:cNvPr>
          <p:cNvSpPr/>
          <p:nvPr/>
        </p:nvSpPr>
        <p:spPr>
          <a:xfrm rot="10800000" flipV="1">
            <a:off x="7219729" y="2647635"/>
            <a:ext cx="893041" cy="4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767" extrusionOk="0">
                <a:moveTo>
                  <a:pt x="142" y="0"/>
                </a:moveTo>
                <a:cubicBezTo>
                  <a:pt x="64" y="0"/>
                  <a:pt x="0" y="3089"/>
                  <a:pt x="0" y="6898"/>
                </a:cubicBezTo>
                <a:cubicBezTo>
                  <a:pt x="0" y="10708"/>
                  <a:pt x="64" y="13797"/>
                  <a:pt x="142" y="13797"/>
                </a:cubicBezTo>
                <a:lnTo>
                  <a:pt x="16691" y="13797"/>
                </a:lnTo>
                <a:lnTo>
                  <a:pt x="21350" y="19169"/>
                </a:lnTo>
                <a:cubicBezTo>
                  <a:pt x="21410" y="21600"/>
                  <a:pt x="21499" y="21215"/>
                  <a:pt x="21550" y="18307"/>
                </a:cubicBezTo>
                <a:cubicBezTo>
                  <a:pt x="21600" y="15401"/>
                  <a:pt x="21593" y="11067"/>
                  <a:pt x="21533" y="8606"/>
                </a:cubicBezTo>
                <a:lnTo>
                  <a:pt x="16834" y="1617"/>
                </a:lnTo>
                <a:cubicBezTo>
                  <a:pt x="16817" y="945"/>
                  <a:pt x="16799" y="535"/>
                  <a:pt x="16779" y="296"/>
                </a:cubicBezTo>
                <a:cubicBezTo>
                  <a:pt x="16760" y="62"/>
                  <a:pt x="16739" y="35"/>
                  <a:pt x="16720" y="216"/>
                </a:cubicBezTo>
                <a:cubicBezTo>
                  <a:pt x="16716" y="167"/>
                  <a:pt x="16713" y="125"/>
                  <a:pt x="16710" y="90"/>
                </a:cubicBezTo>
                <a:cubicBezTo>
                  <a:pt x="16706" y="53"/>
                  <a:pt x="16703" y="24"/>
                  <a:pt x="16700" y="0"/>
                </a:cubicBezTo>
                <a:lnTo>
                  <a:pt x="142" y="0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accent1"/>
            </a:solidFill>
            <a:miter lim="400000"/>
          </a:ln>
        </p:spPr>
        <p:txBody>
          <a:bodyPr lIns="22856" rIns="22856" anchor="ctr"/>
          <a:lstStyle/>
          <a:p>
            <a:pPr defTabSz="457132">
              <a:defRPr sz="12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6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05" name="形状">
            <a:extLst>
              <a:ext uri="{FF2B5EF4-FFF2-40B4-BE49-F238E27FC236}">
                <a16:creationId xmlns:a16="http://schemas.microsoft.com/office/drawing/2014/main" id="{8EB14118-7B96-A943-A93E-3E5D6A9EA4B1}"/>
              </a:ext>
            </a:extLst>
          </p:cNvPr>
          <p:cNvSpPr/>
          <p:nvPr/>
        </p:nvSpPr>
        <p:spPr>
          <a:xfrm rot="10800000">
            <a:off x="7082701" y="3160413"/>
            <a:ext cx="1942528" cy="347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96" extrusionOk="0">
                <a:moveTo>
                  <a:pt x="169" y="0"/>
                </a:moveTo>
                <a:cubicBezTo>
                  <a:pt x="76" y="0"/>
                  <a:pt x="0" y="388"/>
                  <a:pt x="0" y="866"/>
                </a:cubicBezTo>
                <a:cubicBezTo>
                  <a:pt x="0" y="1344"/>
                  <a:pt x="76" y="1732"/>
                  <a:pt x="169" y="1732"/>
                </a:cubicBezTo>
                <a:lnTo>
                  <a:pt x="16764" y="1732"/>
                </a:lnTo>
                <a:lnTo>
                  <a:pt x="21303" y="21295"/>
                </a:lnTo>
                <a:cubicBezTo>
                  <a:pt x="21374" y="21600"/>
                  <a:pt x="21480" y="21552"/>
                  <a:pt x="21540" y="21187"/>
                </a:cubicBezTo>
                <a:cubicBezTo>
                  <a:pt x="21600" y="20822"/>
                  <a:pt x="21592" y="20276"/>
                  <a:pt x="21520" y="19969"/>
                </a:cubicBezTo>
                <a:lnTo>
                  <a:pt x="16934" y="203"/>
                </a:lnTo>
                <a:cubicBezTo>
                  <a:pt x="16915" y="119"/>
                  <a:pt x="16892" y="66"/>
                  <a:pt x="16869" y="37"/>
                </a:cubicBezTo>
                <a:cubicBezTo>
                  <a:pt x="16846" y="8"/>
                  <a:pt x="16822" y="8"/>
                  <a:pt x="16799" y="27"/>
                </a:cubicBezTo>
                <a:cubicBezTo>
                  <a:pt x="16794" y="24"/>
                  <a:pt x="16791" y="16"/>
                  <a:pt x="16787" y="11"/>
                </a:cubicBezTo>
                <a:cubicBezTo>
                  <a:pt x="16783" y="7"/>
                  <a:pt x="16779" y="0"/>
                  <a:pt x="16775" y="0"/>
                </a:cubicBezTo>
                <a:lnTo>
                  <a:pt x="169" y="0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accent1"/>
            </a:solidFill>
            <a:miter lim="400000"/>
          </a:ln>
        </p:spPr>
        <p:txBody>
          <a:bodyPr lIns="22856" rIns="22856" anchor="ctr"/>
          <a:lstStyle/>
          <a:p>
            <a:pPr defTabSz="457132">
              <a:defRPr sz="12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6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06" name="形状">
            <a:extLst>
              <a:ext uri="{FF2B5EF4-FFF2-40B4-BE49-F238E27FC236}">
                <a16:creationId xmlns:a16="http://schemas.microsoft.com/office/drawing/2014/main" id="{263F0352-2C3F-4D45-94C6-0940333D5071}"/>
              </a:ext>
            </a:extLst>
          </p:cNvPr>
          <p:cNvSpPr/>
          <p:nvPr/>
        </p:nvSpPr>
        <p:spPr>
          <a:xfrm flipH="1">
            <a:off x="7076245" y="2189995"/>
            <a:ext cx="1996410" cy="32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96" extrusionOk="0">
                <a:moveTo>
                  <a:pt x="169" y="0"/>
                </a:moveTo>
                <a:cubicBezTo>
                  <a:pt x="76" y="0"/>
                  <a:pt x="0" y="388"/>
                  <a:pt x="0" y="866"/>
                </a:cubicBezTo>
                <a:cubicBezTo>
                  <a:pt x="0" y="1344"/>
                  <a:pt x="76" y="1732"/>
                  <a:pt x="169" y="1732"/>
                </a:cubicBezTo>
                <a:lnTo>
                  <a:pt x="16764" y="1732"/>
                </a:lnTo>
                <a:lnTo>
                  <a:pt x="21303" y="21295"/>
                </a:lnTo>
                <a:cubicBezTo>
                  <a:pt x="21374" y="21600"/>
                  <a:pt x="21480" y="21552"/>
                  <a:pt x="21540" y="21187"/>
                </a:cubicBezTo>
                <a:cubicBezTo>
                  <a:pt x="21600" y="20822"/>
                  <a:pt x="21592" y="20276"/>
                  <a:pt x="21520" y="19969"/>
                </a:cubicBezTo>
                <a:lnTo>
                  <a:pt x="16934" y="203"/>
                </a:lnTo>
                <a:cubicBezTo>
                  <a:pt x="16915" y="119"/>
                  <a:pt x="16892" y="66"/>
                  <a:pt x="16869" y="37"/>
                </a:cubicBezTo>
                <a:cubicBezTo>
                  <a:pt x="16846" y="8"/>
                  <a:pt x="16822" y="8"/>
                  <a:pt x="16799" y="27"/>
                </a:cubicBezTo>
                <a:cubicBezTo>
                  <a:pt x="16794" y="24"/>
                  <a:pt x="16791" y="16"/>
                  <a:pt x="16787" y="11"/>
                </a:cubicBezTo>
                <a:cubicBezTo>
                  <a:pt x="16783" y="7"/>
                  <a:pt x="16779" y="0"/>
                  <a:pt x="16775" y="0"/>
                </a:cubicBezTo>
                <a:lnTo>
                  <a:pt x="169" y="0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accent1"/>
            </a:solidFill>
            <a:miter lim="400000"/>
          </a:ln>
        </p:spPr>
        <p:txBody>
          <a:bodyPr lIns="22856" rIns="22856" anchor="ctr"/>
          <a:lstStyle/>
          <a:p>
            <a:pPr defTabSz="457132">
              <a:defRPr sz="12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6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07" name="矩形">
            <a:extLst>
              <a:ext uri="{FF2B5EF4-FFF2-40B4-BE49-F238E27FC236}">
                <a16:creationId xmlns:a16="http://schemas.microsoft.com/office/drawing/2014/main" id="{4DDC93AB-1A10-1043-837F-B5E476D231DC}"/>
              </a:ext>
            </a:extLst>
          </p:cNvPr>
          <p:cNvSpPr/>
          <p:nvPr/>
        </p:nvSpPr>
        <p:spPr>
          <a:xfrm>
            <a:off x="8086320" y="1945488"/>
            <a:ext cx="1385172" cy="3574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85">
              <a:defRPr sz="48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2400" dirty="0"/>
          </a:p>
        </p:txBody>
      </p:sp>
      <p:sp>
        <p:nvSpPr>
          <p:cNvPr id="109" name="矩形">
            <a:extLst>
              <a:ext uri="{FF2B5EF4-FFF2-40B4-BE49-F238E27FC236}">
                <a16:creationId xmlns:a16="http://schemas.microsoft.com/office/drawing/2014/main" id="{DE331FCF-5CFD-FB4E-9102-14C41CEBC911}"/>
              </a:ext>
            </a:extLst>
          </p:cNvPr>
          <p:cNvSpPr/>
          <p:nvPr/>
        </p:nvSpPr>
        <p:spPr>
          <a:xfrm>
            <a:off x="8092782" y="3409886"/>
            <a:ext cx="1385172" cy="3574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85">
              <a:defRPr sz="48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11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10" name="教育知识图谱">
            <a:extLst>
              <a:ext uri="{FF2B5EF4-FFF2-40B4-BE49-F238E27FC236}">
                <a16:creationId xmlns:a16="http://schemas.microsoft.com/office/drawing/2014/main" id="{8B33ED8C-984E-1045-9BF2-2D747299A605}"/>
              </a:ext>
            </a:extLst>
          </p:cNvPr>
          <p:cNvSpPr txBox="1"/>
          <p:nvPr/>
        </p:nvSpPr>
        <p:spPr>
          <a:xfrm>
            <a:off x="8122274" y="3486048"/>
            <a:ext cx="1385172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altLang="ja-JP" sz="10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Industry</a:t>
            </a:r>
            <a:endParaRPr lang="en-US" sz="1000" dirty="0">
              <a:latin typeface="TencentSans W3" panose="020C04030202040F0204" pitchFamily="34" charset="-122"/>
              <a:ea typeface="TencentSans W3" panose="020C04030202040F0204" pitchFamily="34" charset="-122"/>
              <a:sym typeface="Helvetica"/>
            </a:endParaRPr>
          </a:p>
        </p:txBody>
      </p:sp>
      <p:sp>
        <p:nvSpPr>
          <p:cNvPr id="111" name="矩形">
            <a:extLst>
              <a:ext uri="{FF2B5EF4-FFF2-40B4-BE49-F238E27FC236}">
                <a16:creationId xmlns:a16="http://schemas.microsoft.com/office/drawing/2014/main" id="{023CDDC9-AC2F-B449-B698-9B69BC07FA40}"/>
              </a:ext>
            </a:extLst>
          </p:cNvPr>
          <p:cNvSpPr/>
          <p:nvPr/>
        </p:nvSpPr>
        <p:spPr>
          <a:xfrm>
            <a:off x="8086320" y="2441477"/>
            <a:ext cx="1385172" cy="3574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85">
              <a:defRPr sz="48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2400" dirty="0"/>
          </a:p>
        </p:txBody>
      </p:sp>
      <p:sp>
        <p:nvSpPr>
          <p:cNvPr id="112" name="智能批改">
            <a:extLst>
              <a:ext uri="{FF2B5EF4-FFF2-40B4-BE49-F238E27FC236}">
                <a16:creationId xmlns:a16="http://schemas.microsoft.com/office/drawing/2014/main" id="{23EC5FE8-0C6A-4444-AC48-5923A0940C7C}"/>
              </a:ext>
            </a:extLst>
          </p:cNvPr>
          <p:cNvSpPr txBox="1"/>
          <p:nvPr/>
        </p:nvSpPr>
        <p:spPr>
          <a:xfrm>
            <a:off x="8086320" y="2430484"/>
            <a:ext cx="1385172" cy="389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altLang="ja-JP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Associated Organization</a:t>
            </a:r>
            <a:endParaRPr lang="en-US" sz="1100" dirty="0">
              <a:latin typeface="TencentSans W3" panose="020C04030202040F0204" pitchFamily="34" charset="-122"/>
              <a:ea typeface="TencentSans W3" panose="020C04030202040F0204" pitchFamily="34" charset="-122"/>
              <a:sym typeface="Helvetica"/>
            </a:endParaRPr>
          </a:p>
        </p:txBody>
      </p:sp>
      <p:sp>
        <p:nvSpPr>
          <p:cNvPr id="115" name="矩形">
            <a:extLst>
              <a:ext uri="{FF2B5EF4-FFF2-40B4-BE49-F238E27FC236}">
                <a16:creationId xmlns:a16="http://schemas.microsoft.com/office/drawing/2014/main" id="{830C1A9D-5FEC-ED42-AF7D-6E61DD3642C8}"/>
              </a:ext>
            </a:extLst>
          </p:cNvPr>
          <p:cNvSpPr/>
          <p:nvPr/>
        </p:nvSpPr>
        <p:spPr>
          <a:xfrm>
            <a:off x="9489099" y="1954387"/>
            <a:ext cx="1841299" cy="357478"/>
          </a:xfrm>
          <a:prstGeom prst="rect">
            <a:avLst/>
          </a:prstGeom>
          <a:solidFill>
            <a:srgbClr val="DFE7FB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2150D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16" name="采集学生英语学习数据">
            <a:extLst>
              <a:ext uri="{FF2B5EF4-FFF2-40B4-BE49-F238E27FC236}">
                <a16:creationId xmlns:a16="http://schemas.microsoft.com/office/drawing/2014/main" id="{7D78AEB5-52D2-DB45-81F6-7C5BAC930D6D}"/>
              </a:ext>
            </a:extLst>
          </p:cNvPr>
          <p:cNvSpPr txBox="1"/>
          <p:nvPr/>
        </p:nvSpPr>
        <p:spPr>
          <a:xfrm>
            <a:off x="9799309" y="2014452"/>
            <a:ext cx="1861379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altLang="ja-JP" sz="10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    HR, Product, Sales…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17" name="矩形">
            <a:extLst>
              <a:ext uri="{FF2B5EF4-FFF2-40B4-BE49-F238E27FC236}">
                <a16:creationId xmlns:a16="http://schemas.microsoft.com/office/drawing/2014/main" id="{A9564C50-87D5-334C-9E91-787305604A4B}"/>
              </a:ext>
            </a:extLst>
          </p:cNvPr>
          <p:cNvSpPr/>
          <p:nvPr/>
        </p:nvSpPr>
        <p:spPr>
          <a:xfrm>
            <a:off x="9469019" y="2441478"/>
            <a:ext cx="1861379" cy="357478"/>
          </a:xfrm>
          <a:prstGeom prst="rect">
            <a:avLst/>
          </a:prstGeom>
          <a:solidFill>
            <a:srgbClr val="DFE7FB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2150D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18" name="采集学生知识点掌握程度">
            <a:extLst>
              <a:ext uri="{FF2B5EF4-FFF2-40B4-BE49-F238E27FC236}">
                <a16:creationId xmlns:a16="http://schemas.microsoft.com/office/drawing/2014/main" id="{42D47338-BE6C-1944-847F-52E0FCFE1E7F}"/>
              </a:ext>
            </a:extLst>
          </p:cNvPr>
          <p:cNvSpPr txBox="1"/>
          <p:nvPr/>
        </p:nvSpPr>
        <p:spPr>
          <a:xfrm>
            <a:off x="9913607" y="2486525"/>
            <a:ext cx="1861379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nl-NL" sz="1000" dirty="0" err="1">
                <a:latin typeface="TencentSans W3" panose="020C04030202040F0204" pitchFamily="34" charset="-122"/>
                <a:ea typeface="TencentSans W3" panose="020C04030202040F0204" pitchFamily="34" charset="-122"/>
              </a:rPr>
              <a:t>Distributor</a:t>
            </a:r>
            <a:r>
              <a:rPr lang="nl-NL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, agency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19" name="矩形">
            <a:extLst>
              <a:ext uri="{FF2B5EF4-FFF2-40B4-BE49-F238E27FC236}">
                <a16:creationId xmlns:a16="http://schemas.microsoft.com/office/drawing/2014/main" id="{1437ACCC-731E-C44C-A637-A2EE3370390A}"/>
              </a:ext>
            </a:extLst>
          </p:cNvPr>
          <p:cNvSpPr/>
          <p:nvPr/>
        </p:nvSpPr>
        <p:spPr>
          <a:xfrm>
            <a:off x="9490227" y="3409884"/>
            <a:ext cx="1861379" cy="357478"/>
          </a:xfrm>
          <a:prstGeom prst="rect">
            <a:avLst/>
          </a:prstGeom>
          <a:solidFill>
            <a:srgbClr val="DFE7FB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2150D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20" name="构建教学资源知识点标签体系">
            <a:extLst>
              <a:ext uri="{FF2B5EF4-FFF2-40B4-BE49-F238E27FC236}">
                <a16:creationId xmlns:a16="http://schemas.microsoft.com/office/drawing/2014/main" id="{64CB5E28-BA1C-FB49-963B-1DDF3A801C8A}"/>
              </a:ext>
            </a:extLst>
          </p:cNvPr>
          <p:cNvSpPr txBox="1"/>
          <p:nvPr/>
        </p:nvSpPr>
        <p:spPr>
          <a:xfrm>
            <a:off x="9934815" y="3499549"/>
            <a:ext cx="1861379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nl-NL" altLang="zh-CN" sz="1000" dirty="0" err="1">
                <a:latin typeface="TencentSans W3" panose="020C04030202040F0204" pitchFamily="34" charset="-122"/>
                <a:ea typeface="TencentSans W3" panose="020C04030202040F0204" pitchFamily="34" charset="-122"/>
              </a:rPr>
              <a:t>Ecosystem</a:t>
            </a:r>
            <a:r>
              <a:rPr lang="nl-NL" altLang="zh-CN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, </a:t>
            </a:r>
            <a:r>
              <a:rPr lang="nl-NL" altLang="zh-CN" sz="1000" dirty="0" err="1">
                <a:latin typeface="TencentSans W3" panose="020C04030202040F0204" pitchFamily="34" charset="-122"/>
                <a:ea typeface="TencentSans W3" panose="020C04030202040F0204" pitchFamily="34" charset="-122"/>
              </a:rPr>
              <a:t>Chains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E1B6AFD8-DAB9-854B-8043-B3AF2ED8C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6" y="3412324"/>
            <a:ext cx="574437" cy="359023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340B57D-EB0F-A242-AAFF-B32268D363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980" y="2985621"/>
            <a:ext cx="370487" cy="27487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7E2191F-6875-BA42-B83A-A50304AE7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825" y="2428624"/>
            <a:ext cx="574437" cy="35902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A728141-52AB-2648-A80F-A4AE6D3C6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6798" y="1958644"/>
            <a:ext cx="574437" cy="35902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4F9F486-06D4-FE44-876D-5F23388506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639" y="2506748"/>
            <a:ext cx="370487" cy="274877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0701786-3252-2E4C-8D1A-C313CC0F25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640" y="2000219"/>
            <a:ext cx="370487" cy="274877"/>
          </a:xfrm>
          <a:prstGeom prst="rect">
            <a:avLst/>
          </a:prstGeom>
        </p:spPr>
      </p:pic>
      <p:sp>
        <p:nvSpPr>
          <p:cNvPr id="128" name="矩形">
            <a:extLst>
              <a:ext uri="{FF2B5EF4-FFF2-40B4-BE49-F238E27FC236}">
                <a16:creationId xmlns:a16="http://schemas.microsoft.com/office/drawing/2014/main" id="{F89AB22A-6455-D648-83B2-C4F577EE12BE}"/>
              </a:ext>
            </a:extLst>
          </p:cNvPr>
          <p:cNvSpPr/>
          <p:nvPr/>
        </p:nvSpPr>
        <p:spPr>
          <a:xfrm>
            <a:off x="3078490" y="2269334"/>
            <a:ext cx="1160340" cy="35747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0" tIns="0" rIns="0" bIns="0"/>
          <a:lstStyle/>
          <a:p>
            <a:pPr defTabSz="914285">
              <a:spcBef>
                <a:spcPts val="1000"/>
              </a:spcBef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</p:txBody>
      </p:sp>
      <p:sp>
        <p:nvSpPr>
          <p:cNvPr id="130" name="矩形">
            <a:extLst>
              <a:ext uri="{FF2B5EF4-FFF2-40B4-BE49-F238E27FC236}">
                <a16:creationId xmlns:a16="http://schemas.microsoft.com/office/drawing/2014/main" id="{59031422-5DBD-8245-8328-D36DE0F88F86}"/>
              </a:ext>
            </a:extLst>
          </p:cNvPr>
          <p:cNvSpPr/>
          <p:nvPr/>
        </p:nvSpPr>
        <p:spPr>
          <a:xfrm>
            <a:off x="3104992" y="2722505"/>
            <a:ext cx="1133838" cy="35747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0" tIns="0" rIns="0" bIns="0"/>
          <a:lstStyle/>
          <a:p>
            <a:pPr defTabSz="914285">
              <a:spcBef>
                <a:spcPts val="1000"/>
              </a:spcBef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</p:txBody>
      </p:sp>
      <p:sp>
        <p:nvSpPr>
          <p:cNvPr id="132" name="矩形">
            <a:extLst>
              <a:ext uri="{FF2B5EF4-FFF2-40B4-BE49-F238E27FC236}">
                <a16:creationId xmlns:a16="http://schemas.microsoft.com/office/drawing/2014/main" id="{2C017A53-E09A-A74F-BCE7-E9D99FD9A74A}"/>
              </a:ext>
            </a:extLst>
          </p:cNvPr>
          <p:cNvSpPr/>
          <p:nvPr/>
        </p:nvSpPr>
        <p:spPr>
          <a:xfrm>
            <a:off x="1549304" y="2266998"/>
            <a:ext cx="1558356" cy="357477"/>
          </a:xfrm>
          <a:prstGeom prst="rect">
            <a:avLst/>
          </a:prstGeom>
          <a:solidFill>
            <a:srgbClr val="92D050">
              <a:alpha val="29000"/>
            </a:srgbClr>
          </a:solidFill>
          <a:ln w="12700">
            <a:miter lim="400000"/>
          </a:ln>
          <a:effectLst/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9A3EF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33" name="对采集到的数据进行语义分析">
            <a:extLst>
              <a:ext uri="{FF2B5EF4-FFF2-40B4-BE49-F238E27FC236}">
                <a16:creationId xmlns:a16="http://schemas.microsoft.com/office/drawing/2014/main" id="{341A9565-6BCB-3C43-BF57-9A73AEDDA3CB}"/>
              </a:ext>
            </a:extLst>
          </p:cNvPr>
          <p:cNvSpPr txBox="1"/>
          <p:nvPr/>
        </p:nvSpPr>
        <p:spPr>
          <a:xfrm>
            <a:off x="1642473" y="2355933"/>
            <a:ext cx="1219331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nl-NL" altLang="zh-CN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Apps, mini Game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34" name="矩形">
            <a:extLst>
              <a:ext uri="{FF2B5EF4-FFF2-40B4-BE49-F238E27FC236}">
                <a16:creationId xmlns:a16="http://schemas.microsoft.com/office/drawing/2014/main" id="{2E1940DD-7821-F344-BA39-B3EE4D326754}"/>
              </a:ext>
            </a:extLst>
          </p:cNvPr>
          <p:cNvSpPr/>
          <p:nvPr/>
        </p:nvSpPr>
        <p:spPr>
          <a:xfrm>
            <a:off x="1544066" y="2722205"/>
            <a:ext cx="1562847" cy="357477"/>
          </a:xfrm>
          <a:prstGeom prst="rect">
            <a:avLst/>
          </a:prstGeom>
          <a:solidFill>
            <a:srgbClr val="92D050">
              <a:alpha val="29000"/>
            </a:srgbClr>
          </a:solidFill>
          <a:ln w="12700">
            <a:miter lim="400000"/>
          </a:ln>
          <a:effectLst/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9A3EF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35" name="K12全学科专有名词的识别优化">
            <a:extLst>
              <a:ext uri="{FF2B5EF4-FFF2-40B4-BE49-F238E27FC236}">
                <a16:creationId xmlns:a16="http://schemas.microsoft.com/office/drawing/2014/main" id="{7E59C81F-04E8-4C4F-8C68-8A9F09F5645F}"/>
              </a:ext>
            </a:extLst>
          </p:cNvPr>
          <p:cNvSpPr txBox="1"/>
          <p:nvPr/>
        </p:nvSpPr>
        <p:spPr>
          <a:xfrm>
            <a:off x="1614274" y="2801141"/>
            <a:ext cx="1247531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/>
          <a:p>
            <a:pPr defTabSz="457132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nl-NL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Content, Service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36" name="矩形">
            <a:extLst>
              <a:ext uri="{FF2B5EF4-FFF2-40B4-BE49-F238E27FC236}">
                <a16:creationId xmlns:a16="http://schemas.microsoft.com/office/drawing/2014/main" id="{D463A9DF-1D91-4A45-BF4E-72106E457708}"/>
              </a:ext>
            </a:extLst>
          </p:cNvPr>
          <p:cNvSpPr/>
          <p:nvPr/>
        </p:nvSpPr>
        <p:spPr>
          <a:xfrm>
            <a:off x="1563469" y="4350908"/>
            <a:ext cx="1187268" cy="2046274"/>
          </a:xfrm>
          <a:prstGeom prst="roundRect">
            <a:avLst>
              <a:gd name="adj" fmla="val 0"/>
            </a:avLst>
          </a:prstGeom>
          <a:solidFill>
            <a:srgbClr val="92D050">
              <a:alpha val="42000"/>
            </a:srgbClr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37" name="01">
            <a:extLst>
              <a:ext uri="{FF2B5EF4-FFF2-40B4-BE49-F238E27FC236}">
                <a16:creationId xmlns:a16="http://schemas.microsoft.com/office/drawing/2014/main" id="{EA70644B-4D2F-9B4A-88C8-9DB3D0848691}"/>
              </a:ext>
            </a:extLst>
          </p:cNvPr>
          <p:cNvSpPr/>
          <p:nvPr/>
        </p:nvSpPr>
        <p:spPr>
          <a:xfrm>
            <a:off x="1563472" y="4346900"/>
            <a:ext cx="1187269" cy="78146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R="166353">
              <a:spcBef>
                <a:spcPts val="74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  </a:t>
            </a:r>
            <a:r>
              <a:rPr lang="en-US" altLang="zh-CN" sz="1400" dirty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1.2 billion</a:t>
            </a:r>
          </a:p>
        </p:txBody>
      </p:sp>
      <p:sp>
        <p:nvSpPr>
          <p:cNvPr id="140" name="矩形">
            <a:extLst>
              <a:ext uri="{FF2B5EF4-FFF2-40B4-BE49-F238E27FC236}">
                <a16:creationId xmlns:a16="http://schemas.microsoft.com/office/drawing/2014/main" id="{A6B66E9D-2620-7442-8D93-80E2576894C8}"/>
              </a:ext>
            </a:extLst>
          </p:cNvPr>
          <p:cNvSpPr/>
          <p:nvPr/>
        </p:nvSpPr>
        <p:spPr>
          <a:xfrm>
            <a:off x="278557" y="4363309"/>
            <a:ext cx="1187973" cy="2046274"/>
          </a:xfrm>
          <a:prstGeom prst="roundRect">
            <a:avLst>
              <a:gd name="adj" fmla="val 0"/>
            </a:avLst>
          </a:prstGeom>
          <a:solidFill>
            <a:srgbClr val="92D050">
              <a:alpha val="42000"/>
            </a:srgbClr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41" name="01">
            <a:extLst>
              <a:ext uri="{FF2B5EF4-FFF2-40B4-BE49-F238E27FC236}">
                <a16:creationId xmlns:a16="http://schemas.microsoft.com/office/drawing/2014/main" id="{68E07C98-04CD-6948-9370-BB3689D70EA1}"/>
              </a:ext>
            </a:extLst>
          </p:cNvPr>
          <p:cNvSpPr/>
          <p:nvPr/>
        </p:nvSpPr>
        <p:spPr>
          <a:xfrm>
            <a:off x="278560" y="4359301"/>
            <a:ext cx="1187974" cy="78146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r>
              <a:rPr lang="en-US" altLang="zh-CN" sz="1400" dirty="0"/>
              <a:t>20 million</a:t>
            </a:r>
            <a:r>
              <a:rPr lang="zh-CN" altLang="en-US" sz="1400" dirty="0"/>
              <a:t> </a:t>
            </a:r>
            <a:r>
              <a:rPr lang="en-US" altLang="zh-CN" sz="1400" dirty="0"/>
              <a:t>+ </a:t>
            </a:r>
          </a:p>
        </p:txBody>
      </p:sp>
      <p:sp>
        <p:nvSpPr>
          <p:cNvPr id="142" name="标题文本一">
            <a:extLst>
              <a:ext uri="{FF2B5EF4-FFF2-40B4-BE49-F238E27FC236}">
                <a16:creationId xmlns:a16="http://schemas.microsoft.com/office/drawing/2014/main" id="{6DD500ED-2545-C843-ABF4-21FF48A0A912}"/>
              </a:ext>
            </a:extLst>
          </p:cNvPr>
          <p:cNvSpPr txBox="1"/>
          <p:nvPr/>
        </p:nvSpPr>
        <p:spPr>
          <a:xfrm>
            <a:off x="296150" y="5278475"/>
            <a:ext cx="1180626" cy="918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WeChat</a:t>
            </a:r>
          </a:p>
          <a:p>
            <a:pPr marR="166353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The official</a:t>
            </a:r>
            <a:r>
              <a:rPr lang="zh-CN" altLang="en-US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 </a:t>
            </a: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account</a:t>
            </a:r>
          </a:p>
          <a:p>
            <a:pPr marR="166353" algn="ctr">
              <a:spcBef>
                <a:spcPts val="740"/>
              </a:spcBef>
            </a:pPr>
            <a:endParaRPr lang="en-US" altLang="zh-CN" sz="1200" dirty="0">
              <a:solidFill>
                <a:srgbClr val="00B050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146" name="标题文本一">
            <a:extLst>
              <a:ext uri="{FF2B5EF4-FFF2-40B4-BE49-F238E27FC236}">
                <a16:creationId xmlns:a16="http://schemas.microsoft.com/office/drawing/2014/main" id="{456792F4-CE05-DD41-A30D-1E76ABE5A2E6}"/>
              </a:ext>
            </a:extLst>
          </p:cNvPr>
          <p:cNvSpPr txBox="1"/>
          <p:nvPr/>
        </p:nvSpPr>
        <p:spPr>
          <a:xfrm>
            <a:off x="1653617" y="5268634"/>
            <a:ext cx="1257308" cy="64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WeChat</a:t>
            </a:r>
          </a:p>
          <a:p>
            <a:pPr marR="166353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Monthly active users</a:t>
            </a:r>
          </a:p>
        </p:txBody>
      </p:sp>
      <p:sp>
        <p:nvSpPr>
          <p:cNvPr id="147" name="矩形">
            <a:extLst>
              <a:ext uri="{FF2B5EF4-FFF2-40B4-BE49-F238E27FC236}">
                <a16:creationId xmlns:a16="http://schemas.microsoft.com/office/drawing/2014/main" id="{BCE2134E-8998-EA49-B4F0-897B24FB73C5}"/>
              </a:ext>
            </a:extLst>
          </p:cNvPr>
          <p:cNvSpPr/>
          <p:nvPr/>
        </p:nvSpPr>
        <p:spPr>
          <a:xfrm>
            <a:off x="2884292" y="4363309"/>
            <a:ext cx="1217125" cy="2046274"/>
          </a:xfrm>
          <a:prstGeom prst="roundRect">
            <a:avLst>
              <a:gd name="adj" fmla="val 0"/>
            </a:avLst>
          </a:prstGeom>
          <a:solidFill>
            <a:srgbClr val="92D050">
              <a:alpha val="42000"/>
            </a:srgbClr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48" name="01">
            <a:extLst>
              <a:ext uri="{FF2B5EF4-FFF2-40B4-BE49-F238E27FC236}">
                <a16:creationId xmlns:a16="http://schemas.microsoft.com/office/drawing/2014/main" id="{BA2CB372-0DCB-E843-A98C-12FB0128ED5B}"/>
              </a:ext>
            </a:extLst>
          </p:cNvPr>
          <p:cNvSpPr/>
          <p:nvPr/>
        </p:nvSpPr>
        <p:spPr>
          <a:xfrm>
            <a:off x="2884296" y="4359301"/>
            <a:ext cx="1217126" cy="78146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4923">
              <a:spcBef>
                <a:spcPts val="740"/>
              </a:spcBef>
            </a:pPr>
            <a:r>
              <a:rPr lang="en-US" altLang="zh-CN" sz="1400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Over 800 million </a:t>
            </a:r>
          </a:p>
        </p:txBody>
      </p:sp>
      <p:sp>
        <p:nvSpPr>
          <p:cNvPr id="149" name="标题文本一">
            <a:extLst>
              <a:ext uri="{FF2B5EF4-FFF2-40B4-BE49-F238E27FC236}">
                <a16:creationId xmlns:a16="http://schemas.microsoft.com/office/drawing/2014/main" id="{1BE17D3B-60E1-BC44-9A1E-10984A377E4D}"/>
              </a:ext>
            </a:extLst>
          </p:cNvPr>
          <p:cNvSpPr txBox="1"/>
          <p:nvPr/>
        </p:nvSpPr>
        <p:spPr>
          <a:xfrm>
            <a:off x="2965842" y="5274259"/>
            <a:ext cx="1192310" cy="64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77782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WeChat Pay </a:t>
            </a:r>
          </a:p>
          <a:p>
            <a:pPr marR="177782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Monthly Active Users</a:t>
            </a:r>
            <a:endParaRPr lang="en-US" altLang="zh-CN" sz="1200" dirty="0">
              <a:solidFill>
                <a:srgbClr val="00B050"/>
              </a:solidFill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50" name="矩形">
            <a:extLst>
              <a:ext uri="{FF2B5EF4-FFF2-40B4-BE49-F238E27FC236}">
                <a16:creationId xmlns:a16="http://schemas.microsoft.com/office/drawing/2014/main" id="{5EF419A0-1FD0-0B4E-B03C-5D07C5924061}"/>
              </a:ext>
            </a:extLst>
          </p:cNvPr>
          <p:cNvSpPr/>
          <p:nvPr/>
        </p:nvSpPr>
        <p:spPr>
          <a:xfrm>
            <a:off x="4216823" y="4363309"/>
            <a:ext cx="1217125" cy="2046274"/>
          </a:xfrm>
          <a:prstGeom prst="roundRect">
            <a:avLst>
              <a:gd name="adj" fmla="val 0"/>
            </a:avLst>
          </a:prstGeom>
          <a:solidFill>
            <a:srgbClr val="92D050">
              <a:alpha val="42000"/>
            </a:srgbClr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51" name="01">
            <a:extLst>
              <a:ext uri="{FF2B5EF4-FFF2-40B4-BE49-F238E27FC236}">
                <a16:creationId xmlns:a16="http://schemas.microsoft.com/office/drawing/2014/main" id="{B88C149E-6AFC-844B-A51D-57E92AB5615C}"/>
              </a:ext>
            </a:extLst>
          </p:cNvPr>
          <p:cNvSpPr/>
          <p:nvPr/>
        </p:nvSpPr>
        <p:spPr>
          <a:xfrm>
            <a:off x="4216826" y="4359301"/>
            <a:ext cx="1217126" cy="78146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4923">
              <a:spcBef>
                <a:spcPts val="740"/>
              </a:spcBef>
            </a:pPr>
            <a:r>
              <a:rPr lang="en-US" altLang="zh-CN" sz="1400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Over 800 billion </a:t>
            </a:r>
          </a:p>
        </p:txBody>
      </p:sp>
      <p:sp>
        <p:nvSpPr>
          <p:cNvPr id="152" name="标题文本一">
            <a:extLst>
              <a:ext uri="{FF2B5EF4-FFF2-40B4-BE49-F238E27FC236}">
                <a16:creationId xmlns:a16="http://schemas.microsoft.com/office/drawing/2014/main" id="{296A9AFF-F9EF-0745-B6ED-9EDC1E02B491}"/>
              </a:ext>
            </a:extLst>
          </p:cNvPr>
          <p:cNvSpPr txBox="1"/>
          <p:nvPr/>
        </p:nvSpPr>
        <p:spPr>
          <a:xfrm>
            <a:off x="4240263" y="5278856"/>
            <a:ext cx="1164414" cy="64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74923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Mini program </a:t>
            </a:r>
          </a:p>
          <a:p>
            <a:pPr marL="74923" algn="ctr">
              <a:spcBef>
                <a:spcPts val="740"/>
              </a:spcBef>
            </a:pPr>
            <a:r>
              <a:rPr lang="en-US" altLang="zh-CN" sz="1200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Transaction total</a:t>
            </a:r>
            <a:endParaRPr lang="en-US" altLang="zh-CN" sz="1200" dirty="0">
              <a:solidFill>
                <a:srgbClr val="00B050"/>
              </a:solidFill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53" name="矩形">
            <a:extLst>
              <a:ext uri="{FF2B5EF4-FFF2-40B4-BE49-F238E27FC236}">
                <a16:creationId xmlns:a16="http://schemas.microsoft.com/office/drawing/2014/main" id="{5C17DE2F-D19F-464D-99F7-E0BC0D76FA13}"/>
              </a:ext>
            </a:extLst>
          </p:cNvPr>
          <p:cNvSpPr/>
          <p:nvPr/>
        </p:nvSpPr>
        <p:spPr>
          <a:xfrm>
            <a:off x="5538413" y="4371433"/>
            <a:ext cx="1217125" cy="2046274"/>
          </a:xfrm>
          <a:prstGeom prst="roundRect">
            <a:avLst>
              <a:gd name="adj" fmla="val 0"/>
            </a:avLst>
          </a:prstGeom>
          <a:solidFill>
            <a:srgbClr val="92D050">
              <a:alpha val="42000"/>
            </a:srgbClr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54" name="01">
            <a:extLst>
              <a:ext uri="{FF2B5EF4-FFF2-40B4-BE49-F238E27FC236}">
                <a16:creationId xmlns:a16="http://schemas.microsoft.com/office/drawing/2014/main" id="{036B2B90-F0FA-5E46-9D2E-F8CEB8A2427A}"/>
              </a:ext>
            </a:extLst>
          </p:cNvPr>
          <p:cNvSpPr/>
          <p:nvPr/>
        </p:nvSpPr>
        <p:spPr>
          <a:xfrm>
            <a:off x="5538416" y="4367425"/>
            <a:ext cx="1217126" cy="78146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4923">
              <a:spcBef>
                <a:spcPts val="740"/>
              </a:spcBef>
            </a:pPr>
            <a:r>
              <a:rPr lang="en-US" altLang="zh-CN" sz="1400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440 million </a:t>
            </a:r>
          </a:p>
        </p:txBody>
      </p:sp>
      <p:sp>
        <p:nvSpPr>
          <p:cNvPr id="155" name="标题文本一">
            <a:extLst>
              <a:ext uri="{FF2B5EF4-FFF2-40B4-BE49-F238E27FC236}">
                <a16:creationId xmlns:a16="http://schemas.microsoft.com/office/drawing/2014/main" id="{9CA2E708-4B70-8C48-BD9F-559BB7B02D86}"/>
              </a:ext>
            </a:extLst>
          </p:cNvPr>
          <p:cNvSpPr txBox="1"/>
          <p:nvPr/>
        </p:nvSpPr>
        <p:spPr>
          <a:xfrm>
            <a:off x="5597333" y="5278856"/>
            <a:ext cx="1104773" cy="64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74930">
              <a:spcBef>
                <a:spcPts val="740"/>
              </a:spcBef>
              <a:defRPr sz="1200">
                <a:solidFill>
                  <a:srgbClr val="A736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0B050"/>
                </a:solidFill>
              </a:rPr>
              <a:t>Mini Program </a:t>
            </a:r>
          </a:p>
          <a:p>
            <a:pPr algn="ctr"/>
            <a:r>
              <a:rPr lang="en-US" altLang="zh-CN" dirty="0">
                <a:solidFill>
                  <a:srgbClr val="00B050"/>
                </a:solidFill>
              </a:rPr>
              <a:t>Daily Active Users</a:t>
            </a:r>
          </a:p>
        </p:txBody>
      </p:sp>
      <p:sp>
        <p:nvSpPr>
          <p:cNvPr id="159" name="矩形">
            <a:extLst>
              <a:ext uri="{FF2B5EF4-FFF2-40B4-BE49-F238E27FC236}">
                <a16:creationId xmlns:a16="http://schemas.microsoft.com/office/drawing/2014/main" id="{A53F0556-C5DD-F843-8922-E0AEEC045F56}"/>
              </a:ext>
            </a:extLst>
          </p:cNvPr>
          <p:cNvSpPr/>
          <p:nvPr/>
        </p:nvSpPr>
        <p:spPr>
          <a:xfrm>
            <a:off x="6858515" y="4371433"/>
            <a:ext cx="1217125" cy="2046274"/>
          </a:xfrm>
          <a:prstGeom prst="roundRect">
            <a:avLst>
              <a:gd name="adj" fmla="val 0"/>
            </a:avLst>
          </a:prstGeom>
          <a:solidFill>
            <a:srgbClr val="92D050">
              <a:alpha val="42000"/>
            </a:srgbClr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0" name="01">
            <a:extLst>
              <a:ext uri="{FF2B5EF4-FFF2-40B4-BE49-F238E27FC236}">
                <a16:creationId xmlns:a16="http://schemas.microsoft.com/office/drawing/2014/main" id="{0D03529E-6C27-D14F-AABE-206F47A6D97B}"/>
              </a:ext>
            </a:extLst>
          </p:cNvPr>
          <p:cNvSpPr/>
          <p:nvPr/>
        </p:nvSpPr>
        <p:spPr>
          <a:xfrm>
            <a:off x="6858518" y="4367425"/>
            <a:ext cx="1217126" cy="78146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4923">
              <a:spcBef>
                <a:spcPts val="740"/>
              </a:spcBef>
            </a:pPr>
            <a:r>
              <a:rPr lang="en-US" altLang="zh-CN" sz="1400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5.5 million  </a:t>
            </a:r>
          </a:p>
        </p:txBody>
      </p:sp>
      <p:sp>
        <p:nvSpPr>
          <p:cNvPr id="161" name="标题文本一">
            <a:extLst>
              <a:ext uri="{FF2B5EF4-FFF2-40B4-BE49-F238E27FC236}">
                <a16:creationId xmlns:a16="http://schemas.microsoft.com/office/drawing/2014/main" id="{C29AB757-93E9-D143-A72C-31BEBF343D21}"/>
              </a:ext>
            </a:extLst>
          </p:cNvPr>
          <p:cNvSpPr txBox="1"/>
          <p:nvPr/>
        </p:nvSpPr>
        <p:spPr>
          <a:xfrm>
            <a:off x="6940065" y="5282383"/>
            <a:ext cx="1104773" cy="18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7144" algn="ctr">
              <a:spcBef>
                <a:spcPts val="505"/>
              </a:spcBef>
            </a:pPr>
            <a:r>
              <a:rPr lang="en-US" altLang="zh-CN" sz="1200" spc="5" dirty="0">
                <a:solidFill>
                  <a:srgbClr val="00B05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WenQuanYi Micro Hei Mono"/>
              </a:rPr>
              <a:t>Mini Program</a:t>
            </a:r>
            <a:endParaRPr lang="en-US" sz="1200" dirty="0">
              <a:solidFill>
                <a:srgbClr val="00B050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WenQuanYi Micro Hei Mono"/>
            </a:endParaRPr>
          </a:p>
        </p:txBody>
      </p:sp>
      <p:sp>
        <p:nvSpPr>
          <p:cNvPr id="162" name="标题文本一">
            <a:extLst>
              <a:ext uri="{FF2B5EF4-FFF2-40B4-BE49-F238E27FC236}">
                <a16:creationId xmlns:a16="http://schemas.microsoft.com/office/drawing/2014/main" id="{0CB181BD-2920-DF41-9DBE-97C5F6B38631}"/>
              </a:ext>
            </a:extLst>
          </p:cNvPr>
          <p:cNvSpPr txBox="1"/>
          <p:nvPr/>
        </p:nvSpPr>
        <p:spPr>
          <a:xfrm>
            <a:off x="362371" y="6060059"/>
            <a:ext cx="1132098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Mar.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163" name="标题文本一">
            <a:extLst>
              <a:ext uri="{FF2B5EF4-FFF2-40B4-BE49-F238E27FC236}">
                <a16:creationId xmlns:a16="http://schemas.microsoft.com/office/drawing/2014/main" id="{193D42B7-BF80-4840-9664-0FC6CD885D93}"/>
              </a:ext>
            </a:extLst>
          </p:cNvPr>
          <p:cNvSpPr txBox="1"/>
          <p:nvPr/>
        </p:nvSpPr>
        <p:spPr>
          <a:xfrm>
            <a:off x="1607896" y="6053754"/>
            <a:ext cx="1257308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Mar.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164" name="标题文本一">
            <a:extLst>
              <a:ext uri="{FF2B5EF4-FFF2-40B4-BE49-F238E27FC236}">
                <a16:creationId xmlns:a16="http://schemas.microsoft.com/office/drawing/2014/main" id="{ECDEDD32-AD44-BF47-9CE8-E1A6206CBEA9}"/>
              </a:ext>
            </a:extLst>
          </p:cNvPr>
          <p:cNvSpPr txBox="1"/>
          <p:nvPr/>
        </p:nvSpPr>
        <p:spPr>
          <a:xfrm>
            <a:off x="3022423" y="6040312"/>
            <a:ext cx="1104773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Dec.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165" name="标题文本一">
            <a:extLst>
              <a:ext uri="{FF2B5EF4-FFF2-40B4-BE49-F238E27FC236}">
                <a16:creationId xmlns:a16="http://schemas.microsoft.com/office/drawing/2014/main" id="{B076F1C8-5924-994F-8BB7-D5E1489EAD91}"/>
              </a:ext>
            </a:extLst>
          </p:cNvPr>
          <p:cNvSpPr txBox="1"/>
          <p:nvPr/>
        </p:nvSpPr>
        <p:spPr>
          <a:xfrm>
            <a:off x="4349667" y="6028160"/>
            <a:ext cx="1104773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Mar.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167" name="标题文本一">
            <a:extLst>
              <a:ext uri="{FF2B5EF4-FFF2-40B4-BE49-F238E27FC236}">
                <a16:creationId xmlns:a16="http://schemas.microsoft.com/office/drawing/2014/main" id="{2921741D-80AE-464E-9479-2ACE310C7552}"/>
              </a:ext>
            </a:extLst>
          </p:cNvPr>
          <p:cNvSpPr txBox="1"/>
          <p:nvPr/>
        </p:nvSpPr>
        <p:spPr>
          <a:xfrm>
            <a:off x="5679583" y="6027374"/>
            <a:ext cx="1104773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Jun.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168" name="标题文本一">
            <a:extLst>
              <a:ext uri="{FF2B5EF4-FFF2-40B4-BE49-F238E27FC236}">
                <a16:creationId xmlns:a16="http://schemas.microsoft.com/office/drawing/2014/main" id="{E2D450E8-8031-D045-B0F3-F519958B27A2}"/>
              </a:ext>
            </a:extLst>
          </p:cNvPr>
          <p:cNvSpPr txBox="1"/>
          <p:nvPr/>
        </p:nvSpPr>
        <p:spPr>
          <a:xfrm>
            <a:off x="7014159" y="6031489"/>
            <a:ext cx="1104773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Jun.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169" name="矩形">
            <a:extLst>
              <a:ext uri="{FF2B5EF4-FFF2-40B4-BE49-F238E27FC236}">
                <a16:creationId xmlns:a16="http://schemas.microsoft.com/office/drawing/2014/main" id="{DF204675-A0E1-F14C-8642-8B4648C63472}"/>
              </a:ext>
            </a:extLst>
          </p:cNvPr>
          <p:cNvSpPr/>
          <p:nvPr/>
        </p:nvSpPr>
        <p:spPr>
          <a:xfrm>
            <a:off x="8173296" y="4362682"/>
            <a:ext cx="1217125" cy="2046274"/>
          </a:xfrm>
          <a:prstGeom prst="roundRect">
            <a:avLst>
              <a:gd name="adj" fmla="val 0"/>
            </a:avLst>
          </a:prstGeom>
          <a:solidFill>
            <a:srgbClr val="EDF1FF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0" name="01">
            <a:extLst>
              <a:ext uri="{FF2B5EF4-FFF2-40B4-BE49-F238E27FC236}">
                <a16:creationId xmlns:a16="http://schemas.microsoft.com/office/drawing/2014/main" id="{B819E290-9828-1444-B92F-F2B97259E59A}"/>
              </a:ext>
            </a:extLst>
          </p:cNvPr>
          <p:cNvSpPr/>
          <p:nvPr/>
        </p:nvSpPr>
        <p:spPr>
          <a:xfrm>
            <a:off x="8173299" y="4358675"/>
            <a:ext cx="1217126" cy="781461"/>
          </a:xfrm>
          <a:prstGeom prst="rect">
            <a:avLst/>
          </a:prstGeom>
          <a:solidFill>
            <a:srgbClr val="006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4923">
              <a:spcBef>
                <a:spcPts val="740"/>
              </a:spcBef>
            </a:pPr>
            <a:r>
              <a:rPr lang="en-US" altLang="zh-CN" sz="1400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130 million</a:t>
            </a:r>
          </a:p>
        </p:txBody>
      </p:sp>
      <p:sp>
        <p:nvSpPr>
          <p:cNvPr id="171" name="标题文本一">
            <a:extLst>
              <a:ext uri="{FF2B5EF4-FFF2-40B4-BE49-F238E27FC236}">
                <a16:creationId xmlns:a16="http://schemas.microsoft.com/office/drawing/2014/main" id="{DB150258-024B-954D-90AA-06396D066EB7}"/>
              </a:ext>
            </a:extLst>
          </p:cNvPr>
          <p:cNvSpPr txBox="1"/>
          <p:nvPr/>
        </p:nvSpPr>
        <p:spPr>
          <a:xfrm>
            <a:off x="8254845" y="5273632"/>
            <a:ext cx="1104773" cy="433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714" algn="ctr">
              <a:spcBef>
                <a:spcPts val="505"/>
              </a:spcBef>
            </a:pPr>
            <a:r>
              <a:rPr lang="en-US" altLang="zh-CN" sz="120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WenQuanYi Micro Hei Mono"/>
              </a:rPr>
              <a:t>WeCom </a:t>
            </a:r>
          </a:p>
          <a:p>
            <a:pPr marR="5714" algn="ctr">
              <a:spcBef>
                <a:spcPts val="505"/>
              </a:spcBef>
            </a:pPr>
            <a:r>
              <a:rPr lang="en-US" altLang="zh-CN" sz="120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WenQuanYi Micro Hei Mono"/>
              </a:rPr>
              <a:t>Active Users</a:t>
            </a:r>
            <a:endParaRPr lang="en-US" altLang="zh-CN" sz="1200" dirty="0">
              <a:solidFill>
                <a:srgbClr val="0060FF"/>
              </a:solidFill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72" name="标题文本一">
            <a:extLst>
              <a:ext uri="{FF2B5EF4-FFF2-40B4-BE49-F238E27FC236}">
                <a16:creationId xmlns:a16="http://schemas.microsoft.com/office/drawing/2014/main" id="{3DC6A62B-89F4-0C4B-88B3-21E1224B58E8}"/>
              </a:ext>
            </a:extLst>
          </p:cNvPr>
          <p:cNvSpPr txBox="1"/>
          <p:nvPr/>
        </p:nvSpPr>
        <p:spPr>
          <a:xfrm>
            <a:off x="8327430" y="6029616"/>
            <a:ext cx="1104773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Dec.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5F79F5F2-DFFF-9B46-9E04-3C6F437F9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2674" y="1289767"/>
            <a:ext cx="587379" cy="476552"/>
          </a:xfrm>
          <a:prstGeom prst="rect">
            <a:avLst/>
          </a:prstGeom>
        </p:spPr>
      </p:pic>
      <p:sp>
        <p:nvSpPr>
          <p:cNvPr id="174" name="项目名称">
            <a:extLst>
              <a:ext uri="{FF2B5EF4-FFF2-40B4-BE49-F238E27FC236}">
                <a16:creationId xmlns:a16="http://schemas.microsoft.com/office/drawing/2014/main" id="{EAD9D6F7-025F-6C4B-82D2-6459FBCA3E89}"/>
              </a:ext>
            </a:extLst>
          </p:cNvPr>
          <p:cNvSpPr/>
          <p:nvPr/>
        </p:nvSpPr>
        <p:spPr>
          <a:xfrm>
            <a:off x="4792367" y="2449789"/>
            <a:ext cx="903063" cy="903063"/>
          </a:xfrm>
          <a:prstGeom prst="ellipse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7" tIns="25397" rIns="25397" bIns="25397" anchor="ctr"/>
          <a:lstStyle>
            <a:lvl1pPr defTabSz="457200">
              <a:defRPr sz="24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endParaRPr sz="1200" dirty="0">
              <a:latin typeface="+mn-lt"/>
              <a:ea typeface="Microsoft YaHei" panose="020B0503020204020204" pitchFamily="34" charset="-122"/>
            </a:endParaRPr>
          </a:p>
        </p:txBody>
      </p:sp>
      <p:grpSp>
        <p:nvGrpSpPr>
          <p:cNvPr id="176" name="组合 37">
            <a:extLst>
              <a:ext uri="{FF2B5EF4-FFF2-40B4-BE49-F238E27FC236}">
                <a16:creationId xmlns:a16="http://schemas.microsoft.com/office/drawing/2014/main" id="{6C9E8D01-FF85-4641-B204-6977C03293A9}"/>
              </a:ext>
            </a:extLst>
          </p:cNvPr>
          <p:cNvGrpSpPr/>
          <p:nvPr/>
        </p:nvGrpSpPr>
        <p:grpSpPr>
          <a:xfrm rot="10800000">
            <a:off x="5816927" y="2448014"/>
            <a:ext cx="288025" cy="332755"/>
            <a:chOff x="3144611" y="12163875"/>
            <a:chExt cx="723613" cy="835988"/>
          </a:xfrm>
        </p:grpSpPr>
        <p:sp>
          <p:nvSpPr>
            <p:cNvPr id="177" name="三角形 38">
              <a:extLst>
                <a:ext uri="{FF2B5EF4-FFF2-40B4-BE49-F238E27FC236}">
                  <a16:creationId xmlns:a16="http://schemas.microsoft.com/office/drawing/2014/main" id="{AE31D81E-DFA4-CF44-9073-84BB2CF00A57}"/>
                </a:ext>
              </a:extLst>
            </p:cNvPr>
            <p:cNvSpPr/>
            <p:nvPr/>
          </p:nvSpPr>
          <p:spPr>
            <a:xfrm rot="5400000">
              <a:off x="2965280" y="12343206"/>
              <a:ext cx="835988" cy="477325"/>
            </a:xfrm>
            <a:prstGeom prst="triangle">
              <a:avLst/>
            </a:prstGeom>
            <a:solidFill>
              <a:srgbClr val="5C90F6"/>
            </a:solidFill>
            <a:ln w="12700">
              <a:miter lim="400000"/>
            </a:ln>
          </p:spPr>
          <p:txBody>
            <a:bodyPr lIns="25397" tIns="25397" rIns="25397" bIns="25397" rtlCol="0" anchor="ctr"/>
            <a:lstStyle/>
            <a:p>
              <a:pPr algn="l"/>
              <a:endParaRPr kumimoji="1" lang="zh-CN" altLang="en-US"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8" name="三角形 39">
              <a:extLst>
                <a:ext uri="{FF2B5EF4-FFF2-40B4-BE49-F238E27FC236}">
                  <a16:creationId xmlns:a16="http://schemas.microsoft.com/office/drawing/2014/main" id="{897666FF-28D0-7F44-81CD-039B1E6B40A1}"/>
                </a:ext>
              </a:extLst>
            </p:cNvPr>
            <p:cNvSpPr/>
            <p:nvPr/>
          </p:nvSpPr>
          <p:spPr>
            <a:xfrm rot="5400000">
              <a:off x="3211568" y="12343206"/>
              <a:ext cx="835988" cy="477325"/>
            </a:xfrm>
            <a:prstGeom prst="triangle">
              <a:avLst/>
            </a:prstGeom>
            <a:solidFill>
              <a:srgbClr val="0060F0"/>
            </a:solidFill>
            <a:ln w="12700">
              <a:miter lim="400000"/>
            </a:ln>
          </p:spPr>
          <p:txBody>
            <a:bodyPr lIns="25397" tIns="25397" rIns="25397" bIns="25397" rtlCol="0" anchor="ctr"/>
            <a:lstStyle/>
            <a:p>
              <a:pPr algn="l"/>
              <a:endParaRPr kumimoji="1" lang="zh-CN" altLang="en-US"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79" name="组合 24">
            <a:extLst>
              <a:ext uri="{FF2B5EF4-FFF2-40B4-BE49-F238E27FC236}">
                <a16:creationId xmlns:a16="http://schemas.microsoft.com/office/drawing/2014/main" id="{4AE69F38-24FE-784A-9EAF-9C65276003DB}"/>
              </a:ext>
            </a:extLst>
          </p:cNvPr>
          <p:cNvGrpSpPr/>
          <p:nvPr/>
        </p:nvGrpSpPr>
        <p:grpSpPr>
          <a:xfrm>
            <a:off x="5807747" y="2797028"/>
            <a:ext cx="288025" cy="332755"/>
            <a:chOff x="15345649" y="10907454"/>
            <a:chExt cx="576125" cy="665595"/>
          </a:xfrm>
        </p:grpSpPr>
        <p:sp>
          <p:nvSpPr>
            <p:cNvPr id="180" name="三角形 91">
              <a:extLst>
                <a:ext uri="{FF2B5EF4-FFF2-40B4-BE49-F238E27FC236}">
                  <a16:creationId xmlns:a16="http://schemas.microsoft.com/office/drawing/2014/main" id="{DBE51DAF-87FC-C846-AF8D-4A44D668BDD8}"/>
                </a:ext>
              </a:extLst>
            </p:cNvPr>
            <p:cNvSpPr/>
            <p:nvPr/>
          </p:nvSpPr>
          <p:spPr>
            <a:xfrm rot="5400000">
              <a:off x="15202869" y="11050234"/>
              <a:ext cx="665595" cy="380036"/>
            </a:xfrm>
            <a:prstGeom prst="triangle">
              <a:avLst/>
            </a:prstGeom>
            <a:solidFill>
              <a:srgbClr val="92D050">
                <a:alpha val="56834"/>
              </a:srgbClr>
            </a:solidFill>
            <a:ln w="12700">
              <a:miter lim="400000"/>
            </a:ln>
          </p:spPr>
          <p:txBody>
            <a:bodyPr lIns="25397" tIns="25397" rIns="25397" bIns="25397" rtlCol="0" anchor="ctr"/>
            <a:lstStyle/>
            <a:p>
              <a:pPr algn="l"/>
              <a:endParaRPr kumimoji="1" lang="zh-CN" altLang="en-US" sz="16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1" name="三角形 92">
              <a:extLst>
                <a:ext uri="{FF2B5EF4-FFF2-40B4-BE49-F238E27FC236}">
                  <a16:creationId xmlns:a16="http://schemas.microsoft.com/office/drawing/2014/main" id="{F1F56163-FA58-F142-A278-25D3070A2177}"/>
                </a:ext>
              </a:extLst>
            </p:cNvPr>
            <p:cNvSpPr/>
            <p:nvPr/>
          </p:nvSpPr>
          <p:spPr>
            <a:xfrm rot="5400000">
              <a:off x="15398958" y="11050234"/>
              <a:ext cx="665595" cy="380036"/>
            </a:xfrm>
            <a:prstGeom prst="triangle">
              <a:avLst/>
            </a:prstGeom>
            <a:solidFill>
              <a:srgbClr val="92D050"/>
            </a:solidFill>
            <a:ln w="12700">
              <a:miter lim="400000"/>
            </a:ln>
          </p:spPr>
          <p:txBody>
            <a:bodyPr lIns="25397" tIns="25397" rIns="25397" bIns="25397" rtlCol="0" anchor="ctr"/>
            <a:lstStyle/>
            <a:p>
              <a:pPr algn="l"/>
              <a:endParaRPr kumimoji="1" lang="zh-CN" altLang="en-US"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83" name="矩形">
            <a:extLst>
              <a:ext uri="{FF2B5EF4-FFF2-40B4-BE49-F238E27FC236}">
                <a16:creationId xmlns:a16="http://schemas.microsoft.com/office/drawing/2014/main" id="{E0050DE1-494D-444A-ADFD-A25B31C010E0}"/>
              </a:ext>
            </a:extLst>
          </p:cNvPr>
          <p:cNvSpPr/>
          <p:nvPr/>
        </p:nvSpPr>
        <p:spPr>
          <a:xfrm>
            <a:off x="3106564" y="3186379"/>
            <a:ext cx="1133838" cy="35747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0" tIns="0" rIns="0" bIns="0"/>
          <a:lstStyle/>
          <a:p>
            <a:pPr defTabSz="914285">
              <a:spcBef>
                <a:spcPts val="1000"/>
              </a:spcBef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</p:txBody>
      </p:sp>
      <p:sp>
        <p:nvSpPr>
          <p:cNvPr id="184" name="矩形">
            <a:extLst>
              <a:ext uri="{FF2B5EF4-FFF2-40B4-BE49-F238E27FC236}">
                <a16:creationId xmlns:a16="http://schemas.microsoft.com/office/drawing/2014/main" id="{EFDF6F62-77BB-3F4E-91C7-E2633AC002B1}"/>
              </a:ext>
            </a:extLst>
          </p:cNvPr>
          <p:cNvSpPr/>
          <p:nvPr/>
        </p:nvSpPr>
        <p:spPr>
          <a:xfrm>
            <a:off x="1544067" y="3186080"/>
            <a:ext cx="1564420" cy="357477"/>
          </a:xfrm>
          <a:prstGeom prst="rect">
            <a:avLst/>
          </a:prstGeom>
          <a:solidFill>
            <a:srgbClr val="92D050">
              <a:alpha val="29000"/>
            </a:srgbClr>
          </a:solidFill>
          <a:ln w="12700">
            <a:miter lim="400000"/>
          </a:ln>
          <a:effectLst/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9A3EF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85" name="K12全学科专有名词的识别优化">
            <a:extLst>
              <a:ext uri="{FF2B5EF4-FFF2-40B4-BE49-F238E27FC236}">
                <a16:creationId xmlns:a16="http://schemas.microsoft.com/office/drawing/2014/main" id="{A88488E0-79B3-0C47-8292-B07A2D8FC53B}"/>
              </a:ext>
            </a:extLst>
          </p:cNvPr>
          <p:cNvSpPr txBox="1"/>
          <p:nvPr/>
        </p:nvSpPr>
        <p:spPr>
          <a:xfrm>
            <a:off x="1672361" y="3266425"/>
            <a:ext cx="1226376" cy="21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/>
          <a:p>
            <a:pPr defTabSz="457132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nl-NL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Streaming, VOD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86" name="矩形">
            <a:extLst>
              <a:ext uri="{FF2B5EF4-FFF2-40B4-BE49-F238E27FC236}">
                <a16:creationId xmlns:a16="http://schemas.microsoft.com/office/drawing/2014/main" id="{E1EA3A82-F420-D045-9EB5-BBDC1876B6C0}"/>
              </a:ext>
            </a:extLst>
          </p:cNvPr>
          <p:cNvSpPr/>
          <p:nvPr/>
        </p:nvSpPr>
        <p:spPr>
          <a:xfrm>
            <a:off x="3106564" y="3639572"/>
            <a:ext cx="1133838" cy="35747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0" tIns="0" rIns="0" bIns="0"/>
          <a:lstStyle/>
          <a:p>
            <a:pPr defTabSz="914285">
              <a:spcBef>
                <a:spcPts val="1000"/>
              </a:spcBef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</p:txBody>
      </p:sp>
      <p:sp>
        <p:nvSpPr>
          <p:cNvPr id="187" name="矩形">
            <a:extLst>
              <a:ext uri="{FF2B5EF4-FFF2-40B4-BE49-F238E27FC236}">
                <a16:creationId xmlns:a16="http://schemas.microsoft.com/office/drawing/2014/main" id="{7A0595F3-797D-8D49-85D7-6DCDB6CF89B5}"/>
              </a:ext>
            </a:extLst>
          </p:cNvPr>
          <p:cNvSpPr/>
          <p:nvPr/>
        </p:nvSpPr>
        <p:spPr>
          <a:xfrm>
            <a:off x="1563469" y="3639273"/>
            <a:ext cx="1545017" cy="357477"/>
          </a:xfrm>
          <a:prstGeom prst="rect">
            <a:avLst/>
          </a:prstGeom>
          <a:solidFill>
            <a:srgbClr val="92D050">
              <a:alpha val="29000"/>
            </a:srgbClr>
          </a:solidFill>
          <a:ln w="12700">
            <a:miter lim="400000"/>
          </a:ln>
          <a:effectLst/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9A3EF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88" name="K12全学科专有名词的识别优化">
            <a:extLst>
              <a:ext uri="{FF2B5EF4-FFF2-40B4-BE49-F238E27FC236}">
                <a16:creationId xmlns:a16="http://schemas.microsoft.com/office/drawing/2014/main" id="{3682BE82-88C5-874A-AC85-AFD68CECB3BF}"/>
              </a:ext>
            </a:extLst>
          </p:cNvPr>
          <p:cNvSpPr txBox="1"/>
          <p:nvPr/>
        </p:nvSpPr>
        <p:spPr>
          <a:xfrm>
            <a:off x="1709071" y="3709525"/>
            <a:ext cx="1394796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/>
          <a:p>
            <a:pPr defTabSz="457132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nl-NL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Transaction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740D22-5C3F-6545-9C1C-15A920445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0698" y="2287490"/>
            <a:ext cx="293534" cy="311145"/>
          </a:xfrm>
          <a:prstGeom prst="rect">
            <a:avLst/>
          </a:prstGeom>
        </p:spPr>
      </p:pic>
      <p:sp>
        <p:nvSpPr>
          <p:cNvPr id="189" name="智能批改">
            <a:extLst>
              <a:ext uri="{FF2B5EF4-FFF2-40B4-BE49-F238E27FC236}">
                <a16:creationId xmlns:a16="http://schemas.microsoft.com/office/drawing/2014/main" id="{A2B9D6E2-31B6-224C-8E23-058EA0DE194A}"/>
              </a:ext>
            </a:extLst>
          </p:cNvPr>
          <p:cNvSpPr txBox="1"/>
          <p:nvPr/>
        </p:nvSpPr>
        <p:spPr>
          <a:xfrm>
            <a:off x="3084615" y="2356414"/>
            <a:ext cx="1149377" cy="22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altLang="ja-JP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Mini Program</a:t>
            </a:r>
            <a:endParaRPr lang="en-US" sz="1100" dirty="0">
              <a:latin typeface="TencentSans W3" panose="020C04030202040F0204" pitchFamily="34" charset="-122"/>
              <a:ea typeface="TencentSans W3" panose="020C04030202040F0204" pitchFamily="34" charset="-122"/>
              <a:sym typeface="Helvetica"/>
            </a:endParaRPr>
          </a:p>
        </p:txBody>
      </p:sp>
      <p:sp>
        <p:nvSpPr>
          <p:cNvPr id="190" name="智能批改">
            <a:extLst>
              <a:ext uri="{FF2B5EF4-FFF2-40B4-BE49-F238E27FC236}">
                <a16:creationId xmlns:a16="http://schemas.microsoft.com/office/drawing/2014/main" id="{87E59C24-7F58-704F-AF23-FEE4A5B35C05}"/>
              </a:ext>
            </a:extLst>
          </p:cNvPr>
          <p:cNvSpPr txBox="1"/>
          <p:nvPr/>
        </p:nvSpPr>
        <p:spPr>
          <a:xfrm>
            <a:off x="3105719" y="2782272"/>
            <a:ext cx="1149377" cy="22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Official account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DBDB22-F66E-D347-B805-3A22EDE1A5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6863" y="2753689"/>
            <a:ext cx="293937" cy="277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C93C0-C70E-EB42-B84C-6AA8B958A1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9962" y="3261728"/>
            <a:ext cx="269215" cy="232975"/>
          </a:xfrm>
          <a:prstGeom prst="rect">
            <a:avLst/>
          </a:prstGeom>
        </p:spPr>
      </p:pic>
      <p:sp>
        <p:nvSpPr>
          <p:cNvPr id="191" name="智能批改">
            <a:extLst>
              <a:ext uri="{FF2B5EF4-FFF2-40B4-BE49-F238E27FC236}">
                <a16:creationId xmlns:a16="http://schemas.microsoft.com/office/drawing/2014/main" id="{C4616BD1-EE82-004D-97F7-FF40F401ECD4}"/>
              </a:ext>
            </a:extLst>
          </p:cNvPr>
          <p:cNvSpPr txBox="1"/>
          <p:nvPr/>
        </p:nvSpPr>
        <p:spPr>
          <a:xfrm>
            <a:off x="3104811" y="3265214"/>
            <a:ext cx="1149377" cy="22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Video account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F174E9-814D-CB44-9A5D-6DE3BE934F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1806" y="3700290"/>
            <a:ext cx="263545" cy="234261"/>
          </a:xfrm>
          <a:prstGeom prst="rect">
            <a:avLst/>
          </a:prstGeom>
        </p:spPr>
      </p:pic>
      <p:sp>
        <p:nvSpPr>
          <p:cNvPr id="192" name="智能批改">
            <a:extLst>
              <a:ext uri="{FF2B5EF4-FFF2-40B4-BE49-F238E27FC236}">
                <a16:creationId xmlns:a16="http://schemas.microsoft.com/office/drawing/2014/main" id="{D160D2A1-BB7B-2242-8D13-39B86E1A08BC}"/>
              </a:ext>
            </a:extLst>
          </p:cNvPr>
          <p:cNvSpPr txBox="1"/>
          <p:nvPr/>
        </p:nvSpPr>
        <p:spPr>
          <a:xfrm>
            <a:off x="3070408" y="3718253"/>
            <a:ext cx="1149377" cy="22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WeChat Pay</a:t>
            </a:r>
          </a:p>
        </p:txBody>
      </p:sp>
      <p:cxnSp>
        <p:nvCxnSpPr>
          <p:cNvPr id="194" name="直线箭头连接符 9">
            <a:extLst>
              <a:ext uri="{FF2B5EF4-FFF2-40B4-BE49-F238E27FC236}">
                <a16:creationId xmlns:a16="http://schemas.microsoft.com/office/drawing/2014/main" id="{06708B5B-7C4E-8945-90BD-A900193ADC6F}"/>
              </a:ext>
            </a:extLst>
          </p:cNvPr>
          <p:cNvCxnSpPr>
            <a:cxnSpLocks/>
            <a:stCxn id="130" idx="3"/>
            <a:endCxn id="174" idx="2"/>
          </p:cNvCxnSpPr>
          <p:nvPr/>
        </p:nvCxnSpPr>
        <p:spPr>
          <a:xfrm>
            <a:off x="4238830" y="2901244"/>
            <a:ext cx="553537" cy="77"/>
          </a:xfrm>
          <a:prstGeom prst="straightConnector1">
            <a:avLst/>
          </a:prstGeom>
          <a:noFill/>
          <a:ln w="25400" cap="flat">
            <a:solidFill>
              <a:srgbClr val="92D050"/>
            </a:solidFill>
            <a:prstDash val="solid"/>
            <a:miter lim="4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7" name="矩形">
            <a:extLst>
              <a:ext uri="{FF2B5EF4-FFF2-40B4-BE49-F238E27FC236}">
                <a16:creationId xmlns:a16="http://schemas.microsoft.com/office/drawing/2014/main" id="{5F0072CD-9F8E-6A4A-9757-97B3CDD80675}"/>
              </a:ext>
            </a:extLst>
          </p:cNvPr>
          <p:cNvSpPr/>
          <p:nvPr/>
        </p:nvSpPr>
        <p:spPr>
          <a:xfrm>
            <a:off x="3075940" y="1814821"/>
            <a:ext cx="1160340" cy="35747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0" tIns="0" rIns="0" bIns="0"/>
          <a:lstStyle/>
          <a:p>
            <a:pPr defTabSz="914285">
              <a:spcBef>
                <a:spcPts val="1000"/>
              </a:spcBef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</p:txBody>
      </p:sp>
      <p:sp>
        <p:nvSpPr>
          <p:cNvPr id="98" name="矩形">
            <a:extLst>
              <a:ext uri="{FF2B5EF4-FFF2-40B4-BE49-F238E27FC236}">
                <a16:creationId xmlns:a16="http://schemas.microsoft.com/office/drawing/2014/main" id="{6E5679C1-E77B-B644-945E-1BF4AC467888}"/>
              </a:ext>
            </a:extLst>
          </p:cNvPr>
          <p:cNvSpPr/>
          <p:nvPr/>
        </p:nvSpPr>
        <p:spPr>
          <a:xfrm>
            <a:off x="1549305" y="1812485"/>
            <a:ext cx="1555805" cy="357477"/>
          </a:xfrm>
          <a:prstGeom prst="rect">
            <a:avLst/>
          </a:prstGeom>
          <a:solidFill>
            <a:srgbClr val="92D050">
              <a:alpha val="29000"/>
            </a:srgbClr>
          </a:solidFill>
          <a:ln w="12700">
            <a:miter lim="400000"/>
          </a:ln>
          <a:effectLst/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9A3EF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99" name="对采集到的数据进行语义分析">
            <a:extLst>
              <a:ext uri="{FF2B5EF4-FFF2-40B4-BE49-F238E27FC236}">
                <a16:creationId xmlns:a16="http://schemas.microsoft.com/office/drawing/2014/main" id="{3E0FEDF1-5D29-D441-9DD4-996D11EB65E2}"/>
              </a:ext>
            </a:extLst>
          </p:cNvPr>
          <p:cNvSpPr txBox="1"/>
          <p:nvPr/>
        </p:nvSpPr>
        <p:spPr>
          <a:xfrm>
            <a:off x="1639922" y="1824487"/>
            <a:ext cx="1219331" cy="35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nl-NL" altLang="zh-CN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Chat, Group Chat, Time line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01" name="智能批改">
            <a:extLst>
              <a:ext uri="{FF2B5EF4-FFF2-40B4-BE49-F238E27FC236}">
                <a16:creationId xmlns:a16="http://schemas.microsoft.com/office/drawing/2014/main" id="{56544FFC-072E-2B4D-A61B-B01A0B307C65}"/>
              </a:ext>
            </a:extLst>
          </p:cNvPr>
          <p:cNvSpPr txBox="1"/>
          <p:nvPr/>
        </p:nvSpPr>
        <p:spPr>
          <a:xfrm>
            <a:off x="3082064" y="1901901"/>
            <a:ext cx="1149377" cy="22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altLang="ja-JP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Users</a:t>
            </a:r>
            <a:endParaRPr lang="en-US" sz="1100" dirty="0">
              <a:latin typeface="TencentSans W3" panose="020C04030202040F0204" pitchFamily="34" charset="-122"/>
              <a:ea typeface="TencentSans W3" panose="020C04030202040F0204" pitchFamily="34" charset="-122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4DF3A-FCC5-844C-A3E7-AE76BCEE73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8617" y="1858353"/>
            <a:ext cx="284977" cy="284977"/>
          </a:xfrm>
          <a:prstGeom prst="rect">
            <a:avLst/>
          </a:prstGeom>
        </p:spPr>
      </p:pic>
      <p:cxnSp>
        <p:nvCxnSpPr>
          <p:cNvPr id="114" name="直线箭头连接符 9">
            <a:extLst>
              <a:ext uri="{FF2B5EF4-FFF2-40B4-BE49-F238E27FC236}">
                <a16:creationId xmlns:a16="http://schemas.microsoft.com/office/drawing/2014/main" id="{94E94CBD-9AAE-1548-ACBD-616D198187AE}"/>
              </a:ext>
            </a:extLst>
          </p:cNvPr>
          <p:cNvCxnSpPr>
            <a:cxnSpLocks/>
          </p:cNvCxnSpPr>
          <p:nvPr/>
        </p:nvCxnSpPr>
        <p:spPr>
          <a:xfrm flipV="1">
            <a:off x="4240403" y="3270418"/>
            <a:ext cx="1003496" cy="12266"/>
          </a:xfrm>
          <a:prstGeom prst="straightConnector1">
            <a:avLst/>
          </a:prstGeom>
          <a:noFill/>
          <a:ln w="25400" cap="flat">
            <a:solidFill>
              <a:srgbClr val="92D050"/>
            </a:solidFill>
            <a:prstDash val="solid"/>
            <a:miter lim="4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2" name="直线箭头连接符 9">
            <a:extLst>
              <a:ext uri="{FF2B5EF4-FFF2-40B4-BE49-F238E27FC236}">
                <a16:creationId xmlns:a16="http://schemas.microsoft.com/office/drawing/2014/main" id="{3C01126C-371B-AE42-B03A-C27746E9C6B0}"/>
              </a:ext>
            </a:extLst>
          </p:cNvPr>
          <p:cNvCxnSpPr>
            <a:cxnSpLocks/>
          </p:cNvCxnSpPr>
          <p:nvPr/>
        </p:nvCxnSpPr>
        <p:spPr>
          <a:xfrm>
            <a:off x="4213569" y="2558388"/>
            <a:ext cx="999688" cy="0"/>
          </a:xfrm>
          <a:prstGeom prst="straightConnector1">
            <a:avLst/>
          </a:prstGeom>
          <a:noFill/>
          <a:ln w="25400" cap="flat">
            <a:solidFill>
              <a:srgbClr val="92D050"/>
            </a:solidFill>
            <a:prstDash val="solid"/>
            <a:miter lim="4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9" name="标题文本一">
            <a:extLst>
              <a:ext uri="{FF2B5EF4-FFF2-40B4-BE49-F238E27FC236}">
                <a16:creationId xmlns:a16="http://schemas.microsoft.com/office/drawing/2014/main" id="{208A5189-6187-9648-B88A-F78F10204A64}"/>
              </a:ext>
            </a:extLst>
          </p:cNvPr>
          <p:cNvSpPr txBox="1"/>
          <p:nvPr/>
        </p:nvSpPr>
        <p:spPr>
          <a:xfrm>
            <a:off x="409552" y="2640117"/>
            <a:ext cx="1257308" cy="18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 algn="ctr">
              <a:spcBef>
                <a:spcPts val="740"/>
              </a:spcBef>
            </a:pPr>
            <a:r>
              <a:rPr lang="nl-NL" altLang="zh-CN" sz="1200" dirty="0">
                <a:solidFill>
                  <a:srgbClr val="00B050"/>
                </a:solidFill>
              </a:rPr>
              <a:t>Consumer</a:t>
            </a:r>
            <a:endParaRPr lang="en-US" altLang="zh-CN" sz="1200" dirty="0">
              <a:solidFill>
                <a:srgbClr val="00B050"/>
              </a:solidFill>
              <a:ea typeface="TencentSans W7" panose="020C04030202040F0204" pitchFamily="34" charset="-122"/>
            </a:endParaRPr>
          </a:p>
        </p:txBody>
      </p:sp>
      <p:sp>
        <p:nvSpPr>
          <p:cNvPr id="131" name="标题文本一">
            <a:extLst>
              <a:ext uri="{FF2B5EF4-FFF2-40B4-BE49-F238E27FC236}">
                <a16:creationId xmlns:a16="http://schemas.microsoft.com/office/drawing/2014/main" id="{7F6B93C5-C777-1F40-8985-3B33DAE3EC58}"/>
              </a:ext>
            </a:extLst>
          </p:cNvPr>
          <p:cNvSpPr txBox="1"/>
          <p:nvPr/>
        </p:nvSpPr>
        <p:spPr>
          <a:xfrm>
            <a:off x="6450937" y="3895751"/>
            <a:ext cx="1257308" cy="18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nl-NL" altLang="zh-CN" sz="1200" dirty="0">
                <a:solidFill>
                  <a:srgbClr val="0060FF"/>
                </a:solidFill>
              </a:rPr>
              <a:t>Employee</a:t>
            </a:r>
            <a:endParaRPr lang="en-US" altLang="zh-CN" sz="1200" dirty="0">
              <a:solidFill>
                <a:srgbClr val="0060FF"/>
              </a:solidFill>
              <a:ea typeface="TencentSans W7" panose="020C04030202040F0204" pitchFamily="34" charset="-122"/>
            </a:endParaRPr>
          </a:p>
        </p:txBody>
      </p:sp>
      <p:sp>
        <p:nvSpPr>
          <p:cNvPr id="138" name="矩形">
            <a:extLst>
              <a:ext uri="{FF2B5EF4-FFF2-40B4-BE49-F238E27FC236}">
                <a16:creationId xmlns:a16="http://schemas.microsoft.com/office/drawing/2014/main" id="{DBEBD021-8A33-0D45-886F-5D23D960228E}"/>
              </a:ext>
            </a:extLst>
          </p:cNvPr>
          <p:cNvSpPr/>
          <p:nvPr/>
        </p:nvSpPr>
        <p:spPr>
          <a:xfrm>
            <a:off x="8086320" y="2929750"/>
            <a:ext cx="1385172" cy="3574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85">
              <a:defRPr sz="4800" b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2400" dirty="0"/>
          </a:p>
        </p:txBody>
      </p:sp>
      <p:sp>
        <p:nvSpPr>
          <p:cNvPr id="139" name="矩形">
            <a:extLst>
              <a:ext uri="{FF2B5EF4-FFF2-40B4-BE49-F238E27FC236}">
                <a16:creationId xmlns:a16="http://schemas.microsoft.com/office/drawing/2014/main" id="{47C09545-EADC-3A4D-B585-6A61FC41A906}"/>
              </a:ext>
            </a:extLst>
          </p:cNvPr>
          <p:cNvSpPr/>
          <p:nvPr/>
        </p:nvSpPr>
        <p:spPr>
          <a:xfrm>
            <a:off x="9469019" y="2929752"/>
            <a:ext cx="1861379" cy="357478"/>
          </a:xfrm>
          <a:prstGeom prst="rect">
            <a:avLst/>
          </a:prstGeom>
          <a:solidFill>
            <a:srgbClr val="DFE7FB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 marL="88896" indent="-19049" defTabSz="228589">
              <a:defRPr sz="1800" b="0">
                <a:solidFill>
                  <a:srgbClr val="2150D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9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EBC487AA-0832-2445-9C5C-FD3536928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825" y="2916898"/>
            <a:ext cx="574437" cy="359023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B51E94EF-6231-C24B-862F-BFC18C986E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667" y="3448534"/>
            <a:ext cx="370487" cy="274877"/>
          </a:xfrm>
          <a:prstGeom prst="rect">
            <a:avLst/>
          </a:prstGeom>
        </p:spPr>
      </p:pic>
      <p:sp>
        <p:nvSpPr>
          <p:cNvPr id="156" name="口语评测">
            <a:extLst>
              <a:ext uri="{FF2B5EF4-FFF2-40B4-BE49-F238E27FC236}">
                <a16:creationId xmlns:a16="http://schemas.microsoft.com/office/drawing/2014/main" id="{1D9801A2-C6E8-D44C-8238-9999CAA22EDF}"/>
              </a:ext>
            </a:extLst>
          </p:cNvPr>
          <p:cNvSpPr txBox="1"/>
          <p:nvPr/>
        </p:nvSpPr>
        <p:spPr>
          <a:xfrm>
            <a:off x="8122274" y="2991566"/>
            <a:ext cx="1303648" cy="22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altLang="ja-JP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Field Systems</a:t>
            </a:r>
            <a:endParaRPr lang="en-US" sz="1100" dirty="0">
              <a:latin typeface="TencentSans W3" panose="020C04030202040F0204" pitchFamily="34" charset="-122"/>
              <a:ea typeface="TencentSans W3" panose="020C04030202040F0204" pitchFamily="34" charset="-122"/>
              <a:sym typeface="Helvetica"/>
            </a:endParaRPr>
          </a:p>
        </p:txBody>
      </p:sp>
      <p:sp>
        <p:nvSpPr>
          <p:cNvPr id="157" name="形状">
            <a:extLst>
              <a:ext uri="{FF2B5EF4-FFF2-40B4-BE49-F238E27FC236}">
                <a16:creationId xmlns:a16="http://schemas.microsoft.com/office/drawing/2014/main" id="{FBDE7045-F134-B448-9646-0C382E418CDF}"/>
              </a:ext>
            </a:extLst>
          </p:cNvPr>
          <p:cNvSpPr/>
          <p:nvPr/>
        </p:nvSpPr>
        <p:spPr>
          <a:xfrm rot="10800000" flipV="1">
            <a:off x="7265907" y="3009720"/>
            <a:ext cx="893041" cy="4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767" extrusionOk="0">
                <a:moveTo>
                  <a:pt x="142" y="0"/>
                </a:moveTo>
                <a:cubicBezTo>
                  <a:pt x="64" y="0"/>
                  <a:pt x="0" y="3089"/>
                  <a:pt x="0" y="6898"/>
                </a:cubicBezTo>
                <a:cubicBezTo>
                  <a:pt x="0" y="10708"/>
                  <a:pt x="64" y="13797"/>
                  <a:pt x="142" y="13797"/>
                </a:cubicBezTo>
                <a:lnTo>
                  <a:pt x="16691" y="13797"/>
                </a:lnTo>
                <a:lnTo>
                  <a:pt x="21350" y="19169"/>
                </a:lnTo>
                <a:cubicBezTo>
                  <a:pt x="21410" y="21600"/>
                  <a:pt x="21499" y="21215"/>
                  <a:pt x="21550" y="18307"/>
                </a:cubicBezTo>
                <a:cubicBezTo>
                  <a:pt x="21600" y="15401"/>
                  <a:pt x="21593" y="11067"/>
                  <a:pt x="21533" y="8606"/>
                </a:cubicBezTo>
                <a:lnTo>
                  <a:pt x="16834" y="1617"/>
                </a:lnTo>
                <a:cubicBezTo>
                  <a:pt x="16817" y="945"/>
                  <a:pt x="16799" y="535"/>
                  <a:pt x="16779" y="296"/>
                </a:cubicBezTo>
                <a:cubicBezTo>
                  <a:pt x="16760" y="62"/>
                  <a:pt x="16739" y="35"/>
                  <a:pt x="16720" y="216"/>
                </a:cubicBezTo>
                <a:cubicBezTo>
                  <a:pt x="16716" y="167"/>
                  <a:pt x="16713" y="125"/>
                  <a:pt x="16710" y="90"/>
                </a:cubicBezTo>
                <a:cubicBezTo>
                  <a:pt x="16706" y="53"/>
                  <a:pt x="16703" y="24"/>
                  <a:pt x="16700" y="0"/>
                </a:cubicBezTo>
                <a:lnTo>
                  <a:pt x="142" y="0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accent1"/>
            </a:solidFill>
            <a:miter lim="400000"/>
          </a:ln>
        </p:spPr>
        <p:txBody>
          <a:bodyPr lIns="22856" rIns="22856" anchor="ctr"/>
          <a:lstStyle/>
          <a:p>
            <a:pPr defTabSz="457132">
              <a:defRPr sz="1200" b="0">
                <a:latin typeface="Microsoft YaHei"/>
                <a:ea typeface="Microsoft YaHei"/>
                <a:cs typeface="Microsoft YaHei"/>
                <a:sym typeface="Microsoft YaHei"/>
              </a:defRPr>
            </a:pPr>
            <a:endParaRPr sz="600" dirty="0">
              <a:latin typeface="FZLanTingHei-R-GBK" panose="02000000000000000000" pitchFamily="2" charset="-122"/>
              <a:ea typeface="Microsoft YaHei" panose="020B0503020204020204" pitchFamily="34" charset="-122"/>
            </a:endParaRPr>
          </a:p>
        </p:txBody>
      </p:sp>
      <p:sp>
        <p:nvSpPr>
          <p:cNvPr id="158" name="采集学生知识点掌握程度">
            <a:extLst>
              <a:ext uri="{FF2B5EF4-FFF2-40B4-BE49-F238E27FC236}">
                <a16:creationId xmlns:a16="http://schemas.microsoft.com/office/drawing/2014/main" id="{B0B45FB2-B36D-BF45-83CF-3965ABA73738}"/>
              </a:ext>
            </a:extLst>
          </p:cNvPr>
          <p:cNvSpPr txBox="1"/>
          <p:nvPr/>
        </p:nvSpPr>
        <p:spPr>
          <a:xfrm>
            <a:off x="9935382" y="2991435"/>
            <a:ext cx="1861379" cy="20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5" tIns="25395" rIns="25395" bIns="25395" anchor="ctr">
            <a:spAutoFit/>
          </a:bodyPr>
          <a:lstStyle>
            <a:lvl1pPr defTabSz="914309">
              <a:defRPr sz="2000" b="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nl-NL" sz="1000" dirty="0" err="1">
                <a:latin typeface="TencentSans W3" panose="020C04030202040F0204" pitchFamily="34" charset="-122"/>
                <a:ea typeface="TencentSans W3" panose="020C04030202040F0204" pitchFamily="34" charset="-122"/>
              </a:rPr>
              <a:t>Factory</a:t>
            </a:r>
            <a:r>
              <a:rPr lang="nl-NL" sz="1000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, </a:t>
            </a:r>
            <a:r>
              <a:rPr lang="nl-NL" sz="1000" dirty="0" err="1">
                <a:latin typeface="TencentSans W3" panose="020C04030202040F0204" pitchFamily="34" charset="-122"/>
                <a:ea typeface="TencentSans W3" panose="020C04030202040F0204" pitchFamily="34" charset="-122"/>
              </a:rPr>
              <a:t>Logistics</a:t>
            </a:r>
            <a:endParaRPr sz="1000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66" name="矩形">
            <a:extLst>
              <a:ext uri="{FF2B5EF4-FFF2-40B4-BE49-F238E27FC236}">
                <a16:creationId xmlns:a16="http://schemas.microsoft.com/office/drawing/2014/main" id="{F8CA84DF-EF5B-794F-975E-25097D6249E1}"/>
              </a:ext>
            </a:extLst>
          </p:cNvPr>
          <p:cNvSpPr/>
          <p:nvPr/>
        </p:nvSpPr>
        <p:spPr>
          <a:xfrm>
            <a:off x="9488072" y="4362682"/>
            <a:ext cx="1217125" cy="2046274"/>
          </a:xfrm>
          <a:prstGeom prst="roundRect">
            <a:avLst>
              <a:gd name="adj" fmla="val 0"/>
            </a:avLst>
          </a:prstGeom>
          <a:solidFill>
            <a:srgbClr val="EDF1FF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5" name="01">
            <a:extLst>
              <a:ext uri="{FF2B5EF4-FFF2-40B4-BE49-F238E27FC236}">
                <a16:creationId xmlns:a16="http://schemas.microsoft.com/office/drawing/2014/main" id="{DD67B9CE-D0FD-FE4E-9FA4-75CA9EED87D0}"/>
              </a:ext>
            </a:extLst>
          </p:cNvPr>
          <p:cNvSpPr/>
          <p:nvPr/>
        </p:nvSpPr>
        <p:spPr>
          <a:xfrm>
            <a:off x="9488075" y="4358675"/>
            <a:ext cx="1217126" cy="781461"/>
          </a:xfrm>
          <a:prstGeom prst="rect">
            <a:avLst/>
          </a:prstGeom>
          <a:solidFill>
            <a:srgbClr val="006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4923">
              <a:spcBef>
                <a:spcPts val="740"/>
              </a:spcBef>
            </a:pPr>
            <a:r>
              <a:rPr lang="en-US" altLang="zh-CN" sz="1400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400 million </a:t>
            </a:r>
          </a:p>
        </p:txBody>
      </p:sp>
      <p:sp>
        <p:nvSpPr>
          <p:cNvPr id="182" name="标题文本一">
            <a:extLst>
              <a:ext uri="{FF2B5EF4-FFF2-40B4-BE49-F238E27FC236}">
                <a16:creationId xmlns:a16="http://schemas.microsoft.com/office/drawing/2014/main" id="{8DEAD756-5F0E-094C-85FC-57046E47E4C4}"/>
              </a:ext>
            </a:extLst>
          </p:cNvPr>
          <p:cNvSpPr txBox="1"/>
          <p:nvPr/>
        </p:nvSpPr>
        <p:spPr>
          <a:xfrm>
            <a:off x="9569621" y="5273632"/>
            <a:ext cx="1104773" cy="61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5715">
              <a:spcBef>
                <a:spcPts val="505"/>
              </a:spcBef>
              <a:defRPr sz="120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WenQuanYi Micro Hei Mono"/>
              </a:defRPr>
            </a:lvl1pPr>
          </a:lstStyle>
          <a:p>
            <a:pPr algn="ctr"/>
            <a:r>
              <a:rPr lang="en-US" altLang="zh-CN" dirty="0"/>
              <a:t>WeCom</a:t>
            </a:r>
          </a:p>
          <a:p>
            <a:pPr algn="ctr"/>
            <a:r>
              <a:rPr lang="en-US" altLang="zh-CN" dirty="0"/>
              <a:t>WeChat Users</a:t>
            </a:r>
          </a:p>
          <a:p>
            <a:pPr algn="ctr">
              <a:spcBef>
                <a:spcPts val="0"/>
              </a:spcBef>
            </a:pPr>
            <a:r>
              <a:rPr lang="en-US" altLang="zh-CN" dirty="0"/>
              <a:t>Connected</a:t>
            </a:r>
          </a:p>
        </p:txBody>
      </p:sp>
      <p:sp>
        <p:nvSpPr>
          <p:cNvPr id="197" name="标题文本一">
            <a:extLst>
              <a:ext uri="{FF2B5EF4-FFF2-40B4-BE49-F238E27FC236}">
                <a16:creationId xmlns:a16="http://schemas.microsoft.com/office/drawing/2014/main" id="{35DD5A15-0C37-C74D-9712-1D17D6099286}"/>
              </a:ext>
            </a:extLst>
          </p:cNvPr>
          <p:cNvSpPr txBox="1"/>
          <p:nvPr/>
        </p:nvSpPr>
        <p:spPr>
          <a:xfrm>
            <a:off x="9642206" y="6029616"/>
            <a:ext cx="1104773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Dec.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144" name="矩形">
            <a:extLst>
              <a:ext uri="{FF2B5EF4-FFF2-40B4-BE49-F238E27FC236}">
                <a16:creationId xmlns:a16="http://schemas.microsoft.com/office/drawing/2014/main" id="{83C40D41-8A36-8543-875D-61A3DC181685}"/>
              </a:ext>
            </a:extLst>
          </p:cNvPr>
          <p:cNvSpPr/>
          <p:nvPr/>
        </p:nvSpPr>
        <p:spPr>
          <a:xfrm>
            <a:off x="10802183" y="4350908"/>
            <a:ext cx="1217125" cy="2046274"/>
          </a:xfrm>
          <a:prstGeom prst="roundRect">
            <a:avLst>
              <a:gd name="adj" fmla="val 0"/>
            </a:avLst>
          </a:prstGeom>
          <a:solidFill>
            <a:srgbClr val="EDF1FF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3" name="01">
            <a:extLst>
              <a:ext uri="{FF2B5EF4-FFF2-40B4-BE49-F238E27FC236}">
                <a16:creationId xmlns:a16="http://schemas.microsoft.com/office/drawing/2014/main" id="{0EC96058-CE22-674A-AACE-3DF585CAD82F}"/>
              </a:ext>
            </a:extLst>
          </p:cNvPr>
          <p:cNvSpPr/>
          <p:nvPr/>
        </p:nvSpPr>
        <p:spPr>
          <a:xfrm>
            <a:off x="10802187" y="4346900"/>
            <a:ext cx="1217126" cy="781461"/>
          </a:xfrm>
          <a:prstGeom prst="rect">
            <a:avLst/>
          </a:prstGeom>
          <a:solidFill>
            <a:srgbClr val="006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4923">
              <a:spcBef>
                <a:spcPts val="740"/>
              </a:spcBef>
            </a:pPr>
            <a:r>
              <a:rPr lang="en-US" altLang="zh-CN" sz="1400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5.5 million </a:t>
            </a:r>
          </a:p>
        </p:txBody>
      </p:sp>
      <p:sp>
        <p:nvSpPr>
          <p:cNvPr id="198" name="标题文本一">
            <a:extLst>
              <a:ext uri="{FF2B5EF4-FFF2-40B4-BE49-F238E27FC236}">
                <a16:creationId xmlns:a16="http://schemas.microsoft.com/office/drawing/2014/main" id="{1EC0ED0B-0941-C54D-99A5-A49F24BEF4BB}"/>
              </a:ext>
            </a:extLst>
          </p:cNvPr>
          <p:cNvSpPr txBox="1"/>
          <p:nvPr/>
        </p:nvSpPr>
        <p:spPr>
          <a:xfrm>
            <a:off x="10883733" y="5181311"/>
            <a:ext cx="1104773" cy="80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714" algn="ctr">
              <a:spcBef>
                <a:spcPts val="505"/>
              </a:spcBef>
            </a:pPr>
            <a:r>
              <a:rPr lang="en-US" altLang="zh-CN" sz="120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WeCom</a:t>
            </a:r>
          </a:p>
          <a:p>
            <a:pPr marR="5714" algn="ctr">
              <a:spcBef>
                <a:spcPts val="505"/>
              </a:spcBef>
            </a:pPr>
            <a:r>
              <a:rPr lang="en-US" altLang="zh-CN" sz="120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Enterprises-</a:t>
            </a:r>
          </a:p>
          <a:p>
            <a:pPr marR="5714" algn="ctr"/>
            <a:r>
              <a:rPr lang="en-US" altLang="zh-CN" sz="1200" dirty="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80% of China top 500</a:t>
            </a:r>
            <a:endParaRPr lang="en-US" altLang="zh-CN" sz="1200" dirty="0">
              <a:solidFill>
                <a:srgbClr val="0060FF"/>
              </a:solidFill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199" name="标题文本一">
            <a:extLst>
              <a:ext uri="{FF2B5EF4-FFF2-40B4-BE49-F238E27FC236}">
                <a16:creationId xmlns:a16="http://schemas.microsoft.com/office/drawing/2014/main" id="{3397F807-CD85-DD46-A1FB-51F119C54587}"/>
              </a:ext>
            </a:extLst>
          </p:cNvPr>
          <p:cNvSpPr txBox="1"/>
          <p:nvPr/>
        </p:nvSpPr>
        <p:spPr>
          <a:xfrm>
            <a:off x="10956318" y="6017842"/>
            <a:ext cx="1104773" cy="3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>
              <a:spcBef>
                <a:spcPts val="740"/>
              </a:spcBef>
            </a:pP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Statistics as of Dec.</a:t>
            </a:r>
            <a:r>
              <a:rPr lang="zh-CN" altLang="en-US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1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altLang="zh-CN" sz="1100" dirty="0">
              <a:latin typeface="Microsoft YaHei UI" panose="020B0503020204020204" pitchFamily="34" charset="-122"/>
              <a:ea typeface="Microsoft YaHei UI" panose="020B0503020204020204" pitchFamily="34" charset="-122"/>
              <a:cs typeface="WenQuanYi Micro Hei Mono"/>
            </a:endParaRPr>
          </a:p>
        </p:txBody>
      </p:sp>
      <p:sp>
        <p:nvSpPr>
          <p:cNvPr id="200" name="项目名称">
            <a:extLst>
              <a:ext uri="{FF2B5EF4-FFF2-40B4-BE49-F238E27FC236}">
                <a16:creationId xmlns:a16="http://schemas.microsoft.com/office/drawing/2014/main" id="{344CBAC5-1D5B-0848-944C-6C1FBC810C07}"/>
              </a:ext>
            </a:extLst>
          </p:cNvPr>
          <p:cNvSpPr txBox="1"/>
          <p:nvPr/>
        </p:nvSpPr>
        <p:spPr>
          <a:xfrm>
            <a:off x="4913203" y="2760680"/>
            <a:ext cx="716450" cy="266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7" tIns="25397" rIns="25397" bIns="25397" anchor="ctr">
            <a:spAutoFit/>
          </a:bodyPr>
          <a:lstStyle>
            <a:lvl1pPr>
              <a:defRPr sz="26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r>
              <a:rPr lang="en-DE" sz="1400" dirty="0"/>
              <a:t>WeChat</a:t>
            </a:r>
            <a:endParaRPr sz="1400" dirty="0"/>
          </a:p>
        </p:txBody>
      </p:sp>
      <p:pic>
        <p:nvPicPr>
          <p:cNvPr id="4098" name="Picture 2" descr="Corporation - Free business icons">
            <a:extLst>
              <a:ext uri="{FF2B5EF4-FFF2-40B4-BE49-F238E27FC236}">
                <a16:creationId xmlns:a16="http://schemas.microsoft.com/office/drawing/2014/main" id="{5795C30F-B419-2A40-B531-656CA25A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2" y="3064357"/>
            <a:ext cx="919510" cy="7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标题文本一">
            <a:extLst>
              <a:ext uri="{FF2B5EF4-FFF2-40B4-BE49-F238E27FC236}">
                <a16:creationId xmlns:a16="http://schemas.microsoft.com/office/drawing/2014/main" id="{D847FC09-A0CE-6649-90C3-CEB7B826FC89}"/>
              </a:ext>
            </a:extLst>
          </p:cNvPr>
          <p:cNvSpPr txBox="1"/>
          <p:nvPr/>
        </p:nvSpPr>
        <p:spPr>
          <a:xfrm>
            <a:off x="560910" y="3854209"/>
            <a:ext cx="1052025" cy="18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166353" algn="ctr">
              <a:spcBef>
                <a:spcPts val="740"/>
              </a:spcBef>
            </a:pPr>
            <a:r>
              <a:rPr lang="nl-NL" altLang="zh-CN" sz="1200" dirty="0">
                <a:solidFill>
                  <a:srgbClr val="00B050"/>
                </a:solidFill>
              </a:rPr>
              <a:t>Customer</a:t>
            </a:r>
            <a:endParaRPr lang="en-US" altLang="zh-CN" sz="1200" dirty="0">
              <a:solidFill>
                <a:srgbClr val="00B050"/>
              </a:solidFill>
              <a:ea typeface="TencentSans W7" panose="020C04030202040F0204" pitchFamily="34" charset="-122"/>
            </a:endParaRPr>
          </a:p>
        </p:txBody>
      </p:sp>
      <p:sp>
        <p:nvSpPr>
          <p:cNvPr id="202" name="内页标题，建议30字以内…">
            <a:extLst>
              <a:ext uri="{FF2B5EF4-FFF2-40B4-BE49-F238E27FC236}">
                <a16:creationId xmlns:a16="http://schemas.microsoft.com/office/drawing/2014/main" id="{917F2B5F-F6ED-474B-A3A6-EF0C1C212526}"/>
              </a:ext>
            </a:extLst>
          </p:cNvPr>
          <p:cNvSpPr txBox="1"/>
          <p:nvPr/>
        </p:nvSpPr>
        <p:spPr>
          <a:xfrm>
            <a:off x="312070" y="787843"/>
            <a:ext cx="10735026" cy="359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397" tIns="25397" rIns="25397" bIns="25397">
            <a:spAutoFit/>
          </a:bodyPr>
          <a:lstStyle/>
          <a:p>
            <a:pPr defTabSz="686049"/>
            <a:r>
              <a:rPr lang="en-US" altLang="zh-CN" sz="2000" dirty="0">
                <a:latin typeface="腾讯体 W7" panose="020C08030202040F0204" pitchFamily="34" charset="-122"/>
                <a:ea typeface="腾讯体 W7" panose="020C08030202040F0204" pitchFamily="34" charset="-122"/>
                <a:sym typeface="+mn-lt"/>
              </a:rPr>
              <a:t>Native WeChat Ecosystem Integration</a:t>
            </a:r>
            <a:endParaRPr lang="zh-CN" altLang="en-US" sz="2000" dirty="0">
              <a:latin typeface="腾讯体 W7" panose="020C08030202040F0204" pitchFamily="34" charset="-122"/>
              <a:ea typeface="腾讯体 W7" panose="020C08030202040F0204" pitchFamily="34" charset="-122"/>
              <a:sym typeface="+mn-lt"/>
            </a:endParaRPr>
          </a:p>
        </p:txBody>
      </p:sp>
      <p:sp>
        <p:nvSpPr>
          <p:cNvPr id="203" name="矩形">
            <a:extLst>
              <a:ext uri="{FF2B5EF4-FFF2-40B4-BE49-F238E27FC236}">
                <a16:creationId xmlns:a16="http://schemas.microsoft.com/office/drawing/2014/main" id="{B3D682A3-93F9-4D4D-B8B3-A136E0A1D779}"/>
              </a:ext>
            </a:extLst>
          </p:cNvPr>
          <p:cNvSpPr/>
          <p:nvPr/>
        </p:nvSpPr>
        <p:spPr>
          <a:xfrm>
            <a:off x="266665" y="1211577"/>
            <a:ext cx="5479398" cy="3034925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  <a:prstDash val="sysDash"/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204" name="口语评测">
            <a:extLst>
              <a:ext uri="{FF2B5EF4-FFF2-40B4-BE49-F238E27FC236}">
                <a16:creationId xmlns:a16="http://schemas.microsoft.com/office/drawing/2014/main" id="{273002C4-C11F-2840-B7D7-79857C789AD0}"/>
              </a:ext>
            </a:extLst>
          </p:cNvPr>
          <p:cNvSpPr txBox="1"/>
          <p:nvPr/>
        </p:nvSpPr>
        <p:spPr>
          <a:xfrm>
            <a:off x="8086320" y="1954006"/>
            <a:ext cx="1385172" cy="22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5" tIns="25395" rIns="25395" bIns="25395" anchor="ctr">
            <a:spAutoFit/>
          </a:bodyPr>
          <a:lstStyle>
            <a:lvl1pPr defTabSz="914309">
              <a:defRPr sz="200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913395"/>
            <a:r>
              <a:rPr lang="en-US" altLang="ja-JP" sz="1100" dirty="0">
                <a:latin typeface="TencentSans W3" panose="020C04030202040F0204" pitchFamily="34" charset="-122"/>
                <a:ea typeface="TencentSans W3" panose="020C04030202040F0204" pitchFamily="34" charset="-122"/>
                <a:sym typeface="Helvetica"/>
              </a:rPr>
              <a:t>Internal</a:t>
            </a:r>
            <a:endParaRPr lang="en-US" sz="1100" dirty="0">
              <a:latin typeface="TencentSans W3" panose="020C04030202040F0204" pitchFamily="34" charset="-122"/>
              <a:ea typeface="TencentSans W3" panose="020C04030202040F0204" pitchFamily="34" charset="-122"/>
              <a:sym typeface="Helvetica"/>
            </a:endParaRPr>
          </a:p>
        </p:txBody>
      </p:sp>
      <p:sp>
        <p:nvSpPr>
          <p:cNvPr id="205" name="矩形">
            <a:extLst>
              <a:ext uri="{FF2B5EF4-FFF2-40B4-BE49-F238E27FC236}">
                <a16:creationId xmlns:a16="http://schemas.microsoft.com/office/drawing/2014/main" id="{B51A84D7-9A87-334A-9AB7-2DF33F880753}"/>
              </a:ext>
            </a:extLst>
          </p:cNvPr>
          <p:cNvSpPr/>
          <p:nvPr/>
        </p:nvSpPr>
        <p:spPr>
          <a:xfrm>
            <a:off x="6171368" y="1227664"/>
            <a:ext cx="5817138" cy="3034925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0060FF"/>
            </a:solidFill>
            <a:prstDash val="sysDash"/>
            <a:miter lim="400000"/>
          </a:ln>
        </p:spPr>
        <p:txBody>
          <a:bodyPr lIns="25394" tIns="25394" rIns="25394" bIns="25394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195" name="图像" descr="图像">
            <a:extLst>
              <a:ext uri="{FF2B5EF4-FFF2-40B4-BE49-F238E27FC236}">
                <a16:creationId xmlns:a16="http://schemas.microsoft.com/office/drawing/2014/main" id="{8C15A73D-95BC-794C-93F8-5E12FE36AAA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2344"/>
          <a:stretch/>
        </p:blipFill>
        <p:spPr>
          <a:xfrm>
            <a:off x="8807673" y="1271522"/>
            <a:ext cx="699772" cy="6133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0D7F14F-FEC3-77D4-B6CD-09645C762A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62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5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FFFA55D-8502-4D1C-938F-1F64FD34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285" y="223401"/>
            <a:ext cx="1802304" cy="268304"/>
          </a:xfrm>
          <a:prstGeom prst="rect">
            <a:avLst/>
          </a:prstGeom>
        </p:spPr>
      </p:pic>
      <p:sp>
        <p:nvSpPr>
          <p:cNvPr id="2" name="PPT标题文本">
            <a:extLst>
              <a:ext uri="{FF2B5EF4-FFF2-40B4-BE49-F238E27FC236}">
                <a16:creationId xmlns:a16="http://schemas.microsoft.com/office/drawing/2014/main" id="{A5949DE7-286E-07DB-E174-885BB5D53B92}"/>
              </a:ext>
            </a:extLst>
          </p:cNvPr>
          <p:cNvSpPr txBox="1"/>
          <p:nvPr/>
        </p:nvSpPr>
        <p:spPr>
          <a:xfrm>
            <a:off x="2635891" y="2566744"/>
            <a:ext cx="10689888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38098" lvl="0" fontAlgn="base">
              <a:spcBef>
                <a:spcPct val="0"/>
              </a:spcBef>
              <a:spcAft>
                <a:spcPct val="0"/>
              </a:spcAft>
              <a:tabLst>
                <a:tab pos="3369397" algn="l"/>
              </a:tabLst>
              <a:defRPr/>
            </a:pPr>
            <a:r>
              <a:rPr lang="en-US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"/>
              </a:rPr>
              <a:t>Communication</a:t>
            </a:r>
            <a:r>
              <a:rPr lang="zh-CN" altLang="en-US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"/>
              </a:rPr>
              <a:t>and</a:t>
            </a:r>
            <a:r>
              <a:rPr lang="zh-CN" altLang="en-US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"/>
              </a:rPr>
              <a:t> </a:t>
            </a:r>
            <a:endParaRPr lang="en-HK" altLang="zh-CN" sz="4800" b="1" dirty="0">
              <a:solidFill>
                <a:prstClr val="white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Times New Roman" panose="02020603050405020304" pitchFamily="18" charset="0"/>
              <a:sym typeface="Helvetica"/>
            </a:endParaRPr>
          </a:p>
          <a:p>
            <a:pPr marL="38098" lvl="0" fontAlgn="base">
              <a:spcBef>
                <a:spcPct val="0"/>
              </a:spcBef>
              <a:spcAft>
                <a:spcPct val="0"/>
              </a:spcAft>
              <a:tabLst>
                <a:tab pos="3369397" algn="l"/>
              </a:tabLst>
              <a:defRPr/>
            </a:pPr>
            <a:r>
              <a:rPr lang="en-US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 Neue"/>
              </a:rPr>
              <a:t>Collaboration</a:t>
            </a:r>
            <a:r>
              <a:rPr lang="zh-TW" altLang="en-US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 Neue"/>
              </a:rPr>
              <a:t> </a:t>
            </a:r>
            <a:r>
              <a:rPr lang="en-US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 Neue"/>
              </a:rPr>
              <a:t>Capabilities</a:t>
            </a:r>
            <a:r>
              <a:rPr lang="zh-CN" altLang="en-US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HK" altLang="zh-CN" sz="4800" b="1" dirty="0">
                <a:solidFill>
                  <a:prstClr val="white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</a:p>
        </p:txBody>
      </p:sp>
      <p:sp>
        <p:nvSpPr>
          <p:cNvPr id="3" name="正方形">
            <a:extLst>
              <a:ext uri="{FF2B5EF4-FFF2-40B4-BE49-F238E27FC236}">
                <a16:creationId xmlns:a16="http://schemas.microsoft.com/office/drawing/2014/main" id="{1AC0D136-1809-9F82-12AB-7AECE326382B}"/>
              </a:ext>
            </a:extLst>
          </p:cNvPr>
          <p:cNvSpPr/>
          <p:nvPr/>
        </p:nvSpPr>
        <p:spPr>
          <a:xfrm>
            <a:off x="1116053" y="2114551"/>
            <a:ext cx="1193801" cy="1193800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" name="正方形">
            <a:extLst>
              <a:ext uri="{FF2B5EF4-FFF2-40B4-BE49-F238E27FC236}">
                <a16:creationId xmlns:a16="http://schemas.microsoft.com/office/drawing/2014/main" id="{9C9623BD-24C8-6EA0-264B-5BDDDDCB5D6E}"/>
              </a:ext>
            </a:extLst>
          </p:cNvPr>
          <p:cNvSpPr/>
          <p:nvPr/>
        </p:nvSpPr>
        <p:spPr>
          <a:xfrm>
            <a:off x="-7922" y="2434898"/>
            <a:ext cx="1988206" cy="1988206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" name="正方形">
            <a:extLst>
              <a:ext uri="{FF2B5EF4-FFF2-40B4-BE49-F238E27FC236}">
                <a16:creationId xmlns:a16="http://schemas.microsoft.com/office/drawing/2014/main" id="{E34B27E9-A03C-940F-EE3F-C91C3CD853AB}"/>
              </a:ext>
            </a:extLst>
          </p:cNvPr>
          <p:cNvSpPr/>
          <p:nvPr/>
        </p:nvSpPr>
        <p:spPr>
          <a:xfrm>
            <a:off x="1783088" y="4197573"/>
            <a:ext cx="526828" cy="526828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" name="01">
            <a:extLst>
              <a:ext uri="{FF2B5EF4-FFF2-40B4-BE49-F238E27FC236}">
                <a16:creationId xmlns:a16="http://schemas.microsoft.com/office/drawing/2014/main" id="{E0764E7D-86F9-5323-1372-6B23F29D8582}"/>
              </a:ext>
            </a:extLst>
          </p:cNvPr>
          <p:cNvSpPr txBox="1"/>
          <p:nvPr/>
        </p:nvSpPr>
        <p:spPr>
          <a:xfrm>
            <a:off x="141490" y="2887836"/>
            <a:ext cx="1832857" cy="124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20000"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r>
              <a:rPr lang="en-US" altLang="zh-TW" sz="10001" b="1" dirty="0">
                <a:solidFill>
                  <a:srgbClr val="015F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02</a:t>
            </a:r>
            <a:endParaRPr sz="10001" b="1" dirty="0">
              <a:solidFill>
                <a:srgbClr val="015FFF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3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A50327-FCE1-A34C-A012-24F77EEC1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19041" y="6540098"/>
            <a:ext cx="163486" cy="225674"/>
          </a:xfrm>
        </p:spPr>
        <p:txBody>
          <a:bodyPr/>
          <a:lstStyle/>
          <a:p>
            <a:pPr algn="ctr" defTabSz="412709" hangingPunct="0"/>
            <a:fld id="{86CB4B4D-7CA3-9044-876B-883B54F8677D}" type="slidenum">
              <a:rPr lang="en-US" altLang="zh-CN" kern="0">
                <a:solidFill>
                  <a:srgbClr val="000000"/>
                </a:solidFill>
              </a:rPr>
              <a:pPr algn="ctr" defTabSz="412709" hangingPunct="0"/>
              <a:t>8</a:t>
            </a:fld>
            <a:endParaRPr lang="zh-CN" altLang="en-US" kern="0" dirty="0">
              <a:solidFill>
                <a:srgbClr val="000000"/>
              </a:solidFill>
            </a:endParaRPr>
          </a:p>
        </p:txBody>
      </p:sp>
      <p:sp>
        <p:nvSpPr>
          <p:cNvPr id="24" name="标题文本">
            <a:extLst>
              <a:ext uri="{FF2B5EF4-FFF2-40B4-BE49-F238E27FC236}">
                <a16:creationId xmlns:a16="http://schemas.microsoft.com/office/drawing/2014/main" id="{B89BB738-031E-1842-BD8D-A5DF509A83CB}"/>
              </a:ext>
            </a:extLst>
          </p:cNvPr>
          <p:cNvSpPr txBox="1"/>
          <p:nvPr/>
        </p:nvSpPr>
        <p:spPr>
          <a:xfrm>
            <a:off x="604564" y="279632"/>
            <a:ext cx="5419963" cy="542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457200">
              <a:lnSpc>
                <a:spcPct val="120000"/>
              </a:lnSpc>
              <a:defRPr kumimoji="1" sz="320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+mn-cs"/>
              </a:defRPr>
            </a:lvl1pPr>
          </a:lstStyle>
          <a:p>
            <a:pPr defTabSz="457154" hangingPunct="0"/>
            <a:r>
              <a:rPr lang="en-US" altLang="zh-CN" b="1" kern="0" dirty="0">
                <a:solidFill>
                  <a:schemeClr val="tx1"/>
                </a:solidFill>
                <a:sym typeface="Helvetica Neue"/>
              </a:rPr>
              <a:t>Efficient Collaboration</a:t>
            </a:r>
            <a:endParaRPr lang="en-US" b="1" kern="0" dirty="0">
              <a:solidFill>
                <a:schemeClr val="tx1"/>
              </a:solidFill>
              <a:latin typeface="Helvetica Neue Medium"/>
              <a:ea typeface="Helvetica Neue Medium"/>
              <a:cs typeface="Helvetica Neue Medium"/>
              <a:sym typeface="Helvetica Neue"/>
            </a:endParaRPr>
          </a:p>
        </p:txBody>
      </p:sp>
      <p:pic>
        <p:nvPicPr>
          <p:cNvPr id="135" name="图片 95">
            <a:extLst>
              <a:ext uri="{FF2B5EF4-FFF2-40B4-BE49-F238E27FC236}">
                <a16:creationId xmlns:a16="http://schemas.microsoft.com/office/drawing/2014/main" id="{D379F3BC-17A5-1E43-9943-9EA4B1333B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982174" y="1255292"/>
            <a:ext cx="393014" cy="393014"/>
          </a:xfrm>
          <a:prstGeom prst="rect">
            <a:avLst/>
          </a:prstGeom>
        </p:spPr>
      </p:pic>
      <p:sp>
        <p:nvSpPr>
          <p:cNvPr id="71" name="统一的企业通讯录，可管理的内部群聊，与微信一致的沟通体验">
            <a:extLst>
              <a:ext uri="{FF2B5EF4-FFF2-40B4-BE49-F238E27FC236}">
                <a16:creationId xmlns:a16="http://schemas.microsoft.com/office/drawing/2014/main" id="{43F7DDDA-1591-514F-BE40-B66A5350EB59}"/>
              </a:ext>
            </a:extLst>
          </p:cNvPr>
          <p:cNvSpPr txBox="1"/>
          <p:nvPr/>
        </p:nvSpPr>
        <p:spPr>
          <a:xfrm>
            <a:off x="309937" y="5118835"/>
            <a:ext cx="4840463" cy="12140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7" indent="-228577" defTabSz="457154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 panose="020B0604020202020204" pitchFamily="34" charset="0"/>
              </a:rPr>
              <a:t>Task collaboration tool</a:t>
            </a:r>
          </a:p>
          <a:p>
            <a:pPr marL="228577" indent="-228577" defTabSz="457154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 panose="020B0604020202020204" pitchFamily="34" charset="0"/>
              </a:rPr>
              <a:t>Online audio/video meeting</a:t>
            </a:r>
            <a:endParaRPr lang="en-US" altLang="zh-CN" sz="120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Helvetica Neue"/>
              <a:sym typeface="Helvetica Neue"/>
            </a:endParaRPr>
          </a:p>
          <a:p>
            <a:pPr marL="228577" indent="-228577" defTabSz="457154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 panose="020B0604020202020204" pitchFamily="34" charset="0"/>
              </a:rPr>
              <a:t>Document store and collaboration </a:t>
            </a:r>
          </a:p>
          <a:p>
            <a:pPr marL="228577" indent="-228577" defTabSz="457154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 panose="020B0604020202020204" pitchFamily="34" charset="0"/>
              </a:rPr>
              <a:t>Authorization of rights</a:t>
            </a:r>
          </a:p>
        </p:txBody>
      </p:sp>
      <p:sp>
        <p:nvSpPr>
          <p:cNvPr id="73" name="文本框 27">
            <a:extLst>
              <a:ext uri="{FF2B5EF4-FFF2-40B4-BE49-F238E27FC236}">
                <a16:creationId xmlns:a16="http://schemas.microsoft.com/office/drawing/2014/main" id="{F9B62C49-0DE9-6E4F-957D-F3935A226D2B}"/>
              </a:ext>
            </a:extLst>
          </p:cNvPr>
          <p:cNvSpPr txBox="1"/>
          <p:nvPr/>
        </p:nvSpPr>
        <p:spPr>
          <a:xfrm>
            <a:off x="290483" y="4493705"/>
            <a:ext cx="5588573" cy="33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 hangingPunct="0">
              <a:defRPr/>
            </a:pPr>
            <a:r>
              <a:rPr lang="en-US" altLang="zh-CN" sz="1600" b="1" dirty="0">
                <a:solidFill>
                  <a:srgbClr val="004EE4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+mj-cs"/>
                <a:sym typeface="Helvetica"/>
              </a:rPr>
              <a:t>Meet multiple types of work collaboration scenarios</a:t>
            </a:r>
          </a:p>
        </p:txBody>
      </p:sp>
      <p:sp>
        <p:nvSpPr>
          <p:cNvPr id="79" name="矩形 53">
            <a:extLst>
              <a:ext uri="{FF2B5EF4-FFF2-40B4-BE49-F238E27FC236}">
                <a16:creationId xmlns:a16="http://schemas.microsoft.com/office/drawing/2014/main" id="{9F417155-228D-A74B-AA23-90CAF9DB8B9C}"/>
              </a:ext>
            </a:extLst>
          </p:cNvPr>
          <p:cNvSpPr/>
          <p:nvPr/>
        </p:nvSpPr>
        <p:spPr>
          <a:xfrm>
            <a:off x="6265359" y="4953132"/>
            <a:ext cx="55689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1" indent="-285721" algn="just" defTabSz="914309" hangingPunct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kern="100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  <a:sym typeface="Helvetica"/>
              </a:rPr>
              <a:t>Communication of all organizations, person on one platform.</a:t>
            </a:r>
          </a:p>
          <a:p>
            <a:pPr marL="285721" indent="-285721" algn="just" defTabSz="914309" hangingPunct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kern="100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  <a:sym typeface="Helvetica"/>
              </a:rPr>
              <a:t>Integration of internal staff, external suppliers, customers, distributors</a:t>
            </a:r>
            <a:r>
              <a:rPr lang="zh-CN" altLang="en-US" sz="1200" kern="100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  <a:sym typeface="Helvetica"/>
              </a:rPr>
              <a:t>， </a:t>
            </a:r>
            <a:r>
              <a:rPr lang="en-US" altLang="zh-CN" sz="1200" kern="100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  <a:sym typeface="Helvetica"/>
              </a:rPr>
              <a:t>agents. </a:t>
            </a:r>
          </a:p>
          <a:p>
            <a:pPr marL="285721" indent="-285721" algn="just" defTabSz="914309" hangingPunct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kern="100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  <a:sym typeface="Helvetica"/>
              </a:rPr>
              <a:t>not only video and audio - all application notifications and warnings can be pushed messages and consumed directly</a:t>
            </a:r>
          </a:p>
          <a:p>
            <a:pPr marL="285721" indent="-285721" algn="just" defTabSz="914309" hangingPunct="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zh-CN" sz="1200" kern="100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  <a:sym typeface="Helvetica"/>
              </a:rPr>
              <a:t>Communication can be associated with data, processes, customers etc. </a:t>
            </a:r>
          </a:p>
        </p:txBody>
      </p:sp>
      <p:sp>
        <p:nvSpPr>
          <p:cNvPr id="82" name="文本框 8">
            <a:extLst>
              <a:ext uri="{FF2B5EF4-FFF2-40B4-BE49-F238E27FC236}">
                <a16:creationId xmlns:a16="http://schemas.microsoft.com/office/drawing/2014/main" id="{9575AB46-A6BD-6542-B1E2-A17482F4EF33}"/>
              </a:ext>
            </a:extLst>
          </p:cNvPr>
          <p:cNvSpPr txBox="1"/>
          <p:nvPr/>
        </p:nvSpPr>
        <p:spPr>
          <a:xfrm>
            <a:off x="6265358" y="4524956"/>
            <a:ext cx="5926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 hangingPunct="0">
              <a:defRPr/>
            </a:pPr>
            <a:r>
              <a:rPr lang="en-US" altLang="zh-CN" sz="1600" b="1" dirty="0">
                <a:solidFill>
                  <a:srgbClr val="0052D7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+mj-cs"/>
                <a:sym typeface="Helvetica"/>
              </a:rPr>
              <a:t>One platform for all types of Communications</a:t>
            </a:r>
            <a:endParaRPr lang="en-US" altLang="zh-CN" sz="1600" b="1" dirty="0">
              <a:solidFill>
                <a:srgbClr val="000000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+mj-cs"/>
              <a:sym typeface="Helvetica"/>
            </a:endParaRPr>
          </a:p>
        </p:txBody>
      </p:sp>
      <p:pic>
        <p:nvPicPr>
          <p:cNvPr id="83" name="图片 3">
            <a:extLst>
              <a:ext uri="{FF2B5EF4-FFF2-40B4-BE49-F238E27FC236}">
                <a16:creationId xmlns:a16="http://schemas.microsoft.com/office/drawing/2014/main" id="{BEB4092B-566E-F046-99B6-D0F9BC223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25" y="743512"/>
            <a:ext cx="4260533" cy="3391923"/>
          </a:xfrm>
          <a:prstGeom prst="rect">
            <a:avLst/>
          </a:prstGeom>
          <a:ln>
            <a:noFill/>
          </a:ln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120AA5E7-E53B-C648-AA87-3BB02E2FC2D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9928" y="1083258"/>
            <a:ext cx="840867" cy="840868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9B09D595-B765-AE4F-83BA-978C661E169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2275" y="1077250"/>
            <a:ext cx="840868" cy="840868"/>
          </a:xfrm>
          <a:prstGeom prst="rect">
            <a:avLst/>
          </a:prstGeom>
        </p:spPr>
      </p:pic>
      <p:sp>
        <p:nvSpPr>
          <p:cNvPr id="14" name="object 42">
            <a:extLst>
              <a:ext uri="{FF2B5EF4-FFF2-40B4-BE49-F238E27FC236}">
                <a16:creationId xmlns:a16="http://schemas.microsoft.com/office/drawing/2014/main" id="{01D8BD1E-5204-E949-8477-1DBEEFC6E2EE}"/>
              </a:ext>
            </a:extLst>
          </p:cNvPr>
          <p:cNvSpPr txBox="1"/>
          <p:nvPr/>
        </p:nvSpPr>
        <p:spPr>
          <a:xfrm>
            <a:off x="290483" y="3545035"/>
            <a:ext cx="2748820" cy="505265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defTabSz="412709" hangingPunct="0">
              <a:tabLst>
                <a:tab pos="184132" algn="l"/>
              </a:tabLst>
            </a:pPr>
            <a:r>
              <a:rPr sz="1600" b="1" kern="0" spc="-50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Featured</a:t>
            </a:r>
            <a:r>
              <a:rPr sz="1600" b="1" kern="0" spc="-35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 </a:t>
            </a:r>
            <a:r>
              <a:rPr sz="1600" b="1" kern="0" spc="-40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office</a:t>
            </a:r>
            <a:endParaRPr lang="en-HK" sz="1600" b="1" kern="0" spc="-40" dirty="0">
              <a:solidFill>
                <a:srgbClr val="000000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  <a:sym typeface="Helvetica Neue"/>
            </a:endParaRPr>
          </a:p>
          <a:p>
            <a:pPr marL="12699" defTabSz="412709" hangingPunct="0">
              <a:tabLst>
                <a:tab pos="184132" algn="l"/>
              </a:tabLst>
            </a:pPr>
            <a:r>
              <a:rPr lang="en-HK" sz="1600" b="1" kern="0" spc="-55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F</a:t>
            </a:r>
            <a:r>
              <a:rPr sz="1600" b="1" kern="0" spc="-55" dirty="0" err="1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unctions</a:t>
            </a:r>
            <a:r>
              <a:rPr lang="en-US" altLang="zh-TW" sz="1600" b="1" kern="0" spc="-55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:</a:t>
            </a:r>
            <a:r>
              <a:rPr lang="zh-TW" altLang="en-US" sz="1600" b="1" kern="0" spc="-55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 </a:t>
            </a:r>
            <a:endParaRPr sz="1600" b="1" kern="0" dirty="0">
              <a:solidFill>
                <a:srgbClr val="000000"/>
              </a:solidFill>
              <a:latin typeface="TencentSans W7" panose="020C04030202040F0204" pitchFamily="34" charset="-122"/>
              <a:ea typeface="TencentSans W7" panose="020C04030202040F0204" pitchFamily="34" charset="-122"/>
              <a:cs typeface="Arial"/>
              <a:sym typeface="Helvetica Neue"/>
            </a:endParaRPr>
          </a:p>
        </p:txBody>
      </p:sp>
      <p:grpSp>
        <p:nvGrpSpPr>
          <p:cNvPr id="15" name="object 44">
            <a:extLst>
              <a:ext uri="{FF2B5EF4-FFF2-40B4-BE49-F238E27FC236}">
                <a16:creationId xmlns:a16="http://schemas.microsoft.com/office/drawing/2014/main" id="{2F5750E6-B890-C04A-8C6D-860668BAC1B5}"/>
              </a:ext>
            </a:extLst>
          </p:cNvPr>
          <p:cNvGrpSpPr/>
          <p:nvPr/>
        </p:nvGrpSpPr>
        <p:grpSpPr>
          <a:xfrm>
            <a:off x="2284946" y="1987357"/>
            <a:ext cx="584759" cy="587933"/>
            <a:chOff x="1152703" y="4351148"/>
            <a:chExt cx="584835" cy="588010"/>
          </a:xfrm>
        </p:grpSpPr>
        <p:sp>
          <p:nvSpPr>
            <p:cNvPr id="16" name="object 45">
              <a:extLst>
                <a:ext uri="{FF2B5EF4-FFF2-40B4-BE49-F238E27FC236}">
                  <a16:creationId xmlns:a16="http://schemas.microsoft.com/office/drawing/2014/main" id="{8132489B-EAEC-DD41-89DF-E1C3586F57B8}"/>
                </a:ext>
              </a:extLst>
            </p:cNvPr>
            <p:cNvSpPr/>
            <p:nvPr/>
          </p:nvSpPr>
          <p:spPr>
            <a:xfrm>
              <a:off x="1157465" y="4355910"/>
              <a:ext cx="575310" cy="578485"/>
            </a:xfrm>
            <a:custGeom>
              <a:avLst/>
              <a:gdLst/>
              <a:ahLst/>
              <a:cxnLst/>
              <a:rect l="l" t="t" r="r" b="b"/>
              <a:pathLst>
                <a:path w="575310" h="578485">
                  <a:moveTo>
                    <a:pt x="287574" y="0"/>
                  </a:moveTo>
                  <a:lnTo>
                    <a:pt x="240928" y="3784"/>
                  </a:lnTo>
                  <a:lnTo>
                    <a:pt x="196678" y="14741"/>
                  </a:lnTo>
                  <a:lnTo>
                    <a:pt x="155417" y="32276"/>
                  </a:lnTo>
                  <a:lnTo>
                    <a:pt x="117736" y="55793"/>
                  </a:lnTo>
                  <a:lnTo>
                    <a:pt x="84228" y="84696"/>
                  </a:lnTo>
                  <a:lnTo>
                    <a:pt x="55485" y="118391"/>
                  </a:lnTo>
                  <a:lnTo>
                    <a:pt x="32098" y="156281"/>
                  </a:lnTo>
                  <a:lnTo>
                    <a:pt x="14660" y="197772"/>
                  </a:lnTo>
                  <a:lnTo>
                    <a:pt x="3763" y="242267"/>
                  </a:lnTo>
                  <a:lnTo>
                    <a:pt x="0" y="289173"/>
                  </a:lnTo>
                  <a:lnTo>
                    <a:pt x="953" y="312889"/>
                  </a:lnTo>
                  <a:lnTo>
                    <a:pt x="8357" y="358664"/>
                  </a:lnTo>
                  <a:lnTo>
                    <a:pt x="22598" y="401732"/>
                  </a:lnTo>
                  <a:lnTo>
                    <a:pt x="43085" y="441497"/>
                  </a:lnTo>
                  <a:lnTo>
                    <a:pt x="69223" y="477364"/>
                  </a:lnTo>
                  <a:lnTo>
                    <a:pt x="100423" y="508736"/>
                  </a:lnTo>
                  <a:lnTo>
                    <a:pt x="136092" y="535021"/>
                  </a:lnTo>
                  <a:lnTo>
                    <a:pt x="175637" y="555621"/>
                  </a:lnTo>
                  <a:lnTo>
                    <a:pt x="218467" y="569941"/>
                  </a:lnTo>
                  <a:lnTo>
                    <a:pt x="263988" y="577387"/>
                  </a:lnTo>
                  <a:lnTo>
                    <a:pt x="287574" y="578346"/>
                  </a:lnTo>
                  <a:lnTo>
                    <a:pt x="311159" y="577387"/>
                  </a:lnTo>
                  <a:lnTo>
                    <a:pt x="356681" y="569941"/>
                  </a:lnTo>
                  <a:lnTo>
                    <a:pt x="399511" y="555621"/>
                  </a:lnTo>
                  <a:lnTo>
                    <a:pt x="439056" y="535021"/>
                  </a:lnTo>
                  <a:lnTo>
                    <a:pt x="474724" y="508736"/>
                  </a:lnTo>
                  <a:lnTo>
                    <a:pt x="505924" y="477364"/>
                  </a:lnTo>
                  <a:lnTo>
                    <a:pt x="532063" y="441497"/>
                  </a:lnTo>
                  <a:lnTo>
                    <a:pt x="552549" y="401732"/>
                  </a:lnTo>
                  <a:lnTo>
                    <a:pt x="566790" y="358664"/>
                  </a:lnTo>
                  <a:lnTo>
                    <a:pt x="574195" y="312889"/>
                  </a:lnTo>
                  <a:lnTo>
                    <a:pt x="575148" y="289173"/>
                  </a:lnTo>
                  <a:lnTo>
                    <a:pt x="574195" y="265456"/>
                  </a:lnTo>
                  <a:lnTo>
                    <a:pt x="566790" y="219681"/>
                  </a:lnTo>
                  <a:lnTo>
                    <a:pt x="552549" y="176613"/>
                  </a:lnTo>
                  <a:lnTo>
                    <a:pt x="532063" y="136848"/>
                  </a:lnTo>
                  <a:lnTo>
                    <a:pt x="505924" y="100982"/>
                  </a:lnTo>
                  <a:lnTo>
                    <a:pt x="474724" y="69608"/>
                  </a:lnTo>
                  <a:lnTo>
                    <a:pt x="439056" y="43324"/>
                  </a:lnTo>
                  <a:lnTo>
                    <a:pt x="399511" y="22724"/>
                  </a:lnTo>
                  <a:lnTo>
                    <a:pt x="356681" y="8403"/>
                  </a:lnTo>
                  <a:lnTo>
                    <a:pt x="311159" y="958"/>
                  </a:lnTo>
                  <a:lnTo>
                    <a:pt x="28757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17" name="object 46">
              <a:extLst>
                <a:ext uri="{FF2B5EF4-FFF2-40B4-BE49-F238E27FC236}">
                  <a16:creationId xmlns:a16="http://schemas.microsoft.com/office/drawing/2014/main" id="{A44C3855-4D1E-C246-A591-2FB8D69A9F8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59" y="4544147"/>
              <a:ext cx="268761" cy="207331"/>
            </a:xfrm>
            <a:prstGeom prst="rect">
              <a:avLst/>
            </a:prstGeom>
          </p:spPr>
        </p:pic>
        <p:pic>
          <p:nvPicPr>
            <p:cNvPr id="18" name="object 47">
              <a:extLst>
                <a:ext uri="{FF2B5EF4-FFF2-40B4-BE49-F238E27FC236}">
                  <a16:creationId xmlns:a16="http://schemas.microsoft.com/office/drawing/2014/main" id="{9B6EBA09-A010-5C44-AC6F-4B9019925DC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0324" y="4488580"/>
              <a:ext cx="379034" cy="287154"/>
            </a:xfrm>
            <a:prstGeom prst="rect">
              <a:avLst/>
            </a:prstGeom>
          </p:spPr>
        </p:pic>
      </p:grpSp>
      <p:grpSp>
        <p:nvGrpSpPr>
          <p:cNvPr id="19" name="object 48">
            <a:extLst>
              <a:ext uri="{FF2B5EF4-FFF2-40B4-BE49-F238E27FC236}">
                <a16:creationId xmlns:a16="http://schemas.microsoft.com/office/drawing/2014/main" id="{5CC575E2-3F30-AB42-BFD7-753B3B7010DF}"/>
              </a:ext>
            </a:extLst>
          </p:cNvPr>
          <p:cNvGrpSpPr/>
          <p:nvPr/>
        </p:nvGrpSpPr>
        <p:grpSpPr>
          <a:xfrm>
            <a:off x="2950267" y="1987357"/>
            <a:ext cx="584759" cy="587933"/>
            <a:chOff x="2034240" y="4351148"/>
            <a:chExt cx="584835" cy="588010"/>
          </a:xfrm>
        </p:grpSpPr>
        <p:sp>
          <p:nvSpPr>
            <p:cNvPr id="20" name="object 49">
              <a:extLst>
                <a:ext uri="{FF2B5EF4-FFF2-40B4-BE49-F238E27FC236}">
                  <a16:creationId xmlns:a16="http://schemas.microsoft.com/office/drawing/2014/main" id="{E8FAEB6B-D430-1348-8FA1-E84AEA206DC4}"/>
                </a:ext>
              </a:extLst>
            </p:cNvPr>
            <p:cNvSpPr/>
            <p:nvPr/>
          </p:nvSpPr>
          <p:spPr>
            <a:xfrm>
              <a:off x="2039002" y="4355910"/>
              <a:ext cx="575310" cy="578485"/>
            </a:xfrm>
            <a:custGeom>
              <a:avLst/>
              <a:gdLst/>
              <a:ahLst/>
              <a:cxnLst/>
              <a:rect l="l" t="t" r="r" b="b"/>
              <a:pathLst>
                <a:path w="575310" h="578485">
                  <a:moveTo>
                    <a:pt x="287574" y="0"/>
                  </a:moveTo>
                  <a:lnTo>
                    <a:pt x="240928" y="3784"/>
                  </a:lnTo>
                  <a:lnTo>
                    <a:pt x="196678" y="14741"/>
                  </a:lnTo>
                  <a:lnTo>
                    <a:pt x="155417" y="32276"/>
                  </a:lnTo>
                  <a:lnTo>
                    <a:pt x="117736" y="55793"/>
                  </a:lnTo>
                  <a:lnTo>
                    <a:pt x="84227" y="84696"/>
                  </a:lnTo>
                  <a:lnTo>
                    <a:pt x="55484" y="118391"/>
                  </a:lnTo>
                  <a:lnTo>
                    <a:pt x="32098" y="156281"/>
                  </a:lnTo>
                  <a:lnTo>
                    <a:pt x="14660" y="197772"/>
                  </a:lnTo>
                  <a:lnTo>
                    <a:pt x="3763" y="242267"/>
                  </a:lnTo>
                  <a:lnTo>
                    <a:pt x="0" y="289173"/>
                  </a:lnTo>
                  <a:lnTo>
                    <a:pt x="953" y="312889"/>
                  </a:lnTo>
                  <a:lnTo>
                    <a:pt x="8357" y="358664"/>
                  </a:lnTo>
                  <a:lnTo>
                    <a:pt x="22598" y="401732"/>
                  </a:lnTo>
                  <a:lnTo>
                    <a:pt x="43084" y="441497"/>
                  </a:lnTo>
                  <a:lnTo>
                    <a:pt x="69223" y="477364"/>
                  </a:lnTo>
                  <a:lnTo>
                    <a:pt x="100423" y="508736"/>
                  </a:lnTo>
                  <a:lnTo>
                    <a:pt x="136091" y="535021"/>
                  </a:lnTo>
                  <a:lnTo>
                    <a:pt x="175636" y="555621"/>
                  </a:lnTo>
                  <a:lnTo>
                    <a:pt x="218466" y="569941"/>
                  </a:lnTo>
                  <a:lnTo>
                    <a:pt x="263988" y="577387"/>
                  </a:lnTo>
                  <a:lnTo>
                    <a:pt x="287574" y="578346"/>
                  </a:lnTo>
                  <a:lnTo>
                    <a:pt x="311159" y="577387"/>
                  </a:lnTo>
                  <a:lnTo>
                    <a:pt x="356681" y="569941"/>
                  </a:lnTo>
                  <a:lnTo>
                    <a:pt x="399511" y="555621"/>
                  </a:lnTo>
                  <a:lnTo>
                    <a:pt x="439056" y="535021"/>
                  </a:lnTo>
                  <a:lnTo>
                    <a:pt x="474724" y="508736"/>
                  </a:lnTo>
                  <a:lnTo>
                    <a:pt x="505924" y="477364"/>
                  </a:lnTo>
                  <a:lnTo>
                    <a:pt x="532063" y="441497"/>
                  </a:lnTo>
                  <a:lnTo>
                    <a:pt x="552549" y="401732"/>
                  </a:lnTo>
                  <a:lnTo>
                    <a:pt x="566790" y="358664"/>
                  </a:lnTo>
                  <a:lnTo>
                    <a:pt x="574195" y="312889"/>
                  </a:lnTo>
                  <a:lnTo>
                    <a:pt x="575148" y="289173"/>
                  </a:lnTo>
                  <a:lnTo>
                    <a:pt x="574195" y="265456"/>
                  </a:lnTo>
                  <a:lnTo>
                    <a:pt x="566790" y="219681"/>
                  </a:lnTo>
                  <a:lnTo>
                    <a:pt x="552549" y="176613"/>
                  </a:lnTo>
                  <a:lnTo>
                    <a:pt x="532063" y="136848"/>
                  </a:lnTo>
                  <a:lnTo>
                    <a:pt x="505924" y="100982"/>
                  </a:lnTo>
                  <a:lnTo>
                    <a:pt x="474724" y="69608"/>
                  </a:lnTo>
                  <a:lnTo>
                    <a:pt x="439056" y="43324"/>
                  </a:lnTo>
                  <a:lnTo>
                    <a:pt x="399511" y="22724"/>
                  </a:lnTo>
                  <a:lnTo>
                    <a:pt x="356681" y="8403"/>
                  </a:lnTo>
                  <a:lnTo>
                    <a:pt x="311159" y="958"/>
                  </a:lnTo>
                  <a:lnTo>
                    <a:pt x="28757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21" name="object 50">
              <a:extLst>
                <a:ext uri="{FF2B5EF4-FFF2-40B4-BE49-F238E27FC236}">
                  <a16:creationId xmlns:a16="http://schemas.microsoft.com/office/drawing/2014/main" id="{BB55AC57-32BD-1B45-8CE4-A57D3FCB7B0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89561" y="4503035"/>
              <a:ext cx="268899" cy="270215"/>
            </a:xfrm>
            <a:prstGeom prst="rect">
              <a:avLst/>
            </a:prstGeom>
          </p:spPr>
        </p:pic>
      </p:grpSp>
      <p:grpSp>
        <p:nvGrpSpPr>
          <p:cNvPr id="22" name="object 51">
            <a:extLst>
              <a:ext uri="{FF2B5EF4-FFF2-40B4-BE49-F238E27FC236}">
                <a16:creationId xmlns:a16="http://schemas.microsoft.com/office/drawing/2014/main" id="{F5E588AD-BAE0-BC4D-A603-5C9B3B00ADA6}"/>
              </a:ext>
            </a:extLst>
          </p:cNvPr>
          <p:cNvGrpSpPr/>
          <p:nvPr/>
        </p:nvGrpSpPr>
        <p:grpSpPr>
          <a:xfrm>
            <a:off x="3632214" y="1990084"/>
            <a:ext cx="579680" cy="585394"/>
            <a:chOff x="2915779" y="4353876"/>
            <a:chExt cx="579755" cy="585470"/>
          </a:xfrm>
        </p:grpSpPr>
        <p:sp>
          <p:nvSpPr>
            <p:cNvPr id="23" name="object 52">
              <a:extLst>
                <a:ext uri="{FF2B5EF4-FFF2-40B4-BE49-F238E27FC236}">
                  <a16:creationId xmlns:a16="http://schemas.microsoft.com/office/drawing/2014/main" id="{2CC70A5D-ADE1-A249-8773-5787CB1B0C94}"/>
                </a:ext>
              </a:extLst>
            </p:cNvPr>
            <p:cNvSpPr/>
            <p:nvPr/>
          </p:nvSpPr>
          <p:spPr>
            <a:xfrm>
              <a:off x="2920541" y="4358638"/>
              <a:ext cx="570230" cy="575945"/>
            </a:xfrm>
            <a:custGeom>
              <a:avLst/>
              <a:gdLst/>
              <a:ahLst/>
              <a:cxnLst/>
              <a:rect l="l" t="t" r="r" b="b"/>
              <a:pathLst>
                <a:path w="570229" h="575945">
                  <a:moveTo>
                    <a:pt x="284887" y="0"/>
                  </a:moveTo>
                  <a:lnTo>
                    <a:pt x="238677" y="3766"/>
                  </a:lnTo>
                  <a:lnTo>
                    <a:pt x="194840" y="14672"/>
                  </a:lnTo>
                  <a:lnTo>
                    <a:pt x="153965" y="32124"/>
                  </a:lnTo>
                  <a:lnTo>
                    <a:pt x="116636" y="55530"/>
                  </a:lnTo>
                  <a:lnTo>
                    <a:pt x="83441" y="84297"/>
                  </a:lnTo>
                  <a:lnTo>
                    <a:pt x="54966" y="117833"/>
                  </a:lnTo>
                  <a:lnTo>
                    <a:pt x="31798" y="155544"/>
                  </a:lnTo>
                  <a:lnTo>
                    <a:pt x="14523" y="196839"/>
                  </a:lnTo>
                  <a:lnTo>
                    <a:pt x="3728" y="241125"/>
                  </a:lnTo>
                  <a:lnTo>
                    <a:pt x="0" y="287809"/>
                  </a:lnTo>
                  <a:lnTo>
                    <a:pt x="944" y="311414"/>
                  </a:lnTo>
                  <a:lnTo>
                    <a:pt x="8279" y="356973"/>
                  </a:lnTo>
                  <a:lnTo>
                    <a:pt x="22387" y="399838"/>
                  </a:lnTo>
                  <a:lnTo>
                    <a:pt x="42682" y="439415"/>
                  </a:lnTo>
                  <a:lnTo>
                    <a:pt x="68577" y="475113"/>
                  </a:lnTo>
                  <a:lnTo>
                    <a:pt x="99485" y="506338"/>
                  </a:lnTo>
                  <a:lnTo>
                    <a:pt x="134820" y="532499"/>
                  </a:lnTo>
                  <a:lnTo>
                    <a:pt x="173996" y="553001"/>
                  </a:lnTo>
                  <a:lnTo>
                    <a:pt x="216425" y="567254"/>
                  </a:lnTo>
                  <a:lnTo>
                    <a:pt x="261522" y="574665"/>
                  </a:lnTo>
                  <a:lnTo>
                    <a:pt x="284887" y="575619"/>
                  </a:lnTo>
                  <a:lnTo>
                    <a:pt x="308252" y="574665"/>
                  </a:lnTo>
                  <a:lnTo>
                    <a:pt x="353348" y="567254"/>
                  </a:lnTo>
                  <a:lnTo>
                    <a:pt x="395778" y="553001"/>
                  </a:lnTo>
                  <a:lnTo>
                    <a:pt x="434953" y="532499"/>
                  </a:lnTo>
                  <a:lnTo>
                    <a:pt x="470288" y="506338"/>
                  </a:lnTo>
                  <a:lnTo>
                    <a:pt x="501196" y="475113"/>
                  </a:lnTo>
                  <a:lnTo>
                    <a:pt x="527090" y="439415"/>
                  </a:lnTo>
                  <a:lnTo>
                    <a:pt x="547385" y="399838"/>
                  </a:lnTo>
                  <a:lnTo>
                    <a:pt x="561494" y="356973"/>
                  </a:lnTo>
                  <a:lnTo>
                    <a:pt x="568829" y="311414"/>
                  </a:lnTo>
                  <a:lnTo>
                    <a:pt x="569773" y="287809"/>
                  </a:lnTo>
                  <a:lnTo>
                    <a:pt x="568829" y="264204"/>
                  </a:lnTo>
                  <a:lnTo>
                    <a:pt x="561494" y="218645"/>
                  </a:lnTo>
                  <a:lnTo>
                    <a:pt x="547385" y="175781"/>
                  </a:lnTo>
                  <a:lnTo>
                    <a:pt x="527090" y="136203"/>
                  </a:lnTo>
                  <a:lnTo>
                    <a:pt x="501196" y="100506"/>
                  </a:lnTo>
                  <a:lnTo>
                    <a:pt x="470288" y="69280"/>
                  </a:lnTo>
                  <a:lnTo>
                    <a:pt x="434953" y="43120"/>
                  </a:lnTo>
                  <a:lnTo>
                    <a:pt x="395778" y="22617"/>
                  </a:lnTo>
                  <a:lnTo>
                    <a:pt x="353348" y="8364"/>
                  </a:lnTo>
                  <a:lnTo>
                    <a:pt x="308252" y="953"/>
                  </a:lnTo>
                  <a:lnTo>
                    <a:pt x="284887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25" name="object 53">
              <a:extLst>
                <a:ext uri="{FF2B5EF4-FFF2-40B4-BE49-F238E27FC236}">
                  <a16:creationId xmlns:a16="http://schemas.microsoft.com/office/drawing/2014/main" id="{6933D459-A5CB-6D43-9E26-1274F1B57AD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39385" y="4544147"/>
              <a:ext cx="308486" cy="204602"/>
            </a:xfrm>
            <a:prstGeom prst="rect">
              <a:avLst/>
            </a:prstGeom>
          </p:spPr>
        </p:pic>
        <p:sp>
          <p:nvSpPr>
            <p:cNvPr id="26" name="object 54">
              <a:extLst>
                <a:ext uri="{FF2B5EF4-FFF2-40B4-BE49-F238E27FC236}">
                  <a16:creationId xmlns:a16="http://schemas.microsoft.com/office/drawing/2014/main" id="{432CAFA4-5F4A-DA43-852F-6BB9B9BE2F46}"/>
                </a:ext>
              </a:extLst>
            </p:cNvPr>
            <p:cNvSpPr/>
            <p:nvPr/>
          </p:nvSpPr>
          <p:spPr>
            <a:xfrm>
              <a:off x="3136023" y="4605616"/>
              <a:ext cx="59055" cy="78105"/>
            </a:xfrm>
            <a:custGeom>
              <a:avLst/>
              <a:gdLst/>
              <a:ahLst/>
              <a:cxnLst/>
              <a:rect l="l" t="t" r="r" b="b"/>
              <a:pathLst>
                <a:path w="59055" h="78104">
                  <a:moveTo>
                    <a:pt x="15290" y="39738"/>
                  </a:moveTo>
                  <a:lnTo>
                    <a:pt x="13500" y="34124"/>
                  </a:lnTo>
                  <a:lnTo>
                    <a:pt x="5549" y="31470"/>
                  </a:lnTo>
                  <a:lnTo>
                    <a:pt x="0" y="35674"/>
                  </a:lnTo>
                  <a:lnTo>
                    <a:pt x="673" y="41795"/>
                  </a:lnTo>
                  <a:lnTo>
                    <a:pt x="7581" y="44932"/>
                  </a:lnTo>
                  <a:lnTo>
                    <a:pt x="11239" y="44297"/>
                  </a:lnTo>
                  <a:lnTo>
                    <a:pt x="15290" y="39738"/>
                  </a:lnTo>
                  <a:close/>
                </a:path>
                <a:path w="59055" h="78104">
                  <a:moveTo>
                    <a:pt x="37058" y="38887"/>
                  </a:moveTo>
                  <a:lnTo>
                    <a:pt x="36652" y="30975"/>
                  </a:lnTo>
                  <a:lnTo>
                    <a:pt x="35725" y="25869"/>
                  </a:lnTo>
                  <a:lnTo>
                    <a:pt x="33540" y="21018"/>
                  </a:lnTo>
                  <a:lnTo>
                    <a:pt x="27787" y="13500"/>
                  </a:lnTo>
                  <a:lnTo>
                    <a:pt x="22593" y="18008"/>
                  </a:lnTo>
                  <a:lnTo>
                    <a:pt x="21450" y="18745"/>
                  </a:lnTo>
                  <a:lnTo>
                    <a:pt x="20510" y="21678"/>
                  </a:lnTo>
                  <a:lnTo>
                    <a:pt x="23152" y="24041"/>
                  </a:lnTo>
                  <a:lnTo>
                    <a:pt x="26530" y="30251"/>
                  </a:lnTo>
                  <a:lnTo>
                    <a:pt x="20078" y="52133"/>
                  </a:lnTo>
                  <a:lnTo>
                    <a:pt x="22364" y="55460"/>
                  </a:lnTo>
                  <a:lnTo>
                    <a:pt x="25641" y="58572"/>
                  </a:lnTo>
                  <a:lnTo>
                    <a:pt x="29679" y="58572"/>
                  </a:lnTo>
                  <a:lnTo>
                    <a:pt x="31153" y="55346"/>
                  </a:lnTo>
                  <a:lnTo>
                    <a:pt x="33515" y="51612"/>
                  </a:lnTo>
                  <a:lnTo>
                    <a:pt x="34645" y="49250"/>
                  </a:lnTo>
                  <a:lnTo>
                    <a:pt x="35509" y="46685"/>
                  </a:lnTo>
                  <a:lnTo>
                    <a:pt x="37058" y="38887"/>
                  </a:lnTo>
                  <a:close/>
                </a:path>
                <a:path w="59055" h="78104">
                  <a:moveTo>
                    <a:pt x="49034" y="69519"/>
                  </a:moveTo>
                  <a:lnTo>
                    <a:pt x="48056" y="70561"/>
                  </a:lnTo>
                  <a:lnTo>
                    <a:pt x="46012" y="73012"/>
                  </a:lnTo>
                  <a:lnTo>
                    <a:pt x="47104" y="71920"/>
                  </a:lnTo>
                  <a:lnTo>
                    <a:pt x="49034" y="69519"/>
                  </a:lnTo>
                  <a:close/>
                </a:path>
                <a:path w="59055" h="78104">
                  <a:moveTo>
                    <a:pt x="58559" y="35026"/>
                  </a:moveTo>
                  <a:lnTo>
                    <a:pt x="46189" y="3302"/>
                  </a:lnTo>
                  <a:lnTo>
                    <a:pt x="44640" y="0"/>
                  </a:lnTo>
                  <a:lnTo>
                    <a:pt x="40716" y="2451"/>
                  </a:lnTo>
                  <a:lnTo>
                    <a:pt x="39801" y="3556"/>
                  </a:lnTo>
                  <a:lnTo>
                    <a:pt x="37388" y="5689"/>
                  </a:lnTo>
                  <a:lnTo>
                    <a:pt x="36614" y="6959"/>
                  </a:lnTo>
                  <a:lnTo>
                    <a:pt x="37858" y="8801"/>
                  </a:lnTo>
                  <a:lnTo>
                    <a:pt x="39865" y="11214"/>
                  </a:lnTo>
                  <a:lnTo>
                    <a:pt x="41643" y="13804"/>
                  </a:lnTo>
                  <a:lnTo>
                    <a:pt x="43535" y="17297"/>
                  </a:lnTo>
                  <a:lnTo>
                    <a:pt x="46545" y="24612"/>
                  </a:lnTo>
                  <a:lnTo>
                    <a:pt x="48221" y="32270"/>
                  </a:lnTo>
                  <a:lnTo>
                    <a:pt x="48552" y="40081"/>
                  </a:lnTo>
                  <a:lnTo>
                    <a:pt x="47548" y="47853"/>
                  </a:lnTo>
                  <a:lnTo>
                    <a:pt x="35852" y="68643"/>
                  </a:lnTo>
                  <a:lnTo>
                    <a:pt x="39166" y="72390"/>
                  </a:lnTo>
                  <a:lnTo>
                    <a:pt x="44157" y="77495"/>
                  </a:lnTo>
                  <a:lnTo>
                    <a:pt x="45720" y="73355"/>
                  </a:lnTo>
                  <a:lnTo>
                    <a:pt x="49961" y="67475"/>
                  </a:lnTo>
                  <a:lnTo>
                    <a:pt x="53251" y="61150"/>
                  </a:lnTo>
                  <a:lnTo>
                    <a:pt x="55803" y="53809"/>
                  </a:lnTo>
                  <a:lnTo>
                    <a:pt x="57581" y="45186"/>
                  </a:lnTo>
                  <a:lnTo>
                    <a:pt x="58559" y="350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27" name="object 55">
              <a:extLst>
                <a:ext uri="{FF2B5EF4-FFF2-40B4-BE49-F238E27FC236}">
                  <a16:creationId xmlns:a16="http://schemas.microsoft.com/office/drawing/2014/main" id="{7F9D1C4A-425D-2743-8A2A-EA56F58FDE1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31789" y="4522974"/>
              <a:ext cx="354608" cy="307952"/>
            </a:xfrm>
            <a:prstGeom prst="rect">
              <a:avLst/>
            </a:prstGeom>
          </p:spPr>
        </p:pic>
      </p:grpSp>
      <p:grpSp>
        <p:nvGrpSpPr>
          <p:cNvPr id="28" name="object 56">
            <a:extLst>
              <a:ext uri="{FF2B5EF4-FFF2-40B4-BE49-F238E27FC236}">
                <a16:creationId xmlns:a16="http://schemas.microsoft.com/office/drawing/2014/main" id="{51563F98-7657-3741-98FA-7008AC9E1CD9}"/>
              </a:ext>
            </a:extLst>
          </p:cNvPr>
          <p:cNvGrpSpPr/>
          <p:nvPr/>
        </p:nvGrpSpPr>
        <p:grpSpPr>
          <a:xfrm>
            <a:off x="4292165" y="1984629"/>
            <a:ext cx="584759" cy="587933"/>
            <a:chOff x="3791940" y="4348420"/>
            <a:chExt cx="584835" cy="588010"/>
          </a:xfrm>
        </p:grpSpPr>
        <p:sp>
          <p:nvSpPr>
            <p:cNvPr id="29" name="object 57">
              <a:extLst>
                <a:ext uri="{FF2B5EF4-FFF2-40B4-BE49-F238E27FC236}">
                  <a16:creationId xmlns:a16="http://schemas.microsoft.com/office/drawing/2014/main" id="{B67EFE97-A182-1545-8A27-4C87C5B6E989}"/>
                </a:ext>
              </a:extLst>
            </p:cNvPr>
            <p:cNvSpPr/>
            <p:nvPr/>
          </p:nvSpPr>
          <p:spPr>
            <a:xfrm>
              <a:off x="3796703" y="4353182"/>
              <a:ext cx="575310" cy="578485"/>
            </a:xfrm>
            <a:custGeom>
              <a:avLst/>
              <a:gdLst/>
              <a:ahLst/>
              <a:cxnLst/>
              <a:rect l="l" t="t" r="r" b="b"/>
              <a:pathLst>
                <a:path w="575310" h="578485">
                  <a:moveTo>
                    <a:pt x="287574" y="0"/>
                  </a:moveTo>
                  <a:lnTo>
                    <a:pt x="240928" y="3784"/>
                  </a:lnTo>
                  <a:lnTo>
                    <a:pt x="196678" y="14742"/>
                  </a:lnTo>
                  <a:lnTo>
                    <a:pt x="155417" y="32276"/>
                  </a:lnTo>
                  <a:lnTo>
                    <a:pt x="117736" y="55793"/>
                  </a:lnTo>
                  <a:lnTo>
                    <a:pt x="84228" y="84696"/>
                  </a:lnTo>
                  <a:lnTo>
                    <a:pt x="55485" y="118391"/>
                  </a:lnTo>
                  <a:lnTo>
                    <a:pt x="32098" y="156281"/>
                  </a:lnTo>
                  <a:lnTo>
                    <a:pt x="14660" y="197772"/>
                  </a:lnTo>
                  <a:lnTo>
                    <a:pt x="3763" y="242268"/>
                  </a:lnTo>
                  <a:lnTo>
                    <a:pt x="0" y="289173"/>
                  </a:lnTo>
                  <a:lnTo>
                    <a:pt x="953" y="312890"/>
                  </a:lnTo>
                  <a:lnTo>
                    <a:pt x="8357" y="358665"/>
                  </a:lnTo>
                  <a:lnTo>
                    <a:pt x="22598" y="401732"/>
                  </a:lnTo>
                  <a:lnTo>
                    <a:pt x="43085" y="441497"/>
                  </a:lnTo>
                  <a:lnTo>
                    <a:pt x="69224" y="477364"/>
                  </a:lnTo>
                  <a:lnTo>
                    <a:pt x="100424" y="508737"/>
                  </a:lnTo>
                  <a:lnTo>
                    <a:pt x="136092" y="535021"/>
                  </a:lnTo>
                  <a:lnTo>
                    <a:pt x="175638" y="555622"/>
                  </a:lnTo>
                  <a:lnTo>
                    <a:pt x="218467" y="569942"/>
                  </a:lnTo>
                  <a:lnTo>
                    <a:pt x="263989" y="577388"/>
                  </a:lnTo>
                  <a:lnTo>
                    <a:pt x="287574" y="578346"/>
                  </a:lnTo>
                  <a:lnTo>
                    <a:pt x="311159" y="577388"/>
                  </a:lnTo>
                  <a:lnTo>
                    <a:pt x="356681" y="569942"/>
                  </a:lnTo>
                  <a:lnTo>
                    <a:pt x="399510" y="555622"/>
                  </a:lnTo>
                  <a:lnTo>
                    <a:pt x="439055" y="535021"/>
                  </a:lnTo>
                  <a:lnTo>
                    <a:pt x="474724" y="508737"/>
                  </a:lnTo>
                  <a:lnTo>
                    <a:pt x="505924" y="477364"/>
                  </a:lnTo>
                  <a:lnTo>
                    <a:pt x="532063" y="441497"/>
                  </a:lnTo>
                  <a:lnTo>
                    <a:pt x="552549" y="401732"/>
                  </a:lnTo>
                  <a:lnTo>
                    <a:pt x="566790" y="358665"/>
                  </a:lnTo>
                  <a:lnTo>
                    <a:pt x="574195" y="312890"/>
                  </a:lnTo>
                  <a:lnTo>
                    <a:pt x="575148" y="289173"/>
                  </a:lnTo>
                  <a:lnTo>
                    <a:pt x="574195" y="265457"/>
                  </a:lnTo>
                  <a:lnTo>
                    <a:pt x="566790" y="219681"/>
                  </a:lnTo>
                  <a:lnTo>
                    <a:pt x="552549" y="176614"/>
                  </a:lnTo>
                  <a:lnTo>
                    <a:pt x="532063" y="136849"/>
                  </a:lnTo>
                  <a:lnTo>
                    <a:pt x="505924" y="100982"/>
                  </a:lnTo>
                  <a:lnTo>
                    <a:pt x="474724" y="69609"/>
                  </a:lnTo>
                  <a:lnTo>
                    <a:pt x="439055" y="43324"/>
                  </a:lnTo>
                  <a:lnTo>
                    <a:pt x="399510" y="22724"/>
                  </a:lnTo>
                  <a:lnTo>
                    <a:pt x="356681" y="8403"/>
                  </a:lnTo>
                  <a:lnTo>
                    <a:pt x="311159" y="958"/>
                  </a:lnTo>
                  <a:lnTo>
                    <a:pt x="28757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30" name="object 58">
              <a:extLst>
                <a:ext uri="{FF2B5EF4-FFF2-40B4-BE49-F238E27FC236}">
                  <a16:creationId xmlns:a16="http://schemas.microsoft.com/office/drawing/2014/main" id="{F13F91DF-9FF2-EB4B-A40C-F5013644577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76772" y="4514137"/>
              <a:ext cx="212319" cy="245525"/>
            </a:xfrm>
            <a:prstGeom prst="rect">
              <a:avLst/>
            </a:prstGeom>
          </p:spPr>
        </p:pic>
      </p:grpSp>
      <p:grpSp>
        <p:nvGrpSpPr>
          <p:cNvPr id="31" name="object 59">
            <a:extLst>
              <a:ext uri="{FF2B5EF4-FFF2-40B4-BE49-F238E27FC236}">
                <a16:creationId xmlns:a16="http://schemas.microsoft.com/office/drawing/2014/main" id="{A881B600-88B6-3946-B851-B0B5E51740FC}"/>
              </a:ext>
            </a:extLst>
          </p:cNvPr>
          <p:cNvGrpSpPr/>
          <p:nvPr/>
        </p:nvGrpSpPr>
        <p:grpSpPr>
          <a:xfrm>
            <a:off x="4966548" y="1998269"/>
            <a:ext cx="584759" cy="591108"/>
            <a:chOff x="4649291" y="4362060"/>
            <a:chExt cx="584835" cy="591185"/>
          </a:xfrm>
        </p:grpSpPr>
        <p:sp>
          <p:nvSpPr>
            <p:cNvPr id="32" name="object 60">
              <a:extLst>
                <a:ext uri="{FF2B5EF4-FFF2-40B4-BE49-F238E27FC236}">
                  <a16:creationId xmlns:a16="http://schemas.microsoft.com/office/drawing/2014/main" id="{6C22FC24-48CD-2046-B4A2-C8CC07263507}"/>
                </a:ext>
              </a:extLst>
            </p:cNvPr>
            <p:cNvSpPr/>
            <p:nvPr/>
          </p:nvSpPr>
          <p:spPr>
            <a:xfrm>
              <a:off x="4654053" y="4366822"/>
              <a:ext cx="575310" cy="581660"/>
            </a:xfrm>
            <a:custGeom>
              <a:avLst/>
              <a:gdLst/>
              <a:ahLst/>
              <a:cxnLst/>
              <a:rect l="l" t="t" r="r" b="b"/>
              <a:pathLst>
                <a:path w="575310" h="581660">
                  <a:moveTo>
                    <a:pt x="287574" y="0"/>
                  </a:moveTo>
                  <a:lnTo>
                    <a:pt x="240928" y="3802"/>
                  </a:lnTo>
                  <a:lnTo>
                    <a:pt x="196678" y="14811"/>
                  </a:lnTo>
                  <a:lnTo>
                    <a:pt x="155417" y="32428"/>
                  </a:lnTo>
                  <a:lnTo>
                    <a:pt x="117736" y="56056"/>
                  </a:lnTo>
                  <a:lnTo>
                    <a:pt x="84228" y="85095"/>
                  </a:lnTo>
                  <a:lnTo>
                    <a:pt x="55485" y="118949"/>
                  </a:lnTo>
                  <a:lnTo>
                    <a:pt x="32098" y="157018"/>
                  </a:lnTo>
                  <a:lnTo>
                    <a:pt x="14660" y="198705"/>
                  </a:lnTo>
                  <a:lnTo>
                    <a:pt x="3763" y="243410"/>
                  </a:lnTo>
                  <a:lnTo>
                    <a:pt x="0" y="290537"/>
                  </a:lnTo>
                  <a:lnTo>
                    <a:pt x="953" y="314365"/>
                  </a:lnTo>
                  <a:lnTo>
                    <a:pt x="8357" y="360356"/>
                  </a:lnTo>
                  <a:lnTo>
                    <a:pt x="22598" y="403627"/>
                  </a:lnTo>
                  <a:lnTo>
                    <a:pt x="43085" y="443579"/>
                  </a:lnTo>
                  <a:lnTo>
                    <a:pt x="69224" y="479615"/>
                  </a:lnTo>
                  <a:lnTo>
                    <a:pt x="100424" y="511137"/>
                  </a:lnTo>
                  <a:lnTo>
                    <a:pt x="136092" y="537545"/>
                  </a:lnTo>
                  <a:lnTo>
                    <a:pt x="175638" y="558242"/>
                  </a:lnTo>
                  <a:lnTo>
                    <a:pt x="218467" y="572630"/>
                  </a:lnTo>
                  <a:lnTo>
                    <a:pt x="263989" y="580111"/>
                  </a:lnTo>
                  <a:lnTo>
                    <a:pt x="287574" y="581074"/>
                  </a:lnTo>
                  <a:lnTo>
                    <a:pt x="311159" y="580111"/>
                  </a:lnTo>
                  <a:lnTo>
                    <a:pt x="356681" y="572630"/>
                  </a:lnTo>
                  <a:lnTo>
                    <a:pt x="399510" y="558242"/>
                  </a:lnTo>
                  <a:lnTo>
                    <a:pt x="439055" y="537545"/>
                  </a:lnTo>
                  <a:lnTo>
                    <a:pt x="474724" y="511137"/>
                  </a:lnTo>
                  <a:lnTo>
                    <a:pt x="505924" y="479615"/>
                  </a:lnTo>
                  <a:lnTo>
                    <a:pt x="532063" y="443579"/>
                  </a:lnTo>
                  <a:lnTo>
                    <a:pt x="552549" y="403627"/>
                  </a:lnTo>
                  <a:lnTo>
                    <a:pt x="566790" y="360356"/>
                  </a:lnTo>
                  <a:lnTo>
                    <a:pt x="574195" y="314365"/>
                  </a:lnTo>
                  <a:lnTo>
                    <a:pt x="575148" y="290537"/>
                  </a:lnTo>
                  <a:lnTo>
                    <a:pt x="574195" y="266708"/>
                  </a:lnTo>
                  <a:lnTo>
                    <a:pt x="566790" y="220717"/>
                  </a:lnTo>
                  <a:lnTo>
                    <a:pt x="552549" y="177446"/>
                  </a:lnTo>
                  <a:lnTo>
                    <a:pt x="532063" y="137494"/>
                  </a:lnTo>
                  <a:lnTo>
                    <a:pt x="505924" y="101458"/>
                  </a:lnTo>
                  <a:lnTo>
                    <a:pt x="474724" y="69937"/>
                  </a:lnTo>
                  <a:lnTo>
                    <a:pt x="439055" y="43528"/>
                  </a:lnTo>
                  <a:lnTo>
                    <a:pt x="399510" y="22831"/>
                  </a:lnTo>
                  <a:lnTo>
                    <a:pt x="356681" y="8443"/>
                  </a:lnTo>
                  <a:lnTo>
                    <a:pt x="311159" y="962"/>
                  </a:lnTo>
                  <a:lnTo>
                    <a:pt x="28757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33" name="object 61">
              <a:extLst>
                <a:ext uri="{FF2B5EF4-FFF2-40B4-BE49-F238E27FC236}">
                  <a16:creationId xmlns:a16="http://schemas.microsoft.com/office/drawing/2014/main" id="{938CE501-9954-FB47-BFC0-369590CD49E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4444" y="4554684"/>
              <a:ext cx="338847" cy="215966"/>
            </a:xfrm>
            <a:prstGeom prst="rect">
              <a:avLst/>
            </a:prstGeom>
          </p:spPr>
        </p:pic>
        <p:pic>
          <p:nvPicPr>
            <p:cNvPr id="34" name="object 62">
              <a:extLst>
                <a:ext uri="{FF2B5EF4-FFF2-40B4-BE49-F238E27FC236}">
                  <a16:creationId xmlns:a16="http://schemas.microsoft.com/office/drawing/2014/main" id="{FE309532-98D0-1442-B8B4-077280C290F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1120" y="4568699"/>
              <a:ext cx="301011" cy="171866"/>
            </a:xfrm>
            <a:prstGeom prst="rect">
              <a:avLst/>
            </a:prstGeom>
          </p:spPr>
        </p:pic>
      </p:grpSp>
      <p:sp>
        <p:nvSpPr>
          <p:cNvPr id="35" name="object 63">
            <a:extLst>
              <a:ext uri="{FF2B5EF4-FFF2-40B4-BE49-F238E27FC236}">
                <a16:creationId xmlns:a16="http://schemas.microsoft.com/office/drawing/2014/main" id="{428FB1A3-9E52-0140-888A-64E052A95F31}"/>
              </a:ext>
            </a:extLst>
          </p:cNvPr>
          <p:cNvSpPr txBox="1"/>
          <p:nvPr/>
        </p:nvSpPr>
        <p:spPr>
          <a:xfrm>
            <a:off x="2068804" y="3928915"/>
            <a:ext cx="887614" cy="394978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sz="1200" kern="0" spc="-6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Me</a:t>
            </a:r>
            <a:r>
              <a:rPr sz="1200" kern="0" spc="-16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ss</a:t>
            </a:r>
            <a:r>
              <a:rPr sz="1200" kern="0" spc="-12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a</a:t>
            </a:r>
            <a:r>
              <a:rPr sz="1200" kern="0" spc="-3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g</a:t>
            </a:r>
            <a:r>
              <a:rPr sz="1200" kern="0" spc="-5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e</a:t>
            </a:r>
            <a:r>
              <a:rPr sz="1200" kern="0" spc="-114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 </a:t>
            </a:r>
            <a:endParaRPr lang="en-HK" sz="1200" kern="0" spc="-114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  <a:p>
            <a:pPr marL="12699" algn="ctr" defTabSz="412709" hangingPunct="0">
              <a:spcBef>
                <a:spcPts val="100"/>
              </a:spcBef>
            </a:pPr>
            <a:r>
              <a:rPr sz="1200" kern="0" spc="-4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r</a:t>
            </a:r>
            <a:r>
              <a:rPr sz="1200" kern="0" spc="-11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e</a:t>
            </a:r>
            <a:r>
              <a:rPr sz="1200" kern="0" spc="-3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p</a:t>
            </a:r>
            <a:r>
              <a:rPr sz="1200" kern="0" spc="-6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l</a:t>
            </a:r>
            <a:r>
              <a:rPr sz="1200" kern="0" spc="-4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y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36" name="object 64">
            <a:extLst>
              <a:ext uri="{FF2B5EF4-FFF2-40B4-BE49-F238E27FC236}">
                <a16:creationId xmlns:a16="http://schemas.microsoft.com/office/drawing/2014/main" id="{4413349C-C711-6A4E-80A8-2CCF8B0D26E7}"/>
              </a:ext>
            </a:extLst>
          </p:cNvPr>
          <p:cNvSpPr txBox="1"/>
          <p:nvPr/>
        </p:nvSpPr>
        <p:spPr>
          <a:xfrm>
            <a:off x="3001130" y="3928915"/>
            <a:ext cx="411426" cy="38215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sz="1200" kern="0" spc="-1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To</a:t>
            </a:r>
            <a:r>
              <a:rPr sz="1200" kern="0" spc="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-</a:t>
            </a:r>
            <a:r>
              <a:rPr sz="1200" kern="0" spc="-3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do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37" name="object 65">
            <a:extLst>
              <a:ext uri="{FF2B5EF4-FFF2-40B4-BE49-F238E27FC236}">
                <a16:creationId xmlns:a16="http://schemas.microsoft.com/office/drawing/2014/main" id="{46C0EADC-6834-784A-9A46-FDA7DF523899}"/>
              </a:ext>
            </a:extLst>
          </p:cNvPr>
          <p:cNvSpPr txBox="1"/>
          <p:nvPr/>
        </p:nvSpPr>
        <p:spPr>
          <a:xfrm>
            <a:off x="3560814" y="3934148"/>
            <a:ext cx="651426" cy="20051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sz="1200" kern="0" spc="-7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Ma</a:t>
            </a:r>
            <a:r>
              <a:rPr sz="1200" kern="0" spc="-4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rk</a:t>
            </a:r>
            <a:r>
              <a:rPr lang="en-US" sz="1200" kern="0" spc="-114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up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38" name="object 66">
            <a:extLst>
              <a:ext uri="{FF2B5EF4-FFF2-40B4-BE49-F238E27FC236}">
                <a16:creationId xmlns:a16="http://schemas.microsoft.com/office/drawing/2014/main" id="{4EEC8C7E-BB54-2A49-BB8B-BF1627BB3031}"/>
              </a:ext>
            </a:extLst>
          </p:cNvPr>
          <p:cNvSpPr txBox="1"/>
          <p:nvPr/>
        </p:nvSpPr>
        <p:spPr>
          <a:xfrm>
            <a:off x="4898419" y="3964076"/>
            <a:ext cx="651425" cy="19746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lang="en-US" sz="1200" kern="0" spc="-6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Check In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grpSp>
        <p:nvGrpSpPr>
          <p:cNvPr id="39" name="object 67">
            <a:extLst>
              <a:ext uri="{FF2B5EF4-FFF2-40B4-BE49-F238E27FC236}">
                <a16:creationId xmlns:a16="http://schemas.microsoft.com/office/drawing/2014/main" id="{4D1604F9-EDE0-5A4C-81DD-EBAE344CA895}"/>
              </a:ext>
            </a:extLst>
          </p:cNvPr>
          <p:cNvGrpSpPr/>
          <p:nvPr/>
        </p:nvGrpSpPr>
        <p:grpSpPr>
          <a:xfrm>
            <a:off x="2235962" y="3294971"/>
            <a:ext cx="579680" cy="587933"/>
            <a:chOff x="1152703" y="5875992"/>
            <a:chExt cx="579755" cy="588010"/>
          </a:xfrm>
        </p:grpSpPr>
        <p:sp>
          <p:nvSpPr>
            <p:cNvPr id="40" name="object 68">
              <a:extLst>
                <a:ext uri="{FF2B5EF4-FFF2-40B4-BE49-F238E27FC236}">
                  <a16:creationId xmlns:a16="http://schemas.microsoft.com/office/drawing/2014/main" id="{9BFEFA52-6C15-0740-8E9E-128821AFE06A}"/>
                </a:ext>
              </a:extLst>
            </p:cNvPr>
            <p:cNvSpPr/>
            <p:nvPr/>
          </p:nvSpPr>
          <p:spPr>
            <a:xfrm>
              <a:off x="1157465" y="5880754"/>
              <a:ext cx="570230" cy="578485"/>
            </a:xfrm>
            <a:custGeom>
              <a:avLst/>
              <a:gdLst/>
              <a:ahLst/>
              <a:cxnLst/>
              <a:rect l="l" t="t" r="r" b="b"/>
              <a:pathLst>
                <a:path w="570230" h="578485">
                  <a:moveTo>
                    <a:pt x="285024" y="0"/>
                  </a:moveTo>
                  <a:lnTo>
                    <a:pt x="238791" y="3781"/>
                  </a:lnTo>
                  <a:lnTo>
                    <a:pt x="194934" y="14730"/>
                  </a:lnTo>
                  <a:lnTo>
                    <a:pt x="154038" y="32251"/>
                  </a:lnTo>
                  <a:lnTo>
                    <a:pt x="116692" y="55749"/>
                  </a:lnTo>
                  <a:lnTo>
                    <a:pt x="83481" y="84629"/>
                  </a:lnTo>
                  <a:lnTo>
                    <a:pt x="54993" y="118297"/>
                  </a:lnTo>
                  <a:lnTo>
                    <a:pt x="31813" y="156158"/>
                  </a:lnTo>
                  <a:lnTo>
                    <a:pt x="14530" y="197615"/>
                  </a:lnTo>
                  <a:lnTo>
                    <a:pt x="3730" y="242077"/>
                  </a:lnTo>
                  <a:lnTo>
                    <a:pt x="0" y="288945"/>
                  </a:lnTo>
                  <a:lnTo>
                    <a:pt x="944" y="312643"/>
                  </a:lnTo>
                  <a:lnTo>
                    <a:pt x="8283" y="358382"/>
                  </a:lnTo>
                  <a:lnTo>
                    <a:pt x="22398" y="401415"/>
                  </a:lnTo>
                  <a:lnTo>
                    <a:pt x="42703" y="441149"/>
                  </a:lnTo>
                  <a:lnTo>
                    <a:pt x="68610" y="476988"/>
                  </a:lnTo>
                  <a:lnTo>
                    <a:pt x="99533" y="508336"/>
                  </a:lnTo>
                  <a:lnTo>
                    <a:pt x="134885" y="534600"/>
                  </a:lnTo>
                  <a:lnTo>
                    <a:pt x="174080" y="555184"/>
                  </a:lnTo>
                  <a:lnTo>
                    <a:pt x="216529" y="569493"/>
                  </a:lnTo>
                  <a:lnTo>
                    <a:pt x="261648" y="576933"/>
                  </a:lnTo>
                  <a:lnTo>
                    <a:pt x="285024" y="577891"/>
                  </a:lnTo>
                  <a:lnTo>
                    <a:pt x="308400" y="576933"/>
                  </a:lnTo>
                  <a:lnTo>
                    <a:pt x="353519" y="569493"/>
                  </a:lnTo>
                  <a:lnTo>
                    <a:pt x="395969" y="555184"/>
                  </a:lnTo>
                  <a:lnTo>
                    <a:pt x="435163" y="534600"/>
                  </a:lnTo>
                  <a:lnTo>
                    <a:pt x="470515" y="508336"/>
                  </a:lnTo>
                  <a:lnTo>
                    <a:pt x="501438" y="476988"/>
                  </a:lnTo>
                  <a:lnTo>
                    <a:pt x="527345" y="441149"/>
                  </a:lnTo>
                  <a:lnTo>
                    <a:pt x="547650" y="401415"/>
                  </a:lnTo>
                  <a:lnTo>
                    <a:pt x="561765" y="358382"/>
                  </a:lnTo>
                  <a:lnTo>
                    <a:pt x="569104" y="312643"/>
                  </a:lnTo>
                  <a:lnTo>
                    <a:pt x="570048" y="288945"/>
                  </a:lnTo>
                  <a:lnTo>
                    <a:pt x="569104" y="265246"/>
                  </a:lnTo>
                  <a:lnTo>
                    <a:pt x="561765" y="219508"/>
                  </a:lnTo>
                  <a:lnTo>
                    <a:pt x="547650" y="176474"/>
                  </a:lnTo>
                  <a:lnTo>
                    <a:pt x="527345" y="136740"/>
                  </a:lnTo>
                  <a:lnTo>
                    <a:pt x="501438" y="100902"/>
                  </a:lnTo>
                  <a:lnTo>
                    <a:pt x="470515" y="69553"/>
                  </a:lnTo>
                  <a:lnTo>
                    <a:pt x="435163" y="43290"/>
                  </a:lnTo>
                  <a:lnTo>
                    <a:pt x="395969" y="22706"/>
                  </a:lnTo>
                  <a:lnTo>
                    <a:pt x="353519" y="8397"/>
                  </a:lnTo>
                  <a:lnTo>
                    <a:pt x="308400" y="957"/>
                  </a:lnTo>
                  <a:lnTo>
                    <a:pt x="28502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41" name="object 69">
              <a:extLst>
                <a:ext uri="{FF2B5EF4-FFF2-40B4-BE49-F238E27FC236}">
                  <a16:creationId xmlns:a16="http://schemas.microsoft.com/office/drawing/2014/main" id="{AABA8028-6BBA-8642-A0FC-CB6ABFB1081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6252" y="6027008"/>
              <a:ext cx="293468" cy="273897"/>
            </a:xfrm>
            <a:prstGeom prst="rect">
              <a:avLst/>
            </a:prstGeom>
          </p:spPr>
        </p:pic>
      </p:grpSp>
      <p:grpSp>
        <p:nvGrpSpPr>
          <p:cNvPr id="42" name="object 70">
            <a:extLst>
              <a:ext uri="{FF2B5EF4-FFF2-40B4-BE49-F238E27FC236}">
                <a16:creationId xmlns:a16="http://schemas.microsoft.com/office/drawing/2014/main" id="{F87A1053-C460-DA41-A99F-693E838741CE}"/>
              </a:ext>
            </a:extLst>
          </p:cNvPr>
          <p:cNvGrpSpPr/>
          <p:nvPr/>
        </p:nvGrpSpPr>
        <p:grpSpPr>
          <a:xfrm>
            <a:off x="2909179" y="3294971"/>
            <a:ext cx="579680" cy="587933"/>
            <a:chOff x="2027887" y="5875992"/>
            <a:chExt cx="579755" cy="588010"/>
          </a:xfrm>
        </p:grpSpPr>
        <p:sp>
          <p:nvSpPr>
            <p:cNvPr id="43" name="object 71">
              <a:extLst>
                <a:ext uri="{FF2B5EF4-FFF2-40B4-BE49-F238E27FC236}">
                  <a16:creationId xmlns:a16="http://schemas.microsoft.com/office/drawing/2014/main" id="{A9DE9075-57A5-3141-959F-F165C03120F5}"/>
                </a:ext>
              </a:extLst>
            </p:cNvPr>
            <p:cNvSpPr/>
            <p:nvPr/>
          </p:nvSpPr>
          <p:spPr>
            <a:xfrm>
              <a:off x="2032650" y="5880754"/>
              <a:ext cx="570230" cy="578485"/>
            </a:xfrm>
            <a:custGeom>
              <a:avLst/>
              <a:gdLst/>
              <a:ahLst/>
              <a:cxnLst/>
              <a:rect l="l" t="t" r="r" b="b"/>
              <a:pathLst>
                <a:path w="570230" h="578485">
                  <a:moveTo>
                    <a:pt x="285024" y="0"/>
                  </a:moveTo>
                  <a:lnTo>
                    <a:pt x="238791" y="3781"/>
                  </a:lnTo>
                  <a:lnTo>
                    <a:pt x="194934" y="14730"/>
                  </a:lnTo>
                  <a:lnTo>
                    <a:pt x="154038" y="32251"/>
                  </a:lnTo>
                  <a:lnTo>
                    <a:pt x="116692" y="55749"/>
                  </a:lnTo>
                  <a:lnTo>
                    <a:pt x="83481" y="84629"/>
                  </a:lnTo>
                  <a:lnTo>
                    <a:pt x="54993" y="118297"/>
                  </a:lnTo>
                  <a:lnTo>
                    <a:pt x="31813" y="156158"/>
                  </a:lnTo>
                  <a:lnTo>
                    <a:pt x="14530" y="197615"/>
                  </a:lnTo>
                  <a:lnTo>
                    <a:pt x="3730" y="242077"/>
                  </a:lnTo>
                  <a:lnTo>
                    <a:pt x="0" y="288945"/>
                  </a:lnTo>
                  <a:lnTo>
                    <a:pt x="944" y="312643"/>
                  </a:lnTo>
                  <a:lnTo>
                    <a:pt x="8283" y="358382"/>
                  </a:lnTo>
                  <a:lnTo>
                    <a:pt x="22398" y="401415"/>
                  </a:lnTo>
                  <a:lnTo>
                    <a:pt x="42703" y="441149"/>
                  </a:lnTo>
                  <a:lnTo>
                    <a:pt x="68610" y="476988"/>
                  </a:lnTo>
                  <a:lnTo>
                    <a:pt x="99533" y="508336"/>
                  </a:lnTo>
                  <a:lnTo>
                    <a:pt x="134885" y="534600"/>
                  </a:lnTo>
                  <a:lnTo>
                    <a:pt x="174080" y="555184"/>
                  </a:lnTo>
                  <a:lnTo>
                    <a:pt x="216529" y="569493"/>
                  </a:lnTo>
                  <a:lnTo>
                    <a:pt x="261648" y="576933"/>
                  </a:lnTo>
                  <a:lnTo>
                    <a:pt x="285024" y="577891"/>
                  </a:lnTo>
                  <a:lnTo>
                    <a:pt x="308400" y="576933"/>
                  </a:lnTo>
                  <a:lnTo>
                    <a:pt x="353519" y="569493"/>
                  </a:lnTo>
                  <a:lnTo>
                    <a:pt x="395969" y="555184"/>
                  </a:lnTo>
                  <a:lnTo>
                    <a:pt x="435163" y="534600"/>
                  </a:lnTo>
                  <a:lnTo>
                    <a:pt x="470515" y="508336"/>
                  </a:lnTo>
                  <a:lnTo>
                    <a:pt x="501438" y="476988"/>
                  </a:lnTo>
                  <a:lnTo>
                    <a:pt x="527345" y="441149"/>
                  </a:lnTo>
                  <a:lnTo>
                    <a:pt x="547650" y="401415"/>
                  </a:lnTo>
                  <a:lnTo>
                    <a:pt x="561765" y="358382"/>
                  </a:lnTo>
                  <a:lnTo>
                    <a:pt x="569104" y="312643"/>
                  </a:lnTo>
                  <a:lnTo>
                    <a:pt x="570048" y="288945"/>
                  </a:lnTo>
                  <a:lnTo>
                    <a:pt x="569104" y="265246"/>
                  </a:lnTo>
                  <a:lnTo>
                    <a:pt x="561765" y="219508"/>
                  </a:lnTo>
                  <a:lnTo>
                    <a:pt x="547650" y="176474"/>
                  </a:lnTo>
                  <a:lnTo>
                    <a:pt x="527345" y="136740"/>
                  </a:lnTo>
                  <a:lnTo>
                    <a:pt x="501438" y="100902"/>
                  </a:lnTo>
                  <a:lnTo>
                    <a:pt x="470515" y="69553"/>
                  </a:lnTo>
                  <a:lnTo>
                    <a:pt x="435163" y="43290"/>
                  </a:lnTo>
                  <a:lnTo>
                    <a:pt x="395969" y="22706"/>
                  </a:lnTo>
                  <a:lnTo>
                    <a:pt x="353519" y="8397"/>
                  </a:lnTo>
                  <a:lnTo>
                    <a:pt x="308400" y="957"/>
                  </a:lnTo>
                  <a:lnTo>
                    <a:pt x="28502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44" name="object 72">
              <a:extLst>
                <a:ext uri="{FF2B5EF4-FFF2-40B4-BE49-F238E27FC236}">
                  <a16:creationId xmlns:a16="http://schemas.microsoft.com/office/drawing/2014/main" id="{B143CC07-2539-3941-9351-4B30EE860489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76941" y="6057127"/>
              <a:ext cx="292953" cy="227029"/>
            </a:xfrm>
            <a:prstGeom prst="rect">
              <a:avLst/>
            </a:prstGeom>
          </p:spPr>
        </p:pic>
      </p:grpSp>
      <p:grpSp>
        <p:nvGrpSpPr>
          <p:cNvPr id="45" name="object 73">
            <a:extLst>
              <a:ext uri="{FF2B5EF4-FFF2-40B4-BE49-F238E27FC236}">
                <a16:creationId xmlns:a16="http://schemas.microsoft.com/office/drawing/2014/main" id="{E74F16FB-7743-3140-9661-F17F08C35469}"/>
              </a:ext>
            </a:extLst>
          </p:cNvPr>
          <p:cNvGrpSpPr/>
          <p:nvPr/>
        </p:nvGrpSpPr>
        <p:grpSpPr>
          <a:xfrm>
            <a:off x="4243737" y="3294971"/>
            <a:ext cx="579680" cy="587933"/>
            <a:chOff x="3778252" y="5875992"/>
            <a:chExt cx="579755" cy="588010"/>
          </a:xfrm>
        </p:grpSpPr>
        <p:sp>
          <p:nvSpPr>
            <p:cNvPr id="46" name="object 74">
              <a:extLst>
                <a:ext uri="{FF2B5EF4-FFF2-40B4-BE49-F238E27FC236}">
                  <a16:creationId xmlns:a16="http://schemas.microsoft.com/office/drawing/2014/main" id="{68C1F97E-2BDE-624A-9870-349F7794F154}"/>
                </a:ext>
              </a:extLst>
            </p:cNvPr>
            <p:cNvSpPr/>
            <p:nvPr/>
          </p:nvSpPr>
          <p:spPr>
            <a:xfrm>
              <a:off x="3783015" y="5880754"/>
              <a:ext cx="570230" cy="578485"/>
            </a:xfrm>
            <a:custGeom>
              <a:avLst/>
              <a:gdLst/>
              <a:ahLst/>
              <a:cxnLst/>
              <a:rect l="l" t="t" r="r" b="b"/>
              <a:pathLst>
                <a:path w="570229" h="578485">
                  <a:moveTo>
                    <a:pt x="285024" y="0"/>
                  </a:moveTo>
                  <a:lnTo>
                    <a:pt x="238791" y="3781"/>
                  </a:lnTo>
                  <a:lnTo>
                    <a:pt x="194933" y="14730"/>
                  </a:lnTo>
                  <a:lnTo>
                    <a:pt x="154038" y="32251"/>
                  </a:lnTo>
                  <a:lnTo>
                    <a:pt x="116692" y="55749"/>
                  </a:lnTo>
                  <a:lnTo>
                    <a:pt x="83481" y="84629"/>
                  </a:lnTo>
                  <a:lnTo>
                    <a:pt x="54992" y="118297"/>
                  </a:lnTo>
                  <a:lnTo>
                    <a:pt x="31813" y="156158"/>
                  </a:lnTo>
                  <a:lnTo>
                    <a:pt x="14530" y="197615"/>
                  </a:lnTo>
                  <a:lnTo>
                    <a:pt x="3730" y="242077"/>
                  </a:lnTo>
                  <a:lnTo>
                    <a:pt x="0" y="288945"/>
                  </a:lnTo>
                  <a:lnTo>
                    <a:pt x="944" y="312643"/>
                  </a:lnTo>
                  <a:lnTo>
                    <a:pt x="8283" y="358382"/>
                  </a:lnTo>
                  <a:lnTo>
                    <a:pt x="22398" y="401415"/>
                  </a:lnTo>
                  <a:lnTo>
                    <a:pt x="42702" y="441149"/>
                  </a:lnTo>
                  <a:lnTo>
                    <a:pt x="68610" y="476988"/>
                  </a:lnTo>
                  <a:lnTo>
                    <a:pt x="99532" y="508336"/>
                  </a:lnTo>
                  <a:lnTo>
                    <a:pt x="134885" y="534600"/>
                  </a:lnTo>
                  <a:lnTo>
                    <a:pt x="174079" y="555184"/>
                  </a:lnTo>
                  <a:lnTo>
                    <a:pt x="216529" y="569493"/>
                  </a:lnTo>
                  <a:lnTo>
                    <a:pt x="261647" y="576933"/>
                  </a:lnTo>
                  <a:lnTo>
                    <a:pt x="285024" y="577891"/>
                  </a:lnTo>
                  <a:lnTo>
                    <a:pt x="308400" y="576933"/>
                  </a:lnTo>
                  <a:lnTo>
                    <a:pt x="353519" y="569493"/>
                  </a:lnTo>
                  <a:lnTo>
                    <a:pt x="395968" y="555184"/>
                  </a:lnTo>
                  <a:lnTo>
                    <a:pt x="435162" y="534600"/>
                  </a:lnTo>
                  <a:lnTo>
                    <a:pt x="470515" y="508336"/>
                  </a:lnTo>
                  <a:lnTo>
                    <a:pt x="501438" y="476988"/>
                  </a:lnTo>
                  <a:lnTo>
                    <a:pt x="527345" y="441149"/>
                  </a:lnTo>
                  <a:lnTo>
                    <a:pt x="547649" y="401415"/>
                  </a:lnTo>
                  <a:lnTo>
                    <a:pt x="561764" y="358382"/>
                  </a:lnTo>
                  <a:lnTo>
                    <a:pt x="569102" y="312643"/>
                  </a:lnTo>
                  <a:lnTo>
                    <a:pt x="570047" y="288945"/>
                  </a:lnTo>
                  <a:lnTo>
                    <a:pt x="569102" y="265246"/>
                  </a:lnTo>
                  <a:lnTo>
                    <a:pt x="561764" y="219508"/>
                  </a:lnTo>
                  <a:lnTo>
                    <a:pt x="547649" y="176474"/>
                  </a:lnTo>
                  <a:lnTo>
                    <a:pt x="527345" y="136740"/>
                  </a:lnTo>
                  <a:lnTo>
                    <a:pt x="501438" y="100902"/>
                  </a:lnTo>
                  <a:lnTo>
                    <a:pt x="470515" y="69553"/>
                  </a:lnTo>
                  <a:lnTo>
                    <a:pt x="435162" y="43290"/>
                  </a:lnTo>
                  <a:lnTo>
                    <a:pt x="395968" y="22706"/>
                  </a:lnTo>
                  <a:lnTo>
                    <a:pt x="353519" y="8397"/>
                  </a:lnTo>
                  <a:lnTo>
                    <a:pt x="308400" y="957"/>
                  </a:lnTo>
                  <a:lnTo>
                    <a:pt x="28502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47" name="object 75">
              <a:extLst>
                <a:ext uri="{FF2B5EF4-FFF2-40B4-BE49-F238E27FC236}">
                  <a16:creationId xmlns:a16="http://schemas.microsoft.com/office/drawing/2014/main" id="{32857E13-BABF-124C-B57E-8003742DB76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45778" y="6043258"/>
              <a:ext cx="269492" cy="251879"/>
            </a:xfrm>
            <a:prstGeom prst="rect">
              <a:avLst/>
            </a:prstGeom>
          </p:spPr>
        </p:pic>
      </p:grpSp>
      <p:grpSp>
        <p:nvGrpSpPr>
          <p:cNvPr id="48" name="object 76">
            <a:extLst>
              <a:ext uri="{FF2B5EF4-FFF2-40B4-BE49-F238E27FC236}">
                <a16:creationId xmlns:a16="http://schemas.microsoft.com/office/drawing/2014/main" id="{2A678EA1-D163-E548-A0F6-D1B20F754C93}"/>
              </a:ext>
            </a:extLst>
          </p:cNvPr>
          <p:cNvGrpSpPr/>
          <p:nvPr/>
        </p:nvGrpSpPr>
        <p:grpSpPr>
          <a:xfrm>
            <a:off x="4916951" y="3294971"/>
            <a:ext cx="579680" cy="587933"/>
            <a:chOff x="4653434" y="5875992"/>
            <a:chExt cx="579755" cy="588010"/>
          </a:xfrm>
        </p:grpSpPr>
        <p:sp>
          <p:nvSpPr>
            <p:cNvPr id="49" name="object 77">
              <a:extLst>
                <a:ext uri="{FF2B5EF4-FFF2-40B4-BE49-F238E27FC236}">
                  <a16:creationId xmlns:a16="http://schemas.microsoft.com/office/drawing/2014/main" id="{371C481A-CDBD-A548-8B64-466560DD6EE3}"/>
                </a:ext>
              </a:extLst>
            </p:cNvPr>
            <p:cNvSpPr/>
            <p:nvPr/>
          </p:nvSpPr>
          <p:spPr>
            <a:xfrm>
              <a:off x="4658197" y="5880754"/>
              <a:ext cx="570230" cy="578485"/>
            </a:xfrm>
            <a:custGeom>
              <a:avLst/>
              <a:gdLst/>
              <a:ahLst/>
              <a:cxnLst/>
              <a:rect l="l" t="t" r="r" b="b"/>
              <a:pathLst>
                <a:path w="570229" h="578485">
                  <a:moveTo>
                    <a:pt x="285024" y="0"/>
                  </a:moveTo>
                  <a:lnTo>
                    <a:pt x="238791" y="3781"/>
                  </a:lnTo>
                  <a:lnTo>
                    <a:pt x="194933" y="14730"/>
                  </a:lnTo>
                  <a:lnTo>
                    <a:pt x="154038" y="32251"/>
                  </a:lnTo>
                  <a:lnTo>
                    <a:pt x="116691" y="55749"/>
                  </a:lnTo>
                  <a:lnTo>
                    <a:pt x="83480" y="84629"/>
                  </a:lnTo>
                  <a:lnTo>
                    <a:pt x="54992" y="118297"/>
                  </a:lnTo>
                  <a:lnTo>
                    <a:pt x="31813" y="156158"/>
                  </a:lnTo>
                  <a:lnTo>
                    <a:pt x="14530" y="197615"/>
                  </a:lnTo>
                  <a:lnTo>
                    <a:pt x="3730" y="242077"/>
                  </a:lnTo>
                  <a:lnTo>
                    <a:pt x="0" y="288945"/>
                  </a:lnTo>
                  <a:lnTo>
                    <a:pt x="944" y="312643"/>
                  </a:lnTo>
                  <a:lnTo>
                    <a:pt x="8282" y="358382"/>
                  </a:lnTo>
                  <a:lnTo>
                    <a:pt x="22398" y="401415"/>
                  </a:lnTo>
                  <a:lnTo>
                    <a:pt x="42702" y="441149"/>
                  </a:lnTo>
                  <a:lnTo>
                    <a:pt x="68609" y="476988"/>
                  </a:lnTo>
                  <a:lnTo>
                    <a:pt x="99532" y="508336"/>
                  </a:lnTo>
                  <a:lnTo>
                    <a:pt x="134885" y="534600"/>
                  </a:lnTo>
                  <a:lnTo>
                    <a:pt x="174079" y="555184"/>
                  </a:lnTo>
                  <a:lnTo>
                    <a:pt x="216529" y="569493"/>
                  </a:lnTo>
                  <a:lnTo>
                    <a:pt x="261647" y="576933"/>
                  </a:lnTo>
                  <a:lnTo>
                    <a:pt x="285024" y="577891"/>
                  </a:lnTo>
                  <a:lnTo>
                    <a:pt x="308400" y="576933"/>
                  </a:lnTo>
                  <a:lnTo>
                    <a:pt x="353519" y="569493"/>
                  </a:lnTo>
                  <a:lnTo>
                    <a:pt x="395968" y="555184"/>
                  </a:lnTo>
                  <a:lnTo>
                    <a:pt x="435162" y="534600"/>
                  </a:lnTo>
                  <a:lnTo>
                    <a:pt x="470515" y="508336"/>
                  </a:lnTo>
                  <a:lnTo>
                    <a:pt x="501438" y="476988"/>
                  </a:lnTo>
                  <a:lnTo>
                    <a:pt x="527345" y="441149"/>
                  </a:lnTo>
                  <a:lnTo>
                    <a:pt x="547649" y="401415"/>
                  </a:lnTo>
                  <a:lnTo>
                    <a:pt x="561764" y="358382"/>
                  </a:lnTo>
                  <a:lnTo>
                    <a:pt x="569102" y="312643"/>
                  </a:lnTo>
                  <a:lnTo>
                    <a:pt x="570047" y="288945"/>
                  </a:lnTo>
                  <a:lnTo>
                    <a:pt x="569102" y="265246"/>
                  </a:lnTo>
                  <a:lnTo>
                    <a:pt x="561764" y="219508"/>
                  </a:lnTo>
                  <a:lnTo>
                    <a:pt x="547649" y="176474"/>
                  </a:lnTo>
                  <a:lnTo>
                    <a:pt x="527345" y="136740"/>
                  </a:lnTo>
                  <a:lnTo>
                    <a:pt x="501438" y="100902"/>
                  </a:lnTo>
                  <a:lnTo>
                    <a:pt x="470515" y="69553"/>
                  </a:lnTo>
                  <a:lnTo>
                    <a:pt x="435162" y="43290"/>
                  </a:lnTo>
                  <a:lnTo>
                    <a:pt x="395968" y="22706"/>
                  </a:lnTo>
                  <a:lnTo>
                    <a:pt x="353519" y="8397"/>
                  </a:lnTo>
                  <a:lnTo>
                    <a:pt x="308400" y="957"/>
                  </a:lnTo>
                  <a:lnTo>
                    <a:pt x="285024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50" name="object 78">
              <a:extLst>
                <a:ext uri="{FF2B5EF4-FFF2-40B4-BE49-F238E27FC236}">
                  <a16:creationId xmlns:a16="http://schemas.microsoft.com/office/drawing/2014/main" id="{3DF15742-82CF-1645-BEED-CFF26F125C8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28965" y="6040549"/>
              <a:ext cx="229468" cy="260003"/>
            </a:xfrm>
            <a:prstGeom prst="rect">
              <a:avLst/>
            </a:prstGeom>
          </p:spPr>
        </p:pic>
      </p:grpSp>
      <p:grpSp>
        <p:nvGrpSpPr>
          <p:cNvPr id="51" name="object 79">
            <a:extLst>
              <a:ext uri="{FF2B5EF4-FFF2-40B4-BE49-F238E27FC236}">
                <a16:creationId xmlns:a16="http://schemas.microsoft.com/office/drawing/2014/main" id="{95BDFFFE-DBB3-F447-A8AC-B7FC9FBA50FC}"/>
              </a:ext>
            </a:extLst>
          </p:cNvPr>
          <p:cNvGrpSpPr/>
          <p:nvPr/>
        </p:nvGrpSpPr>
        <p:grpSpPr>
          <a:xfrm>
            <a:off x="3582395" y="3292263"/>
            <a:ext cx="579680" cy="587933"/>
            <a:chOff x="2903070" y="5873284"/>
            <a:chExt cx="579755" cy="588010"/>
          </a:xfrm>
        </p:grpSpPr>
        <p:sp>
          <p:nvSpPr>
            <p:cNvPr id="52" name="object 80">
              <a:extLst>
                <a:ext uri="{FF2B5EF4-FFF2-40B4-BE49-F238E27FC236}">
                  <a16:creationId xmlns:a16="http://schemas.microsoft.com/office/drawing/2014/main" id="{F70F6D97-B980-9D44-82B0-4F70457763B4}"/>
                </a:ext>
              </a:extLst>
            </p:cNvPr>
            <p:cNvSpPr/>
            <p:nvPr/>
          </p:nvSpPr>
          <p:spPr>
            <a:xfrm>
              <a:off x="2907832" y="5878047"/>
              <a:ext cx="570230" cy="578485"/>
            </a:xfrm>
            <a:custGeom>
              <a:avLst/>
              <a:gdLst/>
              <a:ahLst/>
              <a:cxnLst/>
              <a:rect l="l" t="t" r="r" b="b"/>
              <a:pathLst>
                <a:path w="570229" h="578485">
                  <a:moveTo>
                    <a:pt x="285026" y="0"/>
                  </a:moveTo>
                  <a:lnTo>
                    <a:pt x="238791" y="3781"/>
                  </a:lnTo>
                  <a:lnTo>
                    <a:pt x="194934" y="14730"/>
                  </a:lnTo>
                  <a:lnTo>
                    <a:pt x="154038" y="32251"/>
                  </a:lnTo>
                  <a:lnTo>
                    <a:pt x="116692" y="55749"/>
                  </a:lnTo>
                  <a:lnTo>
                    <a:pt x="83481" y="84629"/>
                  </a:lnTo>
                  <a:lnTo>
                    <a:pt x="54993" y="118297"/>
                  </a:lnTo>
                  <a:lnTo>
                    <a:pt x="31813" y="156157"/>
                  </a:lnTo>
                  <a:lnTo>
                    <a:pt x="14530" y="197615"/>
                  </a:lnTo>
                  <a:lnTo>
                    <a:pt x="3730" y="242076"/>
                  </a:lnTo>
                  <a:lnTo>
                    <a:pt x="0" y="288945"/>
                  </a:lnTo>
                  <a:lnTo>
                    <a:pt x="944" y="312643"/>
                  </a:lnTo>
                  <a:lnTo>
                    <a:pt x="8283" y="358382"/>
                  </a:lnTo>
                  <a:lnTo>
                    <a:pt x="22398" y="401415"/>
                  </a:lnTo>
                  <a:lnTo>
                    <a:pt x="42703" y="441149"/>
                  </a:lnTo>
                  <a:lnTo>
                    <a:pt x="68610" y="476988"/>
                  </a:lnTo>
                  <a:lnTo>
                    <a:pt x="99533" y="508336"/>
                  </a:lnTo>
                  <a:lnTo>
                    <a:pt x="134885" y="534600"/>
                  </a:lnTo>
                  <a:lnTo>
                    <a:pt x="174080" y="555184"/>
                  </a:lnTo>
                  <a:lnTo>
                    <a:pt x="216529" y="569493"/>
                  </a:lnTo>
                  <a:lnTo>
                    <a:pt x="261648" y="576933"/>
                  </a:lnTo>
                  <a:lnTo>
                    <a:pt x="285024" y="577891"/>
                  </a:lnTo>
                  <a:lnTo>
                    <a:pt x="308400" y="576933"/>
                  </a:lnTo>
                  <a:lnTo>
                    <a:pt x="353519" y="569493"/>
                  </a:lnTo>
                  <a:lnTo>
                    <a:pt x="395968" y="555184"/>
                  </a:lnTo>
                  <a:lnTo>
                    <a:pt x="435162" y="534600"/>
                  </a:lnTo>
                  <a:lnTo>
                    <a:pt x="470515" y="508336"/>
                  </a:lnTo>
                  <a:lnTo>
                    <a:pt x="501438" y="476988"/>
                  </a:lnTo>
                  <a:lnTo>
                    <a:pt x="527345" y="441149"/>
                  </a:lnTo>
                  <a:lnTo>
                    <a:pt x="547650" y="401415"/>
                  </a:lnTo>
                  <a:lnTo>
                    <a:pt x="561765" y="358382"/>
                  </a:lnTo>
                  <a:lnTo>
                    <a:pt x="569104" y="312643"/>
                  </a:lnTo>
                  <a:lnTo>
                    <a:pt x="570048" y="288945"/>
                  </a:lnTo>
                  <a:lnTo>
                    <a:pt x="569104" y="265246"/>
                  </a:lnTo>
                  <a:lnTo>
                    <a:pt x="561765" y="219507"/>
                  </a:lnTo>
                  <a:lnTo>
                    <a:pt x="547650" y="176474"/>
                  </a:lnTo>
                  <a:lnTo>
                    <a:pt x="527345" y="136740"/>
                  </a:lnTo>
                  <a:lnTo>
                    <a:pt x="501438" y="100902"/>
                  </a:lnTo>
                  <a:lnTo>
                    <a:pt x="470515" y="69553"/>
                  </a:lnTo>
                  <a:lnTo>
                    <a:pt x="435162" y="43290"/>
                  </a:lnTo>
                  <a:lnTo>
                    <a:pt x="395968" y="22706"/>
                  </a:lnTo>
                  <a:lnTo>
                    <a:pt x="353519" y="8397"/>
                  </a:lnTo>
                  <a:lnTo>
                    <a:pt x="308400" y="957"/>
                  </a:lnTo>
                  <a:lnTo>
                    <a:pt x="285026" y="0"/>
                  </a:lnTo>
                  <a:close/>
                </a:path>
              </a:pathLst>
            </a:custGeom>
            <a:ln w="9525">
              <a:solidFill>
                <a:srgbClr val="0D47EF"/>
              </a:solidFill>
            </a:ln>
          </p:spPr>
          <p:txBody>
            <a:bodyPr wrap="square" lIns="0" tIns="0" rIns="0" bIns="0" rtlCol="0"/>
            <a:lstStyle/>
            <a:p>
              <a:pPr algn="ctr" defTabSz="412709" hangingPunct="0"/>
              <a:endParaRPr sz="1500" ker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 Neue"/>
              </a:endParaRPr>
            </a:p>
          </p:txBody>
        </p:sp>
        <p:pic>
          <p:nvPicPr>
            <p:cNvPr id="53" name="object 81">
              <a:extLst>
                <a:ext uri="{FF2B5EF4-FFF2-40B4-BE49-F238E27FC236}">
                  <a16:creationId xmlns:a16="http://schemas.microsoft.com/office/drawing/2014/main" id="{CF2F3E01-05C7-604D-948D-65B90BF51EE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58899" y="6007615"/>
              <a:ext cx="296686" cy="290609"/>
            </a:xfrm>
            <a:prstGeom prst="rect">
              <a:avLst/>
            </a:prstGeom>
          </p:spPr>
        </p:pic>
      </p:grpSp>
      <p:sp>
        <p:nvSpPr>
          <p:cNvPr id="54" name="object 82">
            <a:extLst>
              <a:ext uri="{FF2B5EF4-FFF2-40B4-BE49-F238E27FC236}">
                <a16:creationId xmlns:a16="http://schemas.microsoft.com/office/drawing/2014/main" id="{206C486B-98BF-784A-BD16-1BA916892768}"/>
              </a:ext>
            </a:extLst>
          </p:cNvPr>
          <p:cNvSpPr txBox="1"/>
          <p:nvPr/>
        </p:nvSpPr>
        <p:spPr>
          <a:xfrm>
            <a:off x="298248" y="2108428"/>
            <a:ext cx="1884747" cy="77713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defTabSz="412709" hangingPunct="0">
              <a:spcBef>
                <a:spcPts val="100"/>
              </a:spcBef>
              <a:tabLst>
                <a:tab pos="184132" algn="l"/>
              </a:tabLst>
            </a:pPr>
            <a:r>
              <a:rPr sz="1600" b="1" kern="0" spc="-5" dirty="0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Multiple</a:t>
            </a:r>
            <a:r>
              <a:rPr sz="1600" b="1" kern="0" spc="-20" dirty="0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 </a:t>
            </a:r>
            <a:endParaRPr lang="en-HK" sz="1600" b="1" kern="0" spc="-20" dirty="0">
              <a:latin typeface="TencentSans W7" panose="020C04030202040F0204" pitchFamily="34" charset="-122"/>
              <a:ea typeface="TencentSans W7" panose="020C04030202040F0204" pitchFamily="34" charset="-122"/>
              <a:cs typeface="Arial"/>
              <a:sym typeface="Helvetica Neue"/>
            </a:endParaRPr>
          </a:p>
          <a:p>
            <a:pPr marL="12699" defTabSz="412709" hangingPunct="0">
              <a:spcBef>
                <a:spcPts val="100"/>
              </a:spcBef>
              <a:tabLst>
                <a:tab pos="184132" algn="l"/>
              </a:tabLst>
            </a:pPr>
            <a:r>
              <a:rPr lang="en-HK" sz="1600" b="1" kern="0" spc="-50" dirty="0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C</a:t>
            </a:r>
            <a:r>
              <a:rPr sz="1600" b="1" kern="0" spc="-50" dirty="0" err="1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ommunication</a:t>
            </a:r>
            <a:endParaRPr lang="en-HK" sz="1600" b="1" kern="0" spc="-15" dirty="0">
              <a:latin typeface="TencentSans W7" panose="020C04030202040F0204" pitchFamily="34" charset="-122"/>
              <a:ea typeface="TencentSans W7" panose="020C04030202040F0204" pitchFamily="34" charset="-122"/>
              <a:cs typeface="Arial"/>
              <a:sym typeface="Helvetica Neue"/>
            </a:endParaRPr>
          </a:p>
          <a:p>
            <a:pPr marL="12699" defTabSz="412709" hangingPunct="0">
              <a:spcBef>
                <a:spcPts val="100"/>
              </a:spcBef>
              <a:tabLst>
                <a:tab pos="184132" algn="l"/>
              </a:tabLst>
            </a:pPr>
            <a:r>
              <a:rPr lang="en-HK" sz="1600" b="1" kern="0" spc="-45" dirty="0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M</a:t>
            </a:r>
            <a:r>
              <a:rPr sz="1600" b="1" kern="0" spc="-45" dirty="0" err="1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ethods</a:t>
            </a:r>
            <a:r>
              <a:rPr lang="en-US" altLang="zh-TW" sz="1600" b="1" kern="0" spc="-45" dirty="0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:</a:t>
            </a:r>
            <a:r>
              <a:rPr lang="zh-TW" altLang="en-US" sz="1600" b="1" kern="0" spc="-45" dirty="0">
                <a:latin typeface="TencentSans W7" panose="020C04030202040F0204" pitchFamily="34" charset="-122"/>
                <a:ea typeface="TencentSans W7" panose="020C04030202040F0204" pitchFamily="34" charset="-122"/>
                <a:cs typeface="Arial"/>
                <a:sym typeface="Helvetica Neue"/>
              </a:rPr>
              <a:t> </a:t>
            </a:r>
            <a:endParaRPr sz="1600" b="1" kern="0" dirty="0">
              <a:latin typeface="TencentSans W7" panose="020C04030202040F0204" pitchFamily="34" charset="-122"/>
              <a:ea typeface="TencentSans W7" panose="020C04030202040F0204" pitchFamily="34" charset="-122"/>
              <a:cs typeface="Arial"/>
              <a:sym typeface="Helvetica Neue"/>
            </a:endParaRPr>
          </a:p>
        </p:txBody>
      </p:sp>
      <p:sp>
        <p:nvSpPr>
          <p:cNvPr id="55" name="object 83">
            <a:extLst>
              <a:ext uri="{FF2B5EF4-FFF2-40B4-BE49-F238E27FC236}">
                <a16:creationId xmlns:a16="http://schemas.microsoft.com/office/drawing/2014/main" id="{F4EB365C-8E3F-B440-861D-B7F32081AF7E}"/>
              </a:ext>
            </a:extLst>
          </p:cNvPr>
          <p:cNvSpPr txBox="1"/>
          <p:nvPr/>
        </p:nvSpPr>
        <p:spPr>
          <a:xfrm>
            <a:off x="4957523" y="2714438"/>
            <a:ext cx="575234" cy="197488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sz="1200" kern="0" spc="-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V</a:t>
            </a:r>
            <a:r>
              <a:rPr sz="1200" kern="0" spc="-3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i</a:t>
            </a:r>
            <a:r>
              <a:rPr sz="1200" kern="0" spc="15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d</a:t>
            </a:r>
            <a:r>
              <a:rPr sz="1200" kern="0" spc="-6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e</a:t>
            </a:r>
            <a:r>
              <a:rPr sz="1200" kern="0" spc="2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o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56" name="object 83">
            <a:extLst>
              <a:ext uri="{FF2B5EF4-FFF2-40B4-BE49-F238E27FC236}">
                <a16:creationId xmlns:a16="http://schemas.microsoft.com/office/drawing/2014/main" id="{8AA7764E-7201-0347-82AA-1D011F69D33D}"/>
              </a:ext>
            </a:extLst>
          </p:cNvPr>
          <p:cNvSpPr txBox="1"/>
          <p:nvPr/>
        </p:nvSpPr>
        <p:spPr>
          <a:xfrm>
            <a:off x="2972169" y="2709999"/>
            <a:ext cx="575234" cy="19746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lang="en-US" sz="1200" kern="0" spc="-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Voice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57" name="object 83">
            <a:extLst>
              <a:ext uri="{FF2B5EF4-FFF2-40B4-BE49-F238E27FC236}">
                <a16:creationId xmlns:a16="http://schemas.microsoft.com/office/drawing/2014/main" id="{D78BEDC3-D2AC-6340-8ABB-AEDF024638CE}"/>
              </a:ext>
            </a:extLst>
          </p:cNvPr>
          <p:cNvSpPr txBox="1"/>
          <p:nvPr/>
        </p:nvSpPr>
        <p:spPr>
          <a:xfrm>
            <a:off x="3605853" y="2723760"/>
            <a:ext cx="575234" cy="19746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lang="en-US" sz="1200" kern="0" spc="-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Email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58" name="object 83">
            <a:extLst>
              <a:ext uri="{FF2B5EF4-FFF2-40B4-BE49-F238E27FC236}">
                <a16:creationId xmlns:a16="http://schemas.microsoft.com/office/drawing/2014/main" id="{B1FB5CF9-8423-C74A-8F68-569A004E494E}"/>
              </a:ext>
            </a:extLst>
          </p:cNvPr>
          <p:cNvSpPr txBox="1"/>
          <p:nvPr/>
        </p:nvSpPr>
        <p:spPr>
          <a:xfrm>
            <a:off x="4227890" y="2711516"/>
            <a:ext cx="668146" cy="19746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lang="en-US" sz="1200" kern="0" spc="-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Bonus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59" name="object 83">
            <a:extLst>
              <a:ext uri="{FF2B5EF4-FFF2-40B4-BE49-F238E27FC236}">
                <a16:creationId xmlns:a16="http://schemas.microsoft.com/office/drawing/2014/main" id="{1288913D-839F-964C-AC84-23319A18C9FA}"/>
              </a:ext>
            </a:extLst>
          </p:cNvPr>
          <p:cNvSpPr txBox="1"/>
          <p:nvPr/>
        </p:nvSpPr>
        <p:spPr>
          <a:xfrm>
            <a:off x="2265396" y="2717029"/>
            <a:ext cx="575234" cy="19746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lang="en-DE" sz="1200" kern="0" spc="-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Chat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sp>
        <p:nvSpPr>
          <p:cNvPr id="60" name="object 65">
            <a:extLst>
              <a:ext uri="{FF2B5EF4-FFF2-40B4-BE49-F238E27FC236}">
                <a16:creationId xmlns:a16="http://schemas.microsoft.com/office/drawing/2014/main" id="{588BDD9F-1641-A242-A5ED-2B89AACB8B07}"/>
              </a:ext>
            </a:extLst>
          </p:cNvPr>
          <p:cNvSpPr txBox="1"/>
          <p:nvPr/>
        </p:nvSpPr>
        <p:spPr>
          <a:xfrm>
            <a:off x="4212240" y="3955795"/>
            <a:ext cx="651426" cy="20051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9" algn="ctr" defTabSz="412709" hangingPunct="0">
              <a:spcBef>
                <a:spcPts val="100"/>
              </a:spcBef>
            </a:pPr>
            <a:r>
              <a:rPr lang="en-US" sz="1200" kern="0" spc="-7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 Unicode MS"/>
                <a:sym typeface="Helvetica Neue"/>
              </a:rPr>
              <a:t>break</a:t>
            </a:r>
            <a:endParaRPr sz="1200" kern="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 Unicode MS"/>
              <a:sym typeface="Helvetica Neue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645BB9-61CE-DF44-91B7-35A4EAE5EFEB}"/>
              </a:ext>
            </a:extLst>
          </p:cNvPr>
          <p:cNvCxnSpPr>
            <a:cxnSpLocks/>
          </p:cNvCxnSpPr>
          <p:nvPr/>
        </p:nvCxnSpPr>
        <p:spPr>
          <a:xfrm>
            <a:off x="5907048" y="1255293"/>
            <a:ext cx="0" cy="5049717"/>
          </a:xfrm>
          <a:prstGeom prst="line">
            <a:avLst/>
          </a:prstGeom>
          <a:noFill/>
          <a:ln w="12700" cap="flat">
            <a:solidFill>
              <a:schemeClr val="bg1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4C05B66-A358-1D18-2D1F-22CB782A89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075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A50327-FCE1-A34C-A012-24F77EEC1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8588" y="6540098"/>
            <a:ext cx="224391" cy="225674"/>
          </a:xfrm>
        </p:spPr>
        <p:txBody>
          <a:bodyPr/>
          <a:lstStyle/>
          <a:p>
            <a:pPr algn="ctr" defTabSz="412709" hangingPunct="0"/>
            <a:fld id="{86CB4B4D-7CA3-9044-876B-883B54F8677D}" type="slidenum">
              <a:rPr lang="en-US" altLang="zh-CN" kern="0">
                <a:solidFill>
                  <a:srgbClr val="000000"/>
                </a:solidFill>
              </a:rPr>
              <a:pPr algn="ctr" defTabSz="412709" hangingPunct="0"/>
              <a:t>9</a:t>
            </a:fld>
            <a:endParaRPr lang="zh-CN" altLang="en-US" kern="0" dirty="0">
              <a:solidFill>
                <a:srgbClr val="000000"/>
              </a:solidFill>
            </a:endParaRPr>
          </a:p>
        </p:txBody>
      </p:sp>
      <p:sp>
        <p:nvSpPr>
          <p:cNvPr id="24" name="标题文本">
            <a:extLst>
              <a:ext uri="{FF2B5EF4-FFF2-40B4-BE49-F238E27FC236}">
                <a16:creationId xmlns:a16="http://schemas.microsoft.com/office/drawing/2014/main" id="{B89BB738-031E-1842-BD8D-A5DF509A83CB}"/>
              </a:ext>
            </a:extLst>
          </p:cNvPr>
          <p:cNvSpPr txBox="1"/>
          <p:nvPr/>
        </p:nvSpPr>
        <p:spPr>
          <a:xfrm>
            <a:off x="342856" y="288170"/>
            <a:ext cx="5419963" cy="542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457200">
              <a:lnSpc>
                <a:spcPct val="120000"/>
              </a:lnSpc>
              <a:defRPr kumimoji="1" sz="3200">
                <a:solidFill>
                  <a:srgbClr val="0060FF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+mn-cs"/>
              </a:defRPr>
            </a:lvl1pPr>
          </a:lstStyle>
          <a:p>
            <a:pPr defTabSz="457154" hangingPunct="0"/>
            <a:r>
              <a:rPr lang="en-US" altLang="zh-CN" b="1" kern="0" dirty="0">
                <a:solidFill>
                  <a:schemeClr val="tx1"/>
                </a:solidFill>
                <a:sym typeface="Helvetica Neue"/>
              </a:rPr>
              <a:t>Efficient Collaboration</a:t>
            </a:r>
            <a:endParaRPr lang="en-US" b="1" kern="0" dirty="0">
              <a:solidFill>
                <a:schemeClr val="tx1"/>
              </a:solidFill>
              <a:latin typeface="Helvetica Neue Medium"/>
              <a:ea typeface="Helvetica Neue Medium"/>
              <a:cs typeface="Helvetica Neue Medium"/>
              <a:sym typeface="Helvetica Neue"/>
            </a:endParaRPr>
          </a:p>
        </p:txBody>
      </p:sp>
      <p:pic>
        <p:nvPicPr>
          <p:cNvPr id="135" name="图片 95">
            <a:extLst>
              <a:ext uri="{FF2B5EF4-FFF2-40B4-BE49-F238E27FC236}">
                <a16:creationId xmlns:a16="http://schemas.microsoft.com/office/drawing/2014/main" id="{D379F3BC-17A5-1E43-9943-9EA4B1333B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982174" y="1255292"/>
            <a:ext cx="393014" cy="393014"/>
          </a:xfrm>
          <a:prstGeom prst="rect">
            <a:avLst/>
          </a:prstGeom>
        </p:spPr>
      </p:pic>
      <p:pic>
        <p:nvPicPr>
          <p:cNvPr id="71" name="图片 86">
            <a:extLst>
              <a:ext uri="{FF2B5EF4-FFF2-40B4-BE49-F238E27FC236}">
                <a16:creationId xmlns:a16="http://schemas.microsoft.com/office/drawing/2014/main" id="{CF4024F2-73C6-B94B-937C-D1276024302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97281" y="1257583"/>
            <a:ext cx="4206962" cy="4206962"/>
          </a:xfrm>
          <a:prstGeom prst="rect">
            <a:avLst/>
          </a:prstGeom>
        </p:spPr>
      </p:pic>
      <p:grpSp>
        <p:nvGrpSpPr>
          <p:cNvPr id="72" name="组合 28">
            <a:extLst>
              <a:ext uri="{FF2B5EF4-FFF2-40B4-BE49-F238E27FC236}">
                <a16:creationId xmlns:a16="http://schemas.microsoft.com/office/drawing/2014/main" id="{3421B31F-226D-7041-88AA-0863842BBF68}"/>
              </a:ext>
            </a:extLst>
          </p:cNvPr>
          <p:cNvGrpSpPr/>
          <p:nvPr/>
        </p:nvGrpSpPr>
        <p:grpSpPr>
          <a:xfrm>
            <a:off x="276348" y="1343298"/>
            <a:ext cx="4206962" cy="1104121"/>
            <a:chOff x="914553" y="2846553"/>
            <a:chExt cx="2645979" cy="779074"/>
          </a:xfrm>
        </p:grpSpPr>
        <p:sp>
          <p:nvSpPr>
            <p:cNvPr id="73" name="椭圆 29">
              <a:extLst>
                <a:ext uri="{FF2B5EF4-FFF2-40B4-BE49-F238E27FC236}">
                  <a16:creationId xmlns:a16="http://schemas.microsoft.com/office/drawing/2014/main" id="{8ABEDB32-6198-CF44-A84E-6A925CECAAE6}"/>
                </a:ext>
              </a:extLst>
            </p:cNvPr>
            <p:cNvSpPr/>
            <p:nvPr/>
          </p:nvSpPr>
          <p:spPr>
            <a:xfrm>
              <a:off x="3148104" y="3264512"/>
              <a:ext cx="412428" cy="156940"/>
            </a:xfrm>
            <a:prstGeom prst="ellipse">
              <a:avLst/>
            </a:prstGeom>
            <a:noFill/>
            <a:ln w="50800">
              <a:solidFill>
                <a:srgbClr val="FA8550"/>
              </a:solidFill>
              <a:prstDash val="solid"/>
              <a:miter/>
            </a:ln>
          </p:spPr>
          <p:txBody>
            <a:bodyPr vert="horz" wrap="square" lIns="91428" tIns="45714" rIns="91428" bIns="45714" numCol="1" spcCol="0" anchor="ctr" anchorCtr="0">
              <a:normAutofit fontScale="25000" lnSpcReduction="20000"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74" name="任意多边形 30">
              <a:extLst>
                <a:ext uri="{FF2B5EF4-FFF2-40B4-BE49-F238E27FC236}">
                  <a16:creationId xmlns:a16="http://schemas.microsoft.com/office/drawing/2014/main" id="{33AAA63F-7EC3-7943-97DD-4D108B9A5F4D}"/>
                </a:ext>
              </a:extLst>
            </p:cNvPr>
            <p:cNvSpPr/>
            <p:nvPr/>
          </p:nvSpPr>
          <p:spPr>
            <a:xfrm>
              <a:off x="3199739" y="2880283"/>
              <a:ext cx="300767" cy="373365"/>
            </a:xfrm>
            <a:custGeom>
              <a:avLst/>
              <a:gdLst/>
              <a:ahLst/>
              <a:cxnLst/>
              <a:rect l="l" t="t" r="r" b="b"/>
              <a:pathLst>
                <a:path w="300767" h="373365">
                  <a:moveTo>
                    <a:pt x="50129" y="0"/>
                  </a:moveTo>
                  <a:lnTo>
                    <a:pt x="250638" y="0"/>
                  </a:lnTo>
                  <a:cubicBezTo>
                    <a:pt x="278324" y="0"/>
                    <a:pt x="300767" y="22443"/>
                    <a:pt x="300767" y="50129"/>
                  </a:cubicBezTo>
                  <a:lnTo>
                    <a:pt x="300767" y="250638"/>
                  </a:lnTo>
                  <a:cubicBezTo>
                    <a:pt x="300767" y="278323"/>
                    <a:pt x="278324" y="300767"/>
                    <a:pt x="250638" y="300767"/>
                  </a:cubicBezTo>
                  <a:lnTo>
                    <a:pt x="192491" y="300767"/>
                  </a:lnTo>
                  <a:lnTo>
                    <a:pt x="150384" y="373365"/>
                  </a:lnTo>
                  <a:lnTo>
                    <a:pt x="108276" y="300767"/>
                  </a:lnTo>
                  <a:lnTo>
                    <a:pt x="50129" y="300767"/>
                  </a:lnTo>
                  <a:cubicBezTo>
                    <a:pt x="22443" y="300767"/>
                    <a:pt x="0" y="278323"/>
                    <a:pt x="0" y="250638"/>
                  </a:cubicBezTo>
                  <a:lnTo>
                    <a:pt x="0" y="50129"/>
                  </a:lnTo>
                  <a:cubicBezTo>
                    <a:pt x="0" y="22443"/>
                    <a:pt x="22443" y="0"/>
                    <a:pt x="50129" y="0"/>
                  </a:cubicBezTo>
                  <a:close/>
                </a:path>
              </a:pathLst>
            </a:custGeom>
            <a:solidFill>
              <a:srgbClr val="FA8550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85B6CD59-C8A7-BA43-96E2-8E2ADC746733}"/>
                </a:ext>
              </a:extLst>
            </p:cNvPr>
            <p:cNvSpPr/>
            <p:nvPr/>
          </p:nvSpPr>
          <p:spPr>
            <a:xfrm>
              <a:off x="3225864" y="2925849"/>
              <a:ext cx="236104" cy="236097"/>
            </a:xfrm>
            <a:custGeom>
              <a:avLst/>
              <a:gdLst/>
              <a:ahLst/>
              <a:cxnLst/>
              <a:rect l="0" t="0" r="r" b="b"/>
              <a:pathLst>
                <a:path w="236104" h="236097">
                  <a:moveTo>
                    <a:pt x="236104" y="86569"/>
                  </a:moveTo>
                  <a:cubicBezTo>
                    <a:pt x="236104" y="39350"/>
                    <a:pt x="184948" y="0"/>
                    <a:pt x="118052" y="0"/>
                  </a:cubicBezTo>
                  <a:cubicBezTo>
                    <a:pt x="51156" y="0"/>
                    <a:pt x="0" y="39350"/>
                    <a:pt x="0" y="86569"/>
                  </a:cubicBezTo>
                  <a:cubicBezTo>
                    <a:pt x="0" y="133788"/>
                    <a:pt x="51156" y="173138"/>
                    <a:pt x="118052" y="173138"/>
                  </a:cubicBezTo>
                  <a:cubicBezTo>
                    <a:pt x="121987" y="173138"/>
                    <a:pt x="125922" y="173138"/>
                    <a:pt x="129857" y="173138"/>
                  </a:cubicBezTo>
                  <a:cubicBezTo>
                    <a:pt x="129857" y="173138"/>
                    <a:pt x="133792" y="173138"/>
                    <a:pt x="137727" y="173138"/>
                  </a:cubicBezTo>
                  <a:cubicBezTo>
                    <a:pt x="141662" y="173138"/>
                    <a:pt x="145597" y="169203"/>
                    <a:pt x="145597" y="169203"/>
                  </a:cubicBezTo>
                  <a:cubicBezTo>
                    <a:pt x="145597" y="196748"/>
                    <a:pt x="141662" y="220357"/>
                    <a:pt x="125922" y="236097"/>
                  </a:cubicBezTo>
                  <a:cubicBezTo>
                    <a:pt x="125922" y="236097"/>
                    <a:pt x="236104" y="141658"/>
                    <a:pt x="236104" y="94439"/>
                  </a:cubicBezTo>
                  <a:cubicBezTo>
                    <a:pt x="236104" y="94439"/>
                    <a:pt x="236104" y="94439"/>
                    <a:pt x="236104" y="90504"/>
                  </a:cubicBezTo>
                  <a:cubicBezTo>
                    <a:pt x="236104" y="90504"/>
                    <a:pt x="236104" y="86569"/>
                    <a:pt x="236104" y="86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28" tIns="45714" rIns="91428" bIns="45714" numCol="1" anchor="t" anchorCtr="0">
              <a:normAutofit fontScale="87500" lnSpcReduction="10000"/>
            </a:bodyPr>
            <a:lstStyle/>
            <a:p>
              <a:pPr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76" name="矩形 32">
              <a:extLst>
                <a:ext uri="{FF2B5EF4-FFF2-40B4-BE49-F238E27FC236}">
                  <a16:creationId xmlns:a16="http://schemas.microsoft.com/office/drawing/2014/main" id="{AD377325-508B-7E41-A430-0A2BB920A96F}"/>
                </a:ext>
              </a:extLst>
            </p:cNvPr>
            <p:cNvSpPr/>
            <p:nvPr/>
          </p:nvSpPr>
          <p:spPr>
            <a:xfrm>
              <a:off x="914553" y="2846553"/>
              <a:ext cx="2207750" cy="779074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r" defTabSz="914309" hangingPunct="0">
                <a:lnSpc>
                  <a:spcPct val="160000"/>
                </a:lnSpc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Instant</a:t>
              </a:r>
              <a:r>
                <a:rPr lang="zh-CN" altLang="en-US" sz="12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 </a:t>
              </a:r>
              <a:r>
                <a:rPr lang="en-US" altLang="zh-CN" sz="12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Messaging</a:t>
              </a:r>
              <a:endParaRPr lang="zh-CN" altLang="en-US" sz="1200" b="1" kern="0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"/>
              </a:endParaRPr>
            </a:p>
            <a:p>
              <a:pPr algn="r" defTabSz="914309" hangingPunct="0">
                <a:lnSpc>
                  <a:spcPct val="160000"/>
                </a:lnSpc>
                <a:defRPr/>
              </a:pPr>
              <a:r>
                <a:rPr lang="en-US" altLang="zh-CN" sz="12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Contact, work group chat, Voice</a:t>
              </a:r>
              <a:r>
                <a:rPr lang="en-US" sz="12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/</a:t>
              </a:r>
              <a:r>
                <a:rPr lang="en-US" altLang="zh-CN" sz="12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Video</a:t>
              </a:r>
            </a:p>
            <a:p>
              <a:pPr algn="r" defTabSz="914309" hangingPunct="0">
                <a:lnSpc>
                  <a:spcPct val="160000"/>
                </a:lnSpc>
                <a:defRPr/>
              </a:pPr>
              <a:r>
                <a:rPr lang="en-US" altLang="zh-CN" sz="12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Chat management, WeChat interoperability</a:t>
              </a:r>
              <a:endParaRPr lang="zh-CN" altLang="en-US" sz="12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/>
              </a:endParaRPr>
            </a:p>
          </p:txBody>
        </p:sp>
      </p:grpSp>
      <p:grpSp>
        <p:nvGrpSpPr>
          <p:cNvPr id="77" name="组合 52">
            <a:extLst>
              <a:ext uri="{FF2B5EF4-FFF2-40B4-BE49-F238E27FC236}">
                <a16:creationId xmlns:a16="http://schemas.microsoft.com/office/drawing/2014/main" id="{D4FAD71B-F1D4-4542-8643-F769C1FA218D}"/>
              </a:ext>
            </a:extLst>
          </p:cNvPr>
          <p:cNvGrpSpPr/>
          <p:nvPr/>
        </p:nvGrpSpPr>
        <p:grpSpPr>
          <a:xfrm>
            <a:off x="743014" y="3056620"/>
            <a:ext cx="3746647" cy="1184756"/>
            <a:chOff x="1337680" y="4385906"/>
            <a:chExt cx="2643655" cy="835970"/>
          </a:xfrm>
        </p:grpSpPr>
        <p:sp>
          <p:nvSpPr>
            <p:cNvPr id="78" name="椭圆 56">
              <a:extLst>
                <a:ext uri="{FF2B5EF4-FFF2-40B4-BE49-F238E27FC236}">
                  <a16:creationId xmlns:a16="http://schemas.microsoft.com/office/drawing/2014/main" id="{5E6F9641-DF7F-A74E-9B70-51FA79C78822}"/>
                </a:ext>
              </a:extLst>
            </p:cNvPr>
            <p:cNvSpPr/>
            <p:nvPr/>
          </p:nvSpPr>
          <p:spPr>
            <a:xfrm>
              <a:off x="1337680" y="4839135"/>
              <a:ext cx="412428" cy="156940"/>
            </a:xfrm>
            <a:prstGeom prst="ellipse">
              <a:avLst/>
            </a:prstGeom>
            <a:noFill/>
            <a:ln w="50800">
              <a:solidFill>
                <a:srgbClr val="FA8550"/>
              </a:solidFill>
              <a:prstDash val="solid"/>
              <a:miter/>
            </a:ln>
          </p:spPr>
          <p:txBody>
            <a:bodyPr vert="horz" wrap="square" lIns="91428" tIns="45714" rIns="91428" bIns="45714" numCol="1" spcCol="0" anchor="ctr" anchorCtr="0">
              <a:normAutofit fontScale="25000" lnSpcReduction="20000"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79" name="任意多边形 57">
              <a:extLst>
                <a:ext uri="{FF2B5EF4-FFF2-40B4-BE49-F238E27FC236}">
                  <a16:creationId xmlns:a16="http://schemas.microsoft.com/office/drawing/2014/main" id="{476923B8-F627-0041-AD5C-F55A2EC73A9E}"/>
                </a:ext>
              </a:extLst>
            </p:cNvPr>
            <p:cNvSpPr/>
            <p:nvPr/>
          </p:nvSpPr>
          <p:spPr>
            <a:xfrm>
              <a:off x="1393511" y="4474727"/>
              <a:ext cx="300767" cy="373365"/>
            </a:xfrm>
            <a:custGeom>
              <a:avLst/>
              <a:gdLst/>
              <a:ahLst/>
              <a:cxnLst/>
              <a:rect l="l" t="t" r="r" b="b"/>
              <a:pathLst>
                <a:path w="300767" h="373365">
                  <a:moveTo>
                    <a:pt x="50129" y="0"/>
                  </a:moveTo>
                  <a:lnTo>
                    <a:pt x="250638" y="0"/>
                  </a:lnTo>
                  <a:cubicBezTo>
                    <a:pt x="278324" y="0"/>
                    <a:pt x="300767" y="22443"/>
                    <a:pt x="300767" y="50129"/>
                  </a:cubicBezTo>
                  <a:lnTo>
                    <a:pt x="300767" y="250638"/>
                  </a:lnTo>
                  <a:cubicBezTo>
                    <a:pt x="300767" y="278323"/>
                    <a:pt x="278324" y="300767"/>
                    <a:pt x="250638" y="300767"/>
                  </a:cubicBezTo>
                  <a:lnTo>
                    <a:pt x="192491" y="300767"/>
                  </a:lnTo>
                  <a:lnTo>
                    <a:pt x="150384" y="373365"/>
                  </a:lnTo>
                  <a:lnTo>
                    <a:pt x="108276" y="300767"/>
                  </a:lnTo>
                  <a:lnTo>
                    <a:pt x="50129" y="300767"/>
                  </a:lnTo>
                  <a:cubicBezTo>
                    <a:pt x="22443" y="300767"/>
                    <a:pt x="0" y="278323"/>
                    <a:pt x="0" y="250638"/>
                  </a:cubicBezTo>
                  <a:lnTo>
                    <a:pt x="0" y="50129"/>
                  </a:lnTo>
                  <a:cubicBezTo>
                    <a:pt x="0" y="22443"/>
                    <a:pt x="22443" y="0"/>
                    <a:pt x="50129" y="0"/>
                  </a:cubicBezTo>
                  <a:close/>
                </a:path>
              </a:pathLst>
            </a:custGeom>
            <a:solidFill>
              <a:srgbClr val="FA8550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80" name="矩形 59">
              <a:extLst>
                <a:ext uri="{FF2B5EF4-FFF2-40B4-BE49-F238E27FC236}">
                  <a16:creationId xmlns:a16="http://schemas.microsoft.com/office/drawing/2014/main" id="{F5600AEE-6FBD-3843-9546-A300E9CFB099}"/>
                </a:ext>
              </a:extLst>
            </p:cNvPr>
            <p:cNvSpPr/>
            <p:nvPr/>
          </p:nvSpPr>
          <p:spPr>
            <a:xfrm>
              <a:off x="1773585" y="4385906"/>
              <a:ext cx="2207750" cy="83597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defTabSz="914309" hangingPunct="0">
                <a:spcAft>
                  <a:spcPts val="1200"/>
                </a:spcAft>
                <a:defRPr/>
              </a:pPr>
              <a:r>
                <a:rPr lang="en-US" altLang="zh-CN" sz="16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Organization</a:t>
              </a:r>
              <a:r>
                <a:rPr lang="zh-CN" altLang="en-US" sz="16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 </a:t>
              </a:r>
              <a:r>
                <a:rPr lang="en-US" altLang="zh-CN" sz="16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Culture</a:t>
              </a:r>
              <a:endParaRPr lang="zh-CN" altLang="en-US" sz="1600" b="1" kern="0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"/>
              </a:endParaRPr>
            </a:p>
            <a:p>
              <a:pPr defTabSz="914309" hangingPunct="0">
                <a:lnSpc>
                  <a:spcPct val="120000"/>
                </a:lnSpc>
                <a:defRPr/>
              </a:pPr>
              <a:r>
                <a:rPr lang="en-US" altLang="zh-CN" sz="14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Questionnaire, Poll, Team building, Meetings &amp; gifts</a:t>
              </a:r>
              <a:endParaRPr lang="zh-CN" altLang="en-US" sz="14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/>
              </a:endParaRPr>
            </a:p>
          </p:txBody>
        </p:sp>
      </p:grpSp>
      <p:grpSp>
        <p:nvGrpSpPr>
          <p:cNvPr id="81" name="组合 61">
            <a:extLst>
              <a:ext uri="{FF2B5EF4-FFF2-40B4-BE49-F238E27FC236}">
                <a16:creationId xmlns:a16="http://schemas.microsoft.com/office/drawing/2014/main" id="{057AC81C-73CA-C145-9177-CC3CF59D8C75}"/>
              </a:ext>
            </a:extLst>
          </p:cNvPr>
          <p:cNvGrpSpPr/>
          <p:nvPr/>
        </p:nvGrpSpPr>
        <p:grpSpPr>
          <a:xfrm>
            <a:off x="8092180" y="3206781"/>
            <a:ext cx="3805694" cy="1286977"/>
            <a:chOff x="5838135" y="4413616"/>
            <a:chExt cx="2685319" cy="908099"/>
          </a:xfrm>
        </p:grpSpPr>
        <p:sp>
          <p:nvSpPr>
            <p:cNvPr id="82" name="椭圆 64">
              <a:extLst>
                <a:ext uri="{FF2B5EF4-FFF2-40B4-BE49-F238E27FC236}">
                  <a16:creationId xmlns:a16="http://schemas.microsoft.com/office/drawing/2014/main" id="{8BEDF34E-FE33-D947-A0F3-36D38E5C0925}"/>
                </a:ext>
              </a:extLst>
            </p:cNvPr>
            <p:cNvSpPr/>
            <p:nvPr/>
          </p:nvSpPr>
          <p:spPr>
            <a:xfrm>
              <a:off x="5838135" y="4839135"/>
              <a:ext cx="412428" cy="156940"/>
            </a:xfrm>
            <a:prstGeom prst="ellipse">
              <a:avLst/>
            </a:prstGeom>
            <a:noFill/>
            <a:ln w="50800">
              <a:solidFill>
                <a:srgbClr val="FA8550"/>
              </a:solidFill>
              <a:prstDash val="solid"/>
              <a:miter/>
            </a:ln>
          </p:spPr>
          <p:txBody>
            <a:bodyPr vert="horz" wrap="square" lIns="91428" tIns="45714" rIns="91428" bIns="45714" numCol="1" spcCol="0" anchor="ctr" anchorCtr="0">
              <a:normAutofit fontScale="25000" lnSpcReduction="20000"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83" name="任意多边形 65">
              <a:extLst>
                <a:ext uri="{FF2B5EF4-FFF2-40B4-BE49-F238E27FC236}">
                  <a16:creationId xmlns:a16="http://schemas.microsoft.com/office/drawing/2014/main" id="{786B81CE-4FE5-E149-A06D-EC5BFDB18DD1}"/>
                </a:ext>
              </a:extLst>
            </p:cNvPr>
            <p:cNvSpPr/>
            <p:nvPr/>
          </p:nvSpPr>
          <p:spPr>
            <a:xfrm>
              <a:off x="5882214" y="4459299"/>
              <a:ext cx="300767" cy="373365"/>
            </a:xfrm>
            <a:custGeom>
              <a:avLst/>
              <a:gdLst/>
              <a:ahLst/>
              <a:cxnLst/>
              <a:rect l="l" t="t" r="r" b="b"/>
              <a:pathLst>
                <a:path w="300767" h="373365">
                  <a:moveTo>
                    <a:pt x="50129" y="0"/>
                  </a:moveTo>
                  <a:lnTo>
                    <a:pt x="250638" y="0"/>
                  </a:lnTo>
                  <a:cubicBezTo>
                    <a:pt x="278324" y="0"/>
                    <a:pt x="300767" y="22443"/>
                    <a:pt x="300767" y="50129"/>
                  </a:cubicBezTo>
                  <a:lnTo>
                    <a:pt x="300767" y="250638"/>
                  </a:lnTo>
                  <a:cubicBezTo>
                    <a:pt x="300767" y="278323"/>
                    <a:pt x="278324" y="300767"/>
                    <a:pt x="250638" y="300767"/>
                  </a:cubicBezTo>
                  <a:lnTo>
                    <a:pt x="192491" y="300767"/>
                  </a:lnTo>
                  <a:lnTo>
                    <a:pt x="150384" y="373365"/>
                  </a:lnTo>
                  <a:lnTo>
                    <a:pt x="108276" y="300767"/>
                  </a:lnTo>
                  <a:lnTo>
                    <a:pt x="50129" y="300767"/>
                  </a:lnTo>
                  <a:cubicBezTo>
                    <a:pt x="22443" y="300767"/>
                    <a:pt x="0" y="278323"/>
                    <a:pt x="0" y="250638"/>
                  </a:cubicBezTo>
                  <a:lnTo>
                    <a:pt x="0" y="50129"/>
                  </a:lnTo>
                  <a:cubicBezTo>
                    <a:pt x="0" y="22443"/>
                    <a:pt x="22443" y="0"/>
                    <a:pt x="50129" y="0"/>
                  </a:cubicBezTo>
                  <a:close/>
                </a:path>
              </a:pathLst>
            </a:custGeom>
            <a:solidFill>
              <a:srgbClr val="FA8550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84" name="矩形 67">
              <a:extLst>
                <a:ext uri="{FF2B5EF4-FFF2-40B4-BE49-F238E27FC236}">
                  <a16:creationId xmlns:a16="http://schemas.microsoft.com/office/drawing/2014/main" id="{57655EE3-13C6-9449-BBAF-DCE331694A54}"/>
                </a:ext>
              </a:extLst>
            </p:cNvPr>
            <p:cNvSpPr/>
            <p:nvPr/>
          </p:nvSpPr>
          <p:spPr>
            <a:xfrm>
              <a:off x="6315704" y="4413616"/>
              <a:ext cx="2207750" cy="908099"/>
            </a:xfrm>
            <a:prstGeom prst="rect">
              <a:avLst/>
            </a:prstGeom>
          </p:spPr>
          <p:txBody>
            <a:bodyPr wrap="square">
              <a:normAutofit fontScale="57500" lnSpcReduction="20000"/>
            </a:bodyPr>
            <a:lstStyle/>
            <a:p>
              <a:pPr defTabSz="914309" hangingPunct="0">
                <a:spcAft>
                  <a:spcPts val="1200"/>
                </a:spcAft>
                <a:defRPr/>
              </a:pPr>
              <a:r>
                <a:rPr lang="en-US" altLang="zh-CN" sz="32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Collaboration</a:t>
              </a:r>
              <a:endParaRPr lang="zh-CN" altLang="en-US" sz="3200" b="1" kern="0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"/>
              </a:endParaRPr>
            </a:p>
            <a:p>
              <a:pPr defTabSz="914309" hangingPunct="0">
                <a:lnSpc>
                  <a:spcPct val="120000"/>
                </a:lnSpc>
                <a:defRPr/>
              </a:pPr>
              <a:r>
                <a:rPr lang="en-US" altLang="zh-CN" sz="28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Built-In E-mail &amp; Meeting , Calendar, Log, Smart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ToDos</a:t>
              </a:r>
              <a:endParaRPr lang="zh-CN" altLang="en-US" sz="14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/>
              </a:endParaRPr>
            </a:p>
          </p:txBody>
        </p:sp>
      </p:grpSp>
      <p:grpSp>
        <p:nvGrpSpPr>
          <p:cNvPr id="85" name="组合 91">
            <a:extLst>
              <a:ext uri="{FF2B5EF4-FFF2-40B4-BE49-F238E27FC236}">
                <a16:creationId xmlns:a16="http://schemas.microsoft.com/office/drawing/2014/main" id="{A3969C88-EF87-894D-9AA5-3092C841D266}"/>
              </a:ext>
            </a:extLst>
          </p:cNvPr>
          <p:cNvGrpSpPr/>
          <p:nvPr/>
        </p:nvGrpSpPr>
        <p:grpSpPr>
          <a:xfrm>
            <a:off x="2173481" y="5110896"/>
            <a:ext cx="3922519" cy="918090"/>
            <a:chOff x="4247" y="8294"/>
            <a:chExt cx="6178" cy="1446"/>
          </a:xfrm>
        </p:grpSpPr>
        <p:sp>
          <p:nvSpPr>
            <p:cNvPr id="86" name="椭圆 78">
              <a:extLst>
                <a:ext uri="{FF2B5EF4-FFF2-40B4-BE49-F238E27FC236}">
                  <a16:creationId xmlns:a16="http://schemas.microsoft.com/office/drawing/2014/main" id="{06CF41AC-264A-E949-8B4A-9C6B57F14E7C}"/>
                </a:ext>
              </a:extLst>
            </p:cNvPr>
            <p:cNvSpPr/>
            <p:nvPr/>
          </p:nvSpPr>
          <p:spPr>
            <a:xfrm>
              <a:off x="4247" y="9244"/>
              <a:ext cx="921" cy="350"/>
            </a:xfrm>
            <a:prstGeom prst="ellipse">
              <a:avLst/>
            </a:prstGeom>
            <a:noFill/>
            <a:ln w="50800">
              <a:solidFill>
                <a:srgbClr val="FA8550"/>
              </a:solidFill>
              <a:prstDash val="solid"/>
              <a:miter/>
            </a:ln>
          </p:spPr>
          <p:txBody>
            <a:bodyPr vert="horz" wrap="square" lIns="91428" tIns="45714" rIns="91428" bIns="45714" numCol="1" spcCol="0" anchor="ctr" anchorCtr="0">
              <a:normAutofit fontScale="25000" lnSpcReduction="20000"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87" name="任意多边形 79">
              <a:extLst>
                <a:ext uri="{FF2B5EF4-FFF2-40B4-BE49-F238E27FC236}">
                  <a16:creationId xmlns:a16="http://schemas.microsoft.com/office/drawing/2014/main" id="{217B6296-F9D3-C146-9FFB-47F0E258BBD1}"/>
                </a:ext>
              </a:extLst>
            </p:cNvPr>
            <p:cNvSpPr/>
            <p:nvPr/>
          </p:nvSpPr>
          <p:spPr>
            <a:xfrm>
              <a:off x="4345" y="8396"/>
              <a:ext cx="671" cy="833"/>
            </a:xfrm>
            <a:custGeom>
              <a:avLst/>
              <a:gdLst/>
              <a:ahLst/>
              <a:cxnLst/>
              <a:rect l="l" t="t" r="r" b="b"/>
              <a:pathLst>
                <a:path w="671" h="833">
                  <a:moveTo>
                    <a:pt x="112" y="0"/>
                  </a:moveTo>
                  <a:lnTo>
                    <a:pt x="559" y="0"/>
                  </a:lnTo>
                  <a:cubicBezTo>
                    <a:pt x="621" y="0"/>
                    <a:pt x="671" y="50"/>
                    <a:pt x="671" y="112"/>
                  </a:cubicBezTo>
                  <a:lnTo>
                    <a:pt x="671" y="559"/>
                  </a:lnTo>
                  <a:cubicBezTo>
                    <a:pt x="671" y="621"/>
                    <a:pt x="621" y="671"/>
                    <a:pt x="559" y="671"/>
                  </a:cubicBezTo>
                  <a:lnTo>
                    <a:pt x="429" y="671"/>
                  </a:lnTo>
                  <a:lnTo>
                    <a:pt x="336" y="833"/>
                  </a:lnTo>
                  <a:lnTo>
                    <a:pt x="242" y="671"/>
                  </a:lnTo>
                  <a:lnTo>
                    <a:pt x="112" y="671"/>
                  </a:lnTo>
                  <a:cubicBezTo>
                    <a:pt x="50" y="671"/>
                    <a:pt x="0" y="621"/>
                    <a:pt x="0" y="559"/>
                  </a:cubicBezTo>
                  <a:lnTo>
                    <a:pt x="0" y="112"/>
                  </a:lnTo>
                  <a:cubicBezTo>
                    <a:pt x="0" y="50"/>
                    <a:pt x="50" y="0"/>
                    <a:pt x="112" y="0"/>
                  </a:cubicBezTo>
                  <a:close/>
                </a:path>
              </a:pathLst>
            </a:custGeom>
            <a:solidFill>
              <a:srgbClr val="FA8550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88" name="矩形 80">
              <a:extLst>
                <a:ext uri="{FF2B5EF4-FFF2-40B4-BE49-F238E27FC236}">
                  <a16:creationId xmlns:a16="http://schemas.microsoft.com/office/drawing/2014/main" id="{A49171A8-D597-5C41-9110-A2021ADA4746}"/>
                </a:ext>
              </a:extLst>
            </p:cNvPr>
            <p:cNvSpPr/>
            <p:nvPr/>
          </p:nvSpPr>
          <p:spPr>
            <a:xfrm>
              <a:off x="5313" y="8294"/>
              <a:ext cx="5112" cy="1446"/>
            </a:xfrm>
            <a:prstGeom prst="rect">
              <a:avLst/>
            </a:prstGeom>
          </p:spPr>
          <p:txBody>
            <a:bodyPr wrap="square">
              <a:normAutofit fontScale="92500" lnSpcReduction="10000"/>
            </a:bodyPr>
            <a:lstStyle/>
            <a:p>
              <a:pPr defTabSz="914309" hangingPunct="0">
                <a:spcAft>
                  <a:spcPts val="1200"/>
                </a:spcAft>
                <a:defRPr/>
              </a:pPr>
              <a:r>
                <a:rPr lang="en-US" altLang="zh-CN" sz="16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Training</a:t>
              </a:r>
              <a:endParaRPr lang="zh-CN" altLang="en-US" sz="1600" b="1" kern="0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"/>
              </a:endParaRPr>
            </a:p>
            <a:p>
              <a:pPr defTabSz="914309" hangingPunct="0">
                <a:lnSpc>
                  <a:spcPct val="120000"/>
                </a:lnSpc>
                <a:defRPr/>
              </a:pPr>
              <a:r>
                <a:rPr lang="en-US" altLang="zh-CN" sz="14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Knowledge share &amp; management LVB &amp; VOD Course, </a:t>
              </a:r>
              <a:r>
                <a:rPr lang="en-US" altLang="zh-CN" sz="1400" kern="0" dirty="0" err="1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Quitz</a:t>
              </a:r>
              <a:endParaRPr lang="zh-CN" altLang="en-US" sz="28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/>
              </a:endParaRPr>
            </a:p>
          </p:txBody>
        </p:sp>
      </p:grpSp>
      <p:grpSp>
        <p:nvGrpSpPr>
          <p:cNvPr id="89" name="组合 92">
            <a:extLst>
              <a:ext uri="{FF2B5EF4-FFF2-40B4-BE49-F238E27FC236}">
                <a16:creationId xmlns:a16="http://schemas.microsoft.com/office/drawing/2014/main" id="{B7D25842-EA14-2643-81E7-3DF4390292CC}"/>
              </a:ext>
            </a:extLst>
          </p:cNvPr>
          <p:cNvGrpSpPr/>
          <p:nvPr/>
        </p:nvGrpSpPr>
        <p:grpSpPr>
          <a:xfrm>
            <a:off x="7063615" y="4929946"/>
            <a:ext cx="4269819" cy="917456"/>
            <a:chOff x="11274" y="8294"/>
            <a:chExt cx="6725" cy="1445"/>
          </a:xfrm>
        </p:grpSpPr>
        <p:sp>
          <p:nvSpPr>
            <p:cNvPr id="90" name="椭圆 82">
              <a:extLst>
                <a:ext uri="{FF2B5EF4-FFF2-40B4-BE49-F238E27FC236}">
                  <a16:creationId xmlns:a16="http://schemas.microsoft.com/office/drawing/2014/main" id="{04D41733-5537-F94E-8E50-0A63BFE46EA1}"/>
                </a:ext>
              </a:extLst>
            </p:cNvPr>
            <p:cNvSpPr/>
            <p:nvPr/>
          </p:nvSpPr>
          <p:spPr>
            <a:xfrm>
              <a:off x="11274" y="9244"/>
              <a:ext cx="921" cy="350"/>
            </a:xfrm>
            <a:prstGeom prst="ellipse">
              <a:avLst/>
            </a:prstGeom>
            <a:noFill/>
            <a:ln w="50800">
              <a:solidFill>
                <a:srgbClr val="FA8550"/>
              </a:solidFill>
              <a:prstDash val="solid"/>
              <a:miter/>
            </a:ln>
          </p:spPr>
          <p:txBody>
            <a:bodyPr vert="horz" wrap="square" lIns="91428" tIns="45714" rIns="91428" bIns="45714" numCol="1" spcCol="0" anchor="ctr" anchorCtr="0">
              <a:normAutofit fontScale="25000" lnSpcReduction="20000"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91" name="任意多边形 83">
              <a:extLst>
                <a:ext uri="{FF2B5EF4-FFF2-40B4-BE49-F238E27FC236}">
                  <a16:creationId xmlns:a16="http://schemas.microsoft.com/office/drawing/2014/main" id="{E0F9D6C9-3B27-E349-A14E-3005327BD179}"/>
                </a:ext>
              </a:extLst>
            </p:cNvPr>
            <p:cNvSpPr/>
            <p:nvPr/>
          </p:nvSpPr>
          <p:spPr>
            <a:xfrm>
              <a:off x="11373" y="8396"/>
              <a:ext cx="671" cy="833"/>
            </a:xfrm>
            <a:custGeom>
              <a:avLst/>
              <a:gdLst/>
              <a:ahLst/>
              <a:cxnLst/>
              <a:rect l="l" t="t" r="r" b="b"/>
              <a:pathLst>
                <a:path w="671" h="833">
                  <a:moveTo>
                    <a:pt x="112" y="0"/>
                  </a:moveTo>
                  <a:lnTo>
                    <a:pt x="559" y="0"/>
                  </a:lnTo>
                  <a:cubicBezTo>
                    <a:pt x="621" y="0"/>
                    <a:pt x="671" y="50"/>
                    <a:pt x="671" y="112"/>
                  </a:cubicBezTo>
                  <a:lnTo>
                    <a:pt x="671" y="559"/>
                  </a:lnTo>
                  <a:cubicBezTo>
                    <a:pt x="671" y="621"/>
                    <a:pt x="621" y="671"/>
                    <a:pt x="559" y="671"/>
                  </a:cubicBezTo>
                  <a:lnTo>
                    <a:pt x="429" y="671"/>
                  </a:lnTo>
                  <a:lnTo>
                    <a:pt x="336" y="833"/>
                  </a:lnTo>
                  <a:lnTo>
                    <a:pt x="242" y="671"/>
                  </a:lnTo>
                  <a:lnTo>
                    <a:pt x="112" y="671"/>
                  </a:lnTo>
                  <a:cubicBezTo>
                    <a:pt x="50" y="671"/>
                    <a:pt x="0" y="621"/>
                    <a:pt x="0" y="559"/>
                  </a:cubicBezTo>
                  <a:lnTo>
                    <a:pt x="0" y="112"/>
                  </a:lnTo>
                  <a:cubicBezTo>
                    <a:pt x="0" y="50"/>
                    <a:pt x="50" y="0"/>
                    <a:pt x="112" y="0"/>
                  </a:cubicBezTo>
                  <a:close/>
                </a:path>
              </a:pathLst>
            </a:custGeom>
            <a:solidFill>
              <a:srgbClr val="FA8550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914309" hangingPunct="0">
                <a:defRPr/>
              </a:pPr>
              <a:endParaRPr lang="zh-CN" altLang="en-US" b="1" kern="0">
                <a:solidFill>
                  <a:srgbClr val="000000"/>
                </a:solidFill>
                <a:latin typeface="TencentSans W3" panose="020C04030202040F0204" pitchFamily="34" charset="-122"/>
                <a:ea typeface="TencentSans W3" panose="020C04030202040F0204" pitchFamily="34" charset="-122"/>
                <a:cs typeface="Helvetica Neue"/>
                <a:sym typeface="Helvetica"/>
              </a:endParaRPr>
            </a:p>
          </p:txBody>
        </p:sp>
        <p:sp>
          <p:nvSpPr>
            <p:cNvPr id="92" name="矩形 84">
              <a:extLst>
                <a:ext uri="{FF2B5EF4-FFF2-40B4-BE49-F238E27FC236}">
                  <a16:creationId xmlns:a16="http://schemas.microsoft.com/office/drawing/2014/main" id="{9495B4AE-AA39-9444-8482-8D7511506F06}"/>
                </a:ext>
              </a:extLst>
            </p:cNvPr>
            <p:cNvSpPr/>
            <p:nvPr/>
          </p:nvSpPr>
          <p:spPr>
            <a:xfrm>
              <a:off x="12341" y="8294"/>
              <a:ext cx="5658" cy="1445"/>
            </a:xfrm>
            <a:prstGeom prst="rect">
              <a:avLst/>
            </a:prstGeom>
          </p:spPr>
          <p:txBody>
            <a:bodyPr wrap="square">
              <a:normAutofit fontScale="97500"/>
            </a:bodyPr>
            <a:lstStyle/>
            <a:p>
              <a:pPr defTabSz="914309" hangingPunct="0">
                <a:spcAft>
                  <a:spcPts val="1200"/>
                </a:spcAft>
                <a:defRPr/>
              </a:pPr>
              <a:r>
                <a:rPr lang="en-US" altLang="zh-CN" sz="15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Social</a:t>
              </a:r>
              <a:r>
                <a:rPr lang="zh-CN" altLang="en-US" sz="15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 </a:t>
              </a:r>
            </a:p>
            <a:p>
              <a:pPr defTabSz="914309" hangingPunct="0">
                <a:lnSpc>
                  <a:spcPct val="120000"/>
                </a:lnSpc>
                <a:defRPr/>
              </a:pPr>
              <a:r>
                <a:rPr lang="en-US" altLang="zh-CN" sz="14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BBS, gamification, redemption </a:t>
              </a:r>
              <a:endParaRPr lang="zh-CN" altLang="en-US" sz="14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/>
              </a:endParaRPr>
            </a:p>
          </p:txBody>
        </p:sp>
      </p:grpSp>
      <p:grpSp>
        <p:nvGrpSpPr>
          <p:cNvPr id="93" name="组合 88">
            <a:extLst>
              <a:ext uri="{FF2B5EF4-FFF2-40B4-BE49-F238E27FC236}">
                <a16:creationId xmlns:a16="http://schemas.microsoft.com/office/drawing/2014/main" id="{18EA3C9E-946A-8745-9DA9-01984A4D1512}"/>
              </a:ext>
            </a:extLst>
          </p:cNvPr>
          <p:cNvGrpSpPr/>
          <p:nvPr/>
        </p:nvGrpSpPr>
        <p:grpSpPr>
          <a:xfrm>
            <a:off x="7195677" y="1457583"/>
            <a:ext cx="4137756" cy="1024757"/>
            <a:chOff x="11274" y="2747"/>
            <a:chExt cx="5990" cy="1614"/>
          </a:xfrm>
        </p:grpSpPr>
        <p:grpSp>
          <p:nvGrpSpPr>
            <p:cNvPr id="94" name="组合 68">
              <a:extLst>
                <a:ext uri="{FF2B5EF4-FFF2-40B4-BE49-F238E27FC236}">
                  <a16:creationId xmlns:a16="http://schemas.microsoft.com/office/drawing/2014/main" id="{4D5F8288-1BF3-B547-89F6-23912C1A7515}"/>
                </a:ext>
              </a:extLst>
            </p:cNvPr>
            <p:cNvGrpSpPr/>
            <p:nvPr/>
          </p:nvGrpSpPr>
          <p:grpSpPr>
            <a:xfrm>
              <a:off x="11274" y="2747"/>
              <a:ext cx="5990" cy="1443"/>
              <a:chOff x="5381090" y="2846553"/>
              <a:chExt cx="2683413" cy="646331"/>
            </a:xfrm>
          </p:grpSpPr>
          <p:sp>
            <p:nvSpPr>
              <p:cNvPr id="96" name="椭圆 73">
                <a:extLst>
                  <a:ext uri="{FF2B5EF4-FFF2-40B4-BE49-F238E27FC236}">
                    <a16:creationId xmlns:a16="http://schemas.microsoft.com/office/drawing/2014/main" id="{0F8BFB10-2CF3-7A4C-9711-1A01F7889DA3}"/>
                  </a:ext>
                </a:extLst>
              </p:cNvPr>
              <p:cNvSpPr/>
              <p:nvPr/>
            </p:nvSpPr>
            <p:spPr>
              <a:xfrm>
                <a:off x="7652075" y="3264512"/>
                <a:ext cx="412428" cy="156940"/>
              </a:xfrm>
              <a:prstGeom prst="ellipse">
                <a:avLst/>
              </a:prstGeom>
              <a:noFill/>
              <a:ln w="50800">
                <a:solidFill>
                  <a:srgbClr val="FA8550"/>
                </a:solidFill>
                <a:prstDash val="solid"/>
                <a:miter/>
              </a:ln>
            </p:spPr>
            <p:txBody>
              <a:bodyPr vert="horz" wrap="square" lIns="91428" tIns="45714" rIns="91428" bIns="45714" numCol="1" spcCol="0" anchor="ctr" anchorCtr="0">
                <a:normAutofit fontScale="25000" lnSpcReduction="20000"/>
              </a:bodyPr>
              <a:lstStyle/>
              <a:p>
                <a:pPr algn="ctr" defTabSz="914309" hangingPunct="0">
                  <a:defRPr/>
                </a:pPr>
                <a:endParaRPr lang="zh-CN" altLang="en-US" b="1" kern="0">
                  <a:solidFill>
                    <a:srgbClr val="000000"/>
                  </a:solidFill>
                  <a:latin typeface="TencentSans W3" panose="020C04030202040F0204" pitchFamily="34" charset="-122"/>
                  <a:ea typeface="TencentSans W3" panose="020C04030202040F0204" pitchFamily="34" charset="-122"/>
                  <a:cs typeface="Helvetica Neue"/>
                  <a:sym typeface="Helvetica"/>
                </a:endParaRPr>
              </a:p>
            </p:txBody>
          </p:sp>
          <p:sp>
            <p:nvSpPr>
              <p:cNvPr id="97" name="任意多边形 74">
                <a:extLst>
                  <a:ext uri="{FF2B5EF4-FFF2-40B4-BE49-F238E27FC236}">
                    <a16:creationId xmlns:a16="http://schemas.microsoft.com/office/drawing/2014/main" id="{3281213B-B29F-E84D-8EEB-4EC0D1DEF82B}"/>
                  </a:ext>
                </a:extLst>
              </p:cNvPr>
              <p:cNvSpPr/>
              <p:nvPr/>
            </p:nvSpPr>
            <p:spPr>
              <a:xfrm>
                <a:off x="7692314" y="2873700"/>
                <a:ext cx="300767" cy="373365"/>
              </a:xfrm>
              <a:custGeom>
                <a:avLst/>
                <a:gdLst/>
                <a:ahLst/>
                <a:cxnLst/>
                <a:rect l="l" t="t" r="r" b="b"/>
                <a:pathLst>
                  <a:path w="300767" h="373365">
                    <a:moveTo>
                      <a:pt x="50129" y="0"/>
                    </a:moveTo>
                    <a:lnTo>
                      <a:pt x="250638" y="0"/>
                    </a:lnTo>
                    <a:cubicBezTo>
                      <a:pt x="278324" y="0"/>
                      <a:pt x="300767" y="22443"/>
                      <a:pt x="300767" y="50129"/>
                    </a:cubicBezTo>
                    <a:lnTo>
                      <a:pt x="300767" y="250638"/>
                    </a:lnTo>
                    <a:cubicBezTo>
                      <a:pt x="300767" y="278323"/>
                      <a:pt x="278324" y="300767"/>
                      <a:pt x="250638" y="300767"/>
                    </a:cubicBezTo>
                    <a:lnTo>
                      <a:pt x="192491" y="300767"/>
                    </a:lnTo>
                    <a:lnTo>
                      <a:pt x="150384" y="373365"/>
                    </a:lnTo>
                    <a:lnTo>
                      <a:pt x="108276" y="300767"/>
                    </a:lnTo>
                    <a:lnTo>
                      <a:pt x="50129" y="300767"/>
                    </a:lnTo>
                    <a:cubicBezTo>
                      <a:pt x="22443" y="300767"/>
                      <a:pt x="0" y="278323"/>
                      <a:pt x="0" y="250638"/>
                    </a:cubicBezTo>
                    <a:lnTo>
                      <a:pt x="0" y="50129"/>
                    </a:lnTo>
                    <a:cubicBezTo>
                      <a:pt x="0" y="22443"/>
                      <a:pt x="22443" y="0"/>
                      <a:pt x="50129" y="0"/>
                    </a:cubicBezTo>
                    <a:close/>
                  </a:path>
                </a:pathLst>
              </a:custGeom>
              <a:solidFill>
                <a:srgbClr val="FA8550"/>
              </a:solidFill>
              <a:ln>
                <a:noFill/>
              </a:ln>
            </p:spPr>
            <p:txBody>
              <a:bodyPr anchor="ctr">
                <a:normAutofit/>
              </a:bodyPr>
              <a:lstStyle/>
              <a:p>
                <a:pPr algn="ctr" defTabSz="914309" hangingPunct="0">
                  <a:defRPr/>
                </a:pPr>
                <a:endParaRPr lang="zh-CN" altLang="en-US" b="1" kern="0">
                  <a:solidFill>
                    <a:srgbClr val="000000"/>
                  </a:solidFill>
                  <a:latin typeface="TencentSans W3" panose="020C04030202040F0204" pitchFamily="34" charset="-122"/>
                  <a:ea typeface="TencentSans W3" panose="020C04030202040F0204" pitchFamily="34" charset="-122"/>
                  <a:cs typeface="Helvetica Neue"/>
                  <a:sym typeface="Helvetica"/>
                </a:endParaRPr>
              </a:p>
            </p:txBody>
          </p:sp>
          <p:sp>
            <p:nvSpPr>
              <p:cNvPr id="98" name="矩形 77">
                <a:extLst>
                  <a:ext uri="{FF2B5EF4-FFF2-40B4-BE49-F238E27FC236}">
                    <a16:creationId xmlns:a16="http://schemas.microsoft.com/office/drawing/2014/main" id="{11DDDEF2-DA38-A64B-B3FB-963AACFB94D8}"/>
                  </a:ext>
                </a:extLst>
              </p:cNvPr>
              <p:cNvSpPr/>
              <p:nvPr/>
            </p:nvSpPr>
            <p:spPr>
              <a:xfrm>
                <a:off x="5381090" y="2846553"/>
                <a:ext cx="2207621" cy="646331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algn="r" defTabSz="914309" hangingPunct="0">
                  <a:defRPr/>
                </a:pPr>
                <a:endParaRPr lang="da-DK" b="1" kern="0">
                  <a:solidFill>
                    <a:srgbClr val="000000"/>
                  </a:solidFill>
                  <a:latin typeface="TencentSans W3" panose="020C04030202040F0204" pitchFamily="34" charset="-122"/>
                  <a:ea typeface="TencentSans W3" panose="020C04030202040F0204" pitchFamily="34" charset="-122"/>
                  <a:cs typeface="Helvetica Neue"/>
                  <a:sym typeface="Helvetica"/>
                </a:endParaRPr>
              </a:p>
            </p:txBody>
          </p:sp>
        </p:grpSp>
        <p:sp>
          <p:nvSpPr>
            <p:cNvPr id="95" name="矩形 87">
              <a:extLst>
                <a:ext uri="{FF2B5EF4-FFF2-40B4-BE49-F238E27FC236}">
                  <a16:creationId xmlns:a16="http://schemas.microsoft.com/office/drawing/2014/main" id="{3B65395A-DC93-9247-A201-B02924E1F1A5}"/>
                </a:ext>
              </a:extLst>
            </p:cNvPr>
            <p:cNvSpPr/>
            <p:nvPr/>
          </p:nvSpPr>
          <p:spPr>
            <a:xfrm>
              <a:off x="12064" y="2918"/>
              <a:ext cx="4192" cy="1443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/>
            <a:p>
              <a:pPr algn="r" defTabSz="914309" hangingPunct="0">
                <a:spcAft>
                  <a:spcPts val="1200"/>
                </a:spcAft>
                <a:defRPr/>
              </a:pPr>
              <a:r>
                <a:rPr lang="en-US" altLang="zh-CN" sz="1600" b="1" kern="0" dirty="0">
                  <a:solidFill>
                    <a:srgbClr val="000000"/>
                  </a:solidFill>
                  <a:latin typeface="TencentSans W7" panose="020C04030202040F0204" pitchFamily="34" charset="-122"/>
                  <a:ea typeface="TencentSans W7" panose="020C04030202040F0204" pitchFamily="34" charset="-122"/>
                  <a:cs typeface="Helvetica Neue"/>
                  <a:sym typeface="Helvetica"/>
                </a:rPr>
                <a:t>HR</a:t>
              </a:r>
              <a:endParaRPr lang="zh-CN" altLang="en-US" sz="1600" b="1" kern="0" dirty="0">
                <a:solidFill>
                  <a:srgbClr val="000000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Helvetica Neue"/>
                <a:sym typeface="Helvetica"/>
              </a:endParaRPr>
            </a:p>
            <a:p>
              <a:pPr algn="r" defTabSz="914309" hangingPunct="0">
                <a:defRPr/>
              </a:pPr>
              <a:r>
                <a:rPr lang="en-US" altLang="zh-CN" sz="16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E-Badge,,</a:t>
              </a:r>
              <a:r>
                <a:rPr lang="zh-CN" altLang="en-US" sz="16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 </a:t>
              </a:r>
              <a:r>
                <a:rPr lang="en-US" altLang="zh-CN" sz="1600" kern="0" dirty="0">
                  <a:solidFill>
                    <a:srgbClr val="0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Helvetica Neue"/>
                  <a:sym typeface="Helvetica"/>
                </a:rPr>
                <a:t>Business Travel, OKR, Payroll </a:t>
              </a:r>
              <a:endParaRPr lang="zh-CN" altLang="en-US" sz="1600" kern="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"/>
                <a:sym typeface="Helvetica"/>
              </a:endParaRPr>
            </a:p>
          </p:txBody>
        </p:sp>
      </p:grpSp>
      <p:pic>
        <p:nvPicPr>
          <p:cNvPr id="99" name="图片 93">
            <a:extLst>
              <a:ext uri="{FF2B5EF4-FFF2-40B4-BE49-F238E27FC236}">
                <a16:creationId xmlns:a16="http://schemas.microsoft.com/office/drawing/2014/main" id="{65F59662-02BC-F24B-A6C6-ABD01B3E793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66188" y="3186779"/>
            <a:ext cx="405712" cy="405712"/>
          </a:xfrm>
          <a:prstGeom prst="rect">
            <a:avLst/>
          </a:prstGeom>
        </p:spPr>
      </p:pic>
      <p:pic>
        <p:nvPicPr>
          <p:cNvPr id="100" name="图片 94">
            <a:extLst>
              <a:ext uri="{FF2B5EF4-FFF2-40B4-BE49-F238E27FC236}">
                <a16:creationId xmlns:a16="http://schemas.microsoft.com/office/drawing/2014/main" id="{FA8BDF65-73F0-0D49-9321-53085F882C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270623" y="5208673"/>
            <a:ext cx="359953" cy="359953"/>
          </a:xfrm>
          <a:prstGeom prst="rect">
            <a:avLst/>
          </a:prstGeom>
        </p:spPr>
      </p:pic>
      <p:pic>
        <p:nvPicPr>
          <p:cNvPr id="101" name="图片 95">
            <a:extLst>
              <a:ext uri="{FF2B5EF4-FFF2-40B4-BE49-F238E27FC236}">
                <a16:creationId xmlns:a16="http://schemas.microsoft.com/office/drawing/2014/main" id="{265FE737-A949-9B42-9A59-6709DE93FC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821056" y="1503932"/>
            <a:ext cx="393014" cy="393014"/>
          </a:xfrm>
          <a:prstGeom prst="rect">
            <a:avLst/>
          </a:prstGeom>
        </p:spPr>
      </p:pic>
      <p:pic>
        <p:nvPicPr>
          <p:cNvPr id="102" name="图片 96">
            <a:extLst>
              <a:ext uri="{FF2B5EF4-FFF2-40B4-BE49-F238E27FC236}">
                <a16:creationId xmlns:a16="http://schemas.microsoft.com/office/drawing/2014/main" id="{3644AAB4-E273-9E4F-8155-B561F5A0CFD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195677" y="5065182"/>
            <a:ext cx="279364" cy="279364"/>
          </a:xfrm>
          <a:prstGeom prst="rect">
            <a:avLst/>
          </a:prstGeom>
        </p:spPr>
      </p:pic>
      <p:pic>
        <p:nvPicPr>
          <p:cNvPr id="103" name="图片 97">
            <a:extLst>
              <a:ext uri="{FF2B5EF4-FFF2-40B4-BE49-F238E27FC236}">
                <a16:creationId xmlns:a16="http://schemas.microsoft.com/office/drawing/2014/main" id="{5DF44927-6AB3-F448-AD66-B6DE1BFD73E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194402" y="3296302"/>
            <a:ext cx="350474" cy="35047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6052C9-2482-5775-EAB0-6C733F5E1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251" y="378095"/>
            <a:ext cx="1595298" cy="2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074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 图文版式">
  <a:themeElements>
    <a:clrScheme name="CSIG商务PPT配色">
      <a:dk1>
        <a:srgbClr val="000000"/>
      </a:dk1>
      <a:lt1>
        <a:srgbClr val="FFFFFF"/>
      </a:lt1>
      <a:dk2>
        <a:srgbClr val="0060FF"/>
      </a:dk2>
      <a:lt2>
        <a:srgbClr val="FFFFFF"/>
      </a:lt2>
      <a:accent1>
        <a:srgbClr val="0060F0"/>
      </a:accent1>
      <a:accent2>
        <a:srgbClr val="A736FF"/>
      </a:accent2>
      <a:accent3>
        <a:srgbClr val="03905C"/>
      </a:accent3>
      <a:accent4>
        <a:srgbClr val="EB8707"/>
      </a:accent4>
      <a:accent5>
        <a:srgbClr val="009FD1"/>
      </a:accent5>
      <a:accent6>
        <a:srgbClr val="647697"/>
      </a:accent6>
      <a:hlink>
        <a:srgbClr val="444444"/>
      </a:hlink>
      <a:folHlink>
        <a:srgbClr val="444444"/>
      </a:folHlink>
    </a:clrScheme>
    <a:fontScheme name="White">
      <a:majorFont>
        <a:latin typeface="腾讯体 W7"/>
        <a:ea typeface="腾讯体 W7"/>
        <a:cs typeface="腾讯体 W7"/>
      </a:majorFont>
      <a:minorFont>
        <a:latin typeface="腾讯体 W7"/>
        <a:ea typeface="腾讯体 W7"/>
        <a:cs typeface="腾讯体 W7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miter lim="400000"/>
        </a:ln>
      </a:spPr>
      <a:bodyPr lIns="50800" tIns="50800" rIns="50800" bIns="50800" anchor="ctr"/>
      <a:lstStyle>
        <a:defPPr algn="l">
          <a:defRPr sz="3200" b="0">
            <a:solidFill>
              <a:srgbClr val="FFFFFF"/>
            </a:solidFill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腾讯云PPT模板（浅色版）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hrrcu1qt">
      <a:majorFont>
        <a:latin typeface="腾讯体"/>
        <a:ea typeface="腾讯体"/>
        <a:cs typeface=""/>
      </a:majorFont>
      <a:minorFont>
        <a:latin typeface="腾讯体"/>
        <a:ea typeface="腾讯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自定义 5">
      <a:majorFont>
        <a:latin typeface="DIN"/>
        <a:ea typeface="Microsoft YaHei Light"/>
        <a:cs typeface="Helvetica Neue"/>
      </a:majorFont>
      <a:minorFont>
        <a:latin typeface="DIN"/>
        <a:ea typeface="Microsoft YaHei Light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1338</Words>
  <Application>Microsoft Macintosh PowerPoint</Application>
  <PresentationFormat>Widescreen</PresentationFormat>
  <Paragraphs>340</Paragraphs>
  <Slides>17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48" baseType="lpstr">
      <vt:lpstr>等线</vt:lpstr>
      <vt:lpstr>FZLanTingHei-R-GBK</vt:lpstr>
      <vt:lpstr>Microsoft YaHei</vt:lpstr>
      <vt:lpstr>Microsoft YaHei</vt:lpstr>
      <vt:lpstr>Microsoft YaHei Light</vt:lpstr>
      <vt:lpstr>Microsoft YaHei UI</vt:lpstr>
      <vt:lpstr>Montserrat Bold</vt:lpstr>
      <vt:lpstr>PingFang SC Regular</vt:lpstr>
      <vt:lpstr>PingFang SC Semibold</vt:lpstr>
      <vt:lpstr>TencentSans W3</vt:lpstr>
      <vt:lpstr>TencentSans W7</vt:lpstr>
      <vt:lpstr>TTTGB Medium</vt:lpstr>
      <vt:lpstr>幼圆</vt:lpstr>
      <vt:lpstr>思源黑体 CN Medium</vt:lpstr>
      <vt:lpstr>腾讯体</vt:lpstr>
      <vt:lpstr>腾讯体 W7</vt:lpstr>
      <vt:lpstr>Arial</vt:lpstr>
      <vt:lpstr>Calibri</vt:lpstr>
      <vt:lpstr>Calibri Light</vt:lpstr>
      <vt:lpstr>DIN</vt:lpstr>
      <vt:lpstr>Helvetica Neue</vt:lpstr>
      <vt:lpstr>Helvetica Neue Light</vt:lpstr>
      <vt:lpstr>Helvetica Neue Medium</vt:lpstr>
      <vt:lpstr>Source Sans Pro</vt:lpstr>
      <vt:lpstr>Times Roman</vt:lpstr>
      <vt:lpstr>Wingdings</vt:lpstr>
      <vt:lpstr>2 图文版式</vt:lpstr>
      <vt:lpstr>1_Office Theme</vt:lpstr>
      <vt:lpstr>腾讯云PPT模板（浅色版）</vt:lpstr>
      <vt:lpstr>2_Office Theme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Chen</dc:creator>
  <cp:lastModifiedBy>H100448</cp:lastModifiedBy>
  <cp:revision>25</cp:revision>
  <dcterms:created xsi:type="dcterms:W3CDTF">2022-07-05T07:38:48Z</dcterms:created>
  <dcterms:modified xsi:type="dcterms:W3CDTF">2022-08-04T08:39:37Z</dcterms:modified>
</cp:coreProperties>
</file>