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1" r:id="rId1"/>
    <p:sldMasterId id="2147483729" r:id="rId2"/>
  </p:sldMasterIdLst>
  <p:notesMasterIdLst>
    <p:notesMasterId r:id="rId35"/>
  </p:notesMasterIdLst>
  <p:sldIdLst>
    <p:sldId id="369" r:id="rId3"/>
    <p:sldId id="491" r:id="rId4"/>
    <p:sldId id="258" r:id="rId5"/>
    <p:sldId id="333" r:id="rId6"/>
    <p:sldId id="378" r:id="rId7"/>
    <p:sldId id="377" r:id="rId8"/>
    <p:sldId id="379" r:id="rId9"/>
    <p:sldId id="380" r:id="rId10"/>
    <p:sldId id="492" r:id="rId11"/>
    <p:sldId id="385" r:id="rId12"/>
    <p:sldId id="384" r:id="rId13"/>
    <p:sldId id="387" r:id="rId14"/>
    <p:sldId id="386" r:id="rId15"/>
    <p:sldId id="494" r:id="rId16"/>
    <p:sldId id="381" r:id="rId17"/>
    <p:sldId id="495" r:id="rId18"/>
    <p:sldId id="383" r:id="rId19"/>
    <p:sldId id="496" r:id="rId20"/>
    <p:sldId id="493" r:id="rId21"/>
    <p:sldId id="390" r:id="rId22"/>
    <p:sldId id="388" r:id="rId23"/>
    <p:sldId id="391" r:id="rId24"/>
    <p:sldId id="389" r:id="rId25"/>
    <p:sldId id="498" r:id="rId26"/>
    <p:sldId id="497" r:id="rId27"/>
    <p:sldId id="499" r:id="rId28"/>
    <p:sldId id="500" r:id="rId29"/>
    <p:sldId id="501" r:id="rId30"/>
    <p:sldId id="502" r:id="rId31"/>
    <p:sldId id="503" r:id="rId32"/>
    <p:sldId id="304" r:id="rId33"/>
    <p:sldId id="326" r:id="rId34"/>
  </p:sldIdLst>
  <p:sldSz cx="18288000" cy="10296525"/>
  <p:notesSz cx="6858000" cy="9144000"/>
  <p:defaultTextStyle>
    <a:defPPr>
      <a:defRPr lang="zh-CN"/>
    </a:defPPr>
    <a:lvl1pPr marL="0" algn="l" defTabSz="91467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674" algn="l" defTabSz="91467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9349" algn="l" defTabSz="91467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4023" algn="l" defTabSz="91467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8697" algn="l" defTabSz="91467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3372" algn="l" defTabSz="91467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8046" algn="l" defTabSz="91467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2720" algn="l" defTabSz="91467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7395" algn="l" defTabSz="91467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66" userDrawn="1">
          <p15:clr>
            <a:srgbClr val="A4A3A4"/>
          </p15:clr>
        </p15:guide>
        <p15:guide id="2" pos="578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CFC"/>
    <a:srgbClr val="E0E7FC"/>
    <a:srgbClr val="647697"/>
    <a:srgbClr val="E3F2F7"/>
    <a:srgbClr val="019FD1"/>
    <a:srgbClr val="EBEBEB"/>
    <a:srgbClr val="E0E8FC"/>
    <a:srgbClr val="8CA5D5"/>
    <a:srgbClr val="20A66E"/>
    <a:srgbClr val="0B91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046" autoAdjust="0"/>
    <p:restoredTop sz="94690"/>
  </p:normalViewPr>
  <p:slideViewPr>
    <p:cSldViewPr snapToGrid="0" snapToObjects="1">
      <p:cViewPr varScale="1">
        <p:scale>
          <a:sx n="62" d="100"/>
          <a:sy n="62" d="100"/>
        </p:scale>
        <p:origin x="132" y="360"/>
      </p:cViewPr>
      <p:guideLst>
        <p:guide orient="horz" pos="3266"/>
        <p:guide pos="578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-7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A71CF3-27ED-604D-ADA5-3B18DBBF5F3F}" type="datetimeFigureOut">
              <a:rPr kumimoji="1" lang="zh-CN" altLang="en-US" smtClean="0"/>
              <a:t>2023/6/8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F800FD-2B50-3D4F-9886-DAA39170888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20010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990186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800FD-2B50-3D4F-9886-DAA391708887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965837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800FD-2B50-3D4F-9886-DAA391708887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376817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800FD-2B50-3D4F-9886-DAA391708887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652805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800FD-2B50-3D4F-9886-DAA391708887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300873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800FD-2B50-3D4F-9886-DAA391708887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572089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800FD-2B50-3D4F-9886-DAA391708887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439883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800FD-2B50-3D4F-9886-DAA391708887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164160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828823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800FD-2B50-3D4F-9886-DAA391708887}" type="slidenum">
              <a:rPr kumimoji="1" lang="zh-CN" altLang="en-US" smtClean="0"/>
              <a:t>20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831239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800FD-2B50-3D4F-9886-DAA391708887}" type="slidenum">
              <a:rPr kumimoji="1" lang="zh-CN" altLang="en-US" smtClean="0"/>
              <a:t>21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77781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800FD-2B50-3D4F-9886-DAA391708887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867295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800FD-2B50-3D4F-9886-DAA391708887}" type="slidenum">
              <a:rPr kumimoji="1" lang="zh-CN" altLang="en-US" smtClean="0"/>
              <a:t>22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89559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800FD-2B50-3D4F-9886-DAA391708887}" type="slidenum">
              <a:rPr kumimoji="1" lang="zh-CN" altLang="en-US" smtClean="0"/>
              <a:t>23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806812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800FD-2B50-3D4F-9886-DAA391708887}" type="slidenum">
              <a:rPr kumimoji="1" lang="zh-CN" altLang="en-US" smtClean="0"/>
              <a:t>24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505070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800FD-2B50-3D4F-9886-DAA391708887}" type="slidenum">
              <a:rPr kumimoji="1" lang="zh-CN" altLang="en-US" smtClean="0"/>
              <a:t>25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139765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800FD-2B50-3D4F-9886-DAA391708887}" type="slidenum">
              <a:rPr kumimoji="1" lang="zh-CN" altLang="en-US" smtClean="0"/>
              <a:t>26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911466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18171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800FD-2B50-3D4F-9886-DAA391708887}" type="slidenum">
              <a:rPr kumimoji="1" lang="zh-CN" altLang="en-US" smtClean="0"/>
              <a:t>28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338422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800FD-2B50-3D4F-9886-DAA391708887}" type="slidenum">
              <a:rPr kumimoji="1" lang="zh-CN" altLang="en-US" smtClean="0"/>
              <a:t>29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813130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800FD-2B50-3D4F-9886-DAA391708887}" type="slidenum">
              <a:rPr kumimoji="1" lang="zh-CN" altLang="en-US" smtClean="0"/>
              <a:t>30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062005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800FD-2B50-3D4F-9886-DAA391708887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116085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800FD-2B50-3D4F-9886-DAA391708887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118171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800FD-2B50-3D4F-9886-DAA391708887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282575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800FD-2B50-3D4F-9886-DAA391708887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769149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017978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800FD-2B50-3D4F-9886-DAA391708887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485006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800FD-2B50-3D4F-9886-DAA391708887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10284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5103"/>
            <a:ext cx="13716000" cy="3584716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8060"/>
            <a:ext cx="13716000" cy="24859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5C7BD-767B-E14D-9FB2-3B05672BBF75}" type="datetimeFigureOut">
              <a:rPr kumimoji="1" lang="zh-CN" altLang="en-US" smtClean="0"/>
              <a:t>2023/6/8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0223D-FBEA-4844-A063-E6CA64EE6CE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5C7BD-767B-E14D-9FB2-3B05672BBF75}" type="datetimeFigureOut">
              <a:rPr kumimoji="1" lang="zh-CN" altLang="en-US" smtClean="0"/>
              <a:t>2023/6/8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0223D-FBEA-4844-A063-E6CA64EE6CE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8195"/>
            <a:ext cx="3943350" cy="872582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8195"/>
            <a:ext cx="11601450" cy="872582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5C7BD-767B-E14D-9FB2-3B05672BBF75}" type="datetimeFigureOut">
              <a:rPr kumimoji="1" lang="zh-CN" altLang="en-US" smtClean="0"/>
              <a:t>2023/6/8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0223D-FBEA-4844-A063-E6CA64EE6CE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B11CCF9B-1EC3-6D4E-8F62-7830ABD138E5}"/>
              </a:ext>
            </a:extLst>
          </p:cNvPr>
          <p:cNvSpPr/>
          <p:nvPr userDrawn="1"/>
        </p:nvSpPr>
        <p:spPr>
          <a:xfrm>
            <a:off x="0" y="-2"/>
            <a:ext cx="18288000" cy="10296525"/>
          </a:xfrm>
          <a:prstGeom prst="rect">
            <a:avLst/>
          </a:prstGeom>
          <a:solidFill>
            <a:srgbClr val="006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4D46C41-AC60-554B-BF61-6196E1C921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3258" t="16322" r="31395" b="22056"/>
          <a:stretch>
            <a:fillRect/>
          </a:stretch>
        </p:blipFill>
        <p:spPr>
          <a:xfrm rot="20240641">
            <a:off x="11398318" y="-810200"/>
            <a:ext cx="8092940" cy="9007038"/>
          </a:xfrm>
          <a:custGeom>
            <a:avLst/>
            <a:gdLst>
              <a:gd name="connsiteX0" fmla="*/ 2845312 w 8092940"/>
              <a:gd name="connsiteY0" fmla="*/ 0 h 9007038"/>
              <a:gd name="connsiteX1" fmla="*/ 8092940 w 8092940"/>
              <a:gd name="connsiteY1" fmla="*/ 2190395 h 9007038"/>
              <a:gd name="connsiteX2" fmla="*/ 5247628 w 8092940"/>
              <a:gd name="connsiteY2" fmla="*/ 9007038 h 9007038"/>
              <a:gd name="connsiteX3" fmla="*/ 0 w 8092940"/>
              <a:gd name="connsiteY3" fmla="*/ 6816643 h 9007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92940" h="9007038">
                <a:moveTo>
                  <a:pt x="2845312" y="0"/>
                </a:moveTo>
                <a:lnTo>
                  <a:pt x="8092940" y="2190395"/>
                </a:lnTo>
                <a:lnTo>
                  <a:pt x="5247628" y="9007038"/>
                </a:lnTo>
                <a:lnTo>
                  <a:pt x="0" y="6816643"/>
                </a:lnTo>
                <a:close/>
              </a:path>
            </a:pathLst>
          </a:cu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59B9A80-0EAA-D341-B31A-852FBD2F8E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37893" b="31197"/>
          <a:stretch>
            <a:fillRect/>
          </a:stretch>
        </p:blipFill>
        <p:spPr>
          <a:xfrm>
            <a:off x="13640753" y="5148260"/>
            <a:ext cx="4647247" cy="5148265"/>
          </a:xfrm>
          <a:custGeom>
            <a:avLst/>
            <a:gdLst>
              <a:gd name="connsiteX0" fmla="*/ 0 w 4647247"/>
              <a:gd name="connsiteY0" fmla="*/ 0 h 5148265"/>
              <a:gd name="connsiteX1" fmla="*/ 4647247 w 4647247"/>
              <a:gd name="connsiteY1" fmla="*/ 0 h 5148265"/>
              <a:gd name="connsiteX2" fmla="*/ 4647247 w 4647247"/>
              <a:gd name="connsiteY2" fmla="*/ 5148265 h 5148265"/>
              <a:gd name="connsiteX3" fmla="*/ 0 w 4647247"/>
              <a:gd name="connsiteY3" fmla="*/ 5148265 h 5148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47247" h="5148265">
                <a:moveTo>
                  <a:pt x="0" y="0"/>
                </a:moveTo>
                <a:lnTo>
                  <a:pt x="4647247" y="0"/>
                </a:lnTo>
                <a:lnTo>
                  <a:pt x="4647247" y="5148265"/>
                </a:lnTo>
                <a:lnTo>
                  <a:pt x="0" y="5148265"/>
                </a:lnTo>
                <a:close/>
              </a:path>
            </a:pathLst>
          </a:cu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C741BD0-251D-844D-94F4-862C8E8EEDC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21908" t="23864" r="23314" b="47694"/>
          <a:stretch>
            <a:fillRect/>
          </a:stretch>
        </p:blipFill>
        <p:spPr>
          <a:xfrm>
            <a:off x="9021421" y="6715125"/>
            <a:ext cx="6966293" cy="3581400"/>
          </a:xfrm>
          <a:custGeom>
            <a:avLst/>
            <a:gdLst>
              <a:gd name="connsiteX0" fmla="*/ 0 w 6966293"/>
              <a:gd name="connsiteY0" fmla="*/ 0 h 3581400"/>
              <a:gd name="connsiteX1" fmla="*/ 6966293 w 6966293"/>
              <a:gd name="connsiteY1" fmla="*/ 0 h 3581400"/>
              <a:gd name="connsiteX2" fmla="*/ 6966293 w 6966293"/>
              <a:gd name="connsiteY2" fmla="*/ 3581400 h 3581400"/>
              <a:gd name="connsiteX3" fmla="*/ 0 w 6966293"/>
              <a:gd name="connsiteY3" fmla="*/ 3581400 h 358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66293" h="3581400">
                <a:moveTo>
                  <a:pt x="0" y="0"/>
                </a:moveTo>
                <a:lnTo>
                  <a:pt x="6966293" y="0"/>
                </a:lnTo>
                <a:lnTo>
                  <a:pt x="6966293" y="3581400"/>
                </a:lnTo>
                <a:lnTo>
                  <a:pt x="0" y="35814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99361841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1AAB18D4-9E6D-C040-A3C6-BE70136C05C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</a:blip>
          <a:srcRect r="51566" b="40590"/>
          <a:stretch>
            <a:fillRect/>
          </a:stretch>
        </p:blipFill>
        <p:spPr>
          <a:xfrm>
            <a:off x="14062696" y="5113765"/>
            <a:ext cx="4225304" cy="5182761"/>
          </a:xfrm>
          <a:custGeom>
            <a:avLst/>
            <a:gdLst>
              <a:gd name="connsiteX0" fmla="*/ 0 w 3914774"/>
              <a:gd name="connsiteY0" fmla="*/ 0 h 4801865"/>
              <a:gd name="connsiteX1" fmla="*/ 3914774 w 3914774"/>
              <a:gd name="connsiteY1" fmla="*/ 0 h 4801865"/>
              <a:gd name="connsiteX2" fmla="*/ 3914774 w 3914774"/>
              <a:gd name="connsiteY2" fmla="*/ 4801865 h 4801865"/>
              <a:gd name="connsiteX3" fmla="*/ 0 w 3914774"/>
              <a:gd name="connsiteY3" fmla="*/ 4801865 h 4801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14774" h="4801865">
                <a:moveTo>
                  <a:pt x="0" y="0"/>
                </a:moveTo>
                <a:lnTo>
                  <a:pt x="3914774" y="0"/>
                </a:lnTo>
                <a:lnTo>
                  <a:pt x="3914774" y="4801865"/>
                </a:lnTo>
                <a:lnTo>
                  <a:pt x="0" y="4801865"/>
                </a:lnTo>
                <a:close/>
              </a:path>
            </a:pathLst>
          </a:cu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15B3A01-9E3A-4A4C-B06B-496C6B89CB9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6000"/>
          </a:blip>
          <a:srcRect l="13704" t="18292" r="41570" b="22292"/>
          <a:stretch>
            <a:fillRect/>
          </a:stretch>
        </p:blipFill>
        <p:spPr>
          <a:xfrm rot="20704640">
            <a:off x="14703543" y="1510564"/>
            <a:ext cx="4158792" cy="5521819"/>
          </a:xfrm>
          <a:custGeom>
            <a:avLst/>
            <a:gdLst>
              <a:gd name="connsiteX0" fmla="*/ 1909529 w 6272112"/>
              <a:gd name="connsiteY0" fmla="*/ 0 h 8327771"/>
              <a:gd name="connsiteX1" fmla="*/ 6272112 w 6272112"/>
              <a:gd name="connsiteY1" fmla="*/ 1162642 h 8327771"/>
              <a:gd name="connsiteX2" fmla="*/ 4362583 w 6272112"/>
              <a:gd name="connsiteY2" fmla="*/ 8327771 h 8327771"/>
              <a:gd name="connsiteX3" fmla="*/ 0 w 6272112"/>
              <a:gd name="connsiteY3" fmla="*/ 7165129 h 8327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72112" h="8327771">
                <a:moveTo>
                  <a:pt x="1909529" y="0"/>
                </a:moveTo>
                <a:lnTo>
                  <a:pt x="6272112" y="1162642"/>
                </a:lnTo>
                <a:lnTo>
                  <a:pt x="4362583" y="8327771"/>
                </a:lnTo>
                <a:lnTo>
                  <a:pt x="0" y="7165129"/>
                </a:lnTo>
                <a:close/>
              </a:path>
            </a:pathLst>
          </a:cu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DE426B43-7379-8F40-923B-A793DA6823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15000"/>
          </a:blip>
          <a:srcRect l="25491" t="22761" r="26586" b="59773"/>
          <a:stretch>
            <a:fillRect/>
          </a:stretch>
        </p:blipFill>
        <p:spPr>
          <a:xfrm>
            <a:off x="10478125" y="7870027"/>
            <a:ext cx="6724026" cy="2426498"/>
          </a:xfrm>
          <a:custGeom>
            <a:avLst/>
            <a:gdLst>
              <a:gd name="connsiteX0" fmla="*/ 0 w 8697005"/>
              <a:gd name="connsiteY0" fmla="*/ 0 h 3138487"/>
              <a:gd name="connsiteX1" fmla="*/ 8697005 w 8697005"/>
              <a:gd name="connsiteY1" fmla="*/ 0 h 3138487"/>
              <a:gd name="connsiteX2" fmla="*/ 8697005 w 8697005"/>
              <a:gd name="connsiteY2" fmla="*/ 3138487 h 3138487"/>
              <a:gd name="connsiteX3" fmla="*/ 0 w 8697005"/>
              <a:gd name="connsiteY3" fmla="*/ 3138487 h 3138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97005" h="3138487">
                <a:moveTo>
                  <a:pt x="0" y="0"/>
                </a:moveTo>
                <a:lnTo>
                  <a:pt x="8697005" y="0"/>
                </a:lnTo>
                <a:lnTo>
                  <a:pt x="8697005" y="3138487"/>
                </a:lnTo>
                <a:lnTo>
                  <a:pt x="0" y="313848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7789812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7896E53E-3591-F54F-9FF4-EC76BFB8AB83}"/>
              </a:ext>
            </a:extLst>
          </p:cNvPr>
          <p:cNvSpPr/>
          <p:nvPr userDrawn="1"/>
        </p:nvSpPr>
        <p:spPr>
          <a:xfrm>
            <a:off x="2715760" y="9592855"/>
            <a:ext cx="47100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400" dirty="0">
                <a:solidFill>
                  <a:srgbClr val="E4E4E4"/>
                </a:solidFill>
                <a:latin typeface="Microsoft YaHei" charset="-122"/>
                <a:ea typeface="Microsoft YaHei" charset="-122"/>
                <a:cs typeface="Microsoft YaHei" charset="-122"/>
              </a:rPr>
              <a:t>CONFIDENCIAL &amp;</a:t>
            </a:r>
            <a:r>
              <a:rPr lang="zh-CN" altLang="en-US" sz="1400" dirty="0">
                <a:solidFill>
                  <a:srgbClr val="E4E4E4"/>
                </a:solidFill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sz="1400" dirty="0">
                <a:solidFill>
                  <a:srgbClr val="E4E4E4"/>
                </a:solidFill>
                <a:latin typeface="Microsoft YaHei" charset="-122"/>
                <a:ea typeface="Microsoft YaHei" charset="-122"/>
                <a:cs typeface="Microsoft YaHei" charset="-122"/>
              </a:rPr>
              <a:t>PROPRIETARY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8DC1ADD-9F31-9649-9F03-234E12D8F3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0"/>
          </a:blip>
          <a:srcRect l="13258" t="16322" r="31395" b="22056"/>
          <a:stretch>
            <a:fillRect/>
          </a:stretch>
        </p:blipFill>
        <p:spPr>
          <a:xfrm rot="20240641">
            <a:off x="11398318" y="-810200"/>
            <a:ext cx="8092940" cy="9007038"/>
          </a:xfrm>
          <a:custGeom>
            <a:avLst/>
            <a:gdLst>
              <a:gd name="connsiteX0" fmla="*/ 2845312 w 8092940"/>
              <a:gd name="connsiteY0" fmla="*/ 0 h 9007038"/>
              <a:gd name="connsiteX1" fmla="*/ 8092940 w 8092940"/>
              <a:gd name="connsiteY1" fmla="*/ 2190395 h 9007038"/>
              <a:gd name="connsiteX2" fmla="*/ 5247628 w 8092940"/>
              <a:gd name="connsiteY2" fmla="*/ 9007038 h 9007038"/>
              <a:gd name="connsiteX3" fmla="*/ 0 w 8092940"/>
              <a:gd name="connsiteY3" fmla="*/ 6816643 h 9007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92940" h="9007038">
                <a:moveTo>
                  <a:pt x="2845312" y="0"/>
                </a:moveTo>
                <a:lnTo>
                  <a:pt x="8092940" y="2190395"/>
                </a:lnTo>
                <a:lnTo>
                  <a:pt x="5247628" y="9007038"/>
                </a:lnTo>
                <a:lnTo>
                  <a:pt x="0" y="6816643"/>
                </a:lnTo>
                <a:close/>
              </a:path>
            </a:pathLst>
          </a:cu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AD5511E-9D14-FA44-BB1A-ACE9857FFE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0000"/>
          </a:blip>
          <a:srcRect l="14677" t="18459" r="41643" b="23545"/>
          <a:stretch>
            <a:fillRect/>
          </a:stretch>
        </p:blipFill>
        <p:spPr>
          <a:xfrm rot="20698047">
            <a:off x="12980910" y="-450468"/>
            <a:ext cx="6177645" cy="8199204"/>
          </a:xfrm>
          <a:custGeom>
            <a:avLst/>
            <a:gdLst>
              <a:gd name="connsiteX0" fmla="*/ 1892935 w 6177645"/>
              <a:gd name="connsiteY0" fmla="*/ 0 h 8199204"/>
              <a:gd name="connsiteX1" fmla="*/ 6177645 w 6177645"/>
              <a:gd name="connsiteY1" fmla="*/ 1150694 h 8199204"/>
              <a:gd name="connsiteX2" fmla="*/ 4284710 w 6177645"/>
              <a:gd name="connsiteY2" fmla="*/ 8199204 h 8199204"/>
              <a:gd name="connsiteX3" fmla="*/ 0 w 6177645"/>
              <a:gd name="connsiteY3" fmla="*/ 7048510 h 8199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77645" h="8199204">
                <a:moveTo>
                  <a:pt x="1892935" y="0"/>
                </a:moveTo>
                <a:lnTo>
                  <a:pt x="6177645" y="1150694"/>
                </a:lnTo>
                <a:lnTo>
                  <a:pt x="4284710" y="8199204"/>
                </a:lnTo>
                <a:lnTo>
                  <a:pt x="0" y="7048510"/>
                </a:lnTo>
                <a:close/>
              </a:path>
            </a:pathLst>
          </a:custGeom>
        </p:spPr>
      </p:pic>
      <p:sp>
        <p:nvSpPr>
          <p:cNvPr id="20" name="任意形状 19">
            <a:extLst>
              <a:ext uri="{FF2B5EF4-FFF2-40B4-BE49-F238E27FC236}">
                <a16:creationId xmlns:a16="http://schemas.microsoft.com/office/drawing/2014/main" id="{23919974-690B-4346-A6E1-3ED95A6F16ED}"/>
              </a:ext>
            </a:extLst>
          </p:cNvPr>
          <p:cNvSpPr/>
          <p:nvPr userDrawn="1"/>
        </p:nvSpPr>
        <p:spPr>
          <a:xfrm>
            <a:off x="14310356" y="5462112"/>
            <a:ext cx="3977644" cy="4818273"/>
          </a:xfrm>
          <a:custGeom>
            <a:avLst/>
            <a:gdLst>
              <a:gd name="connsiteX0" fmla="*/ 3977644 w 3977644"/>
              <a:gd name="connsiteY0" fmla="*/ 0 h 4818273"/>
              <a:gd name="connsiteX1" fmla="*/ 3977644 w 3977644"/>
              <a:gd name="connsiteY1" fmla="*/ 4818273 h 4818273"/>
              <a:gd name="connsiteX2" fmla="*/ 32788 w 3977644"/>
              <a:gd name="connsiteY2" fmla="*/ 4818273 h 4818273"/>
              <a:gd name="connsiteX3" fmla="*/ 22245 w 3977644"/>
              <a:gd name="connsiteY3" fmla="*/ 4735307 h 4818273"/>
              <a:gd name="connsiteX4" fmla="*/ 0 w 3977644"/>
              <a:gd name="connsiteY4" fmla="*/ 4294769 h 4818273"/>
              <a:gd name="connsiteX5" fmla="*/ 3868150 w 3977644"/>
              <a:gd name="connsiteY5" fmla="*/ 8326 h 481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77644" h="4818273">
                <a:moveTo>
                  <a:pt x="3977644" y="0"/>
                </a:moveTo>
                <a:lnTo>
                  <a:pt x="3977644" y="4818273"/>
                </a:lnTo>
                <a:lnTo>
                  <a:pt x="32788" y="4818273"/>
                </a:lnTo>
                <a:lnTo>
                  <a:pt x="22245" y="4735307"/>
                </a:lnTo>
                <a:cubicBezTo>
                  <a:pt x="7536" y="4590462"/>
                  <a:pt x="0" y="4443495"/>
                  <a:pt x="0" y="4294769"/>
                </a:cubicBezTo>
                <a:cubicBezTo>
                  <a:pt x="0" y="2063873"/>
                  <a:pt x="1695468" y="228974"/>
                  <a:pt x="3868150" y="8326"/>
                </a:cubicBezTo>
                <a:close/>
              </a:path>
            </a:pathLst>
          </a:custGeom>
          <a:solidFill>
            <a:srgbClr val="F0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9DFBA735-55BC-894E-A105-92F80241BC3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10000"/>
          </a:blip>
          <a:srcRect l="25227" t="25268" r="27465" b="59820"/>
          <a:stretch>
            <a:fillRect/>
          </a:stretch>
        </p:blipFill>
        <p:spPr>
          <a:xfrm>
            <a:off x="8456474" y="7603069"/>
            <a:ext cx="8578459" cy="2677317"/>
          </a:xfrm>
          <a:custGeom>
            <a:avLst/>
            <a:gdLst>
              <a:gd name="connsiteX0" fmla="*/ 0 w 8578459"/>
              <a:gd name="connsiteY0" fmla="*/ 0 h 2677317"/>
              <a:gd name="connsiteX1" fmla="*/ 8578459 w 8578459"/>
              <a:gd name="connsiteY1" fmla="*/ 0 h 2677317"/>
              <a:gd name="connsiteX2" fmla="*/ 8578459 w 8578459"/>
              <a:gd name="connsiteY2" fmla="*/ 2677317 h 2677317"/>
              <a:gd name="connsiteX3" fmla="*/ 0 w 8578459"/>
              <a:gd name="connsiteY3" fmla="*/ 2677317 h 2677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78459" h="2677317">
                <a:moveTo>
                  <a:pt x="0" y="0"/>
                </a:moveTo>
                <a:lnTo>
                  <a:pt x="8578459" y="0"/>
                </a:lnTo>
                <a:lnTo>
                  <a:pt x="8578459" y="2677317"/>
                </a:lnTo>
                <a:lnTo>
                  <a:pt x="0" y="2677317"/>
                </a:lnTo>
                <a:close/>
              </a:path>
            </a:pathLst>
          </a:cu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8D06C2FE-0643-D944-AF72-F27C8A2F3D1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3746" y="8602018"/>
            <a:ext cx="2228815" cy="222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800293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7896E53E-3591-F54F-9FF4-EC76BFB8AB83}"/>
              </a:ext>
            </a:extLst>
          </p:cNvPr>
          <p:cNvSpPr/>
          <p:nvPr userDrawn="1"/>
        </p:nvSpPr>
        <p:spPr>
          <a:xfrm>
            <a:off x="701610" y="9433741"/>
            <a:ext cx="45745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1400" dirty="0">
                <a:solidFill>
                  <a:srgbClr val="E4E4E4"/>
                </a:solidFill>
                <a:latin typeface="Microsoft YaHei" charset="-122"/>
                <a:ea typeface="Microsoft YaHei" charset="-122"/>
                <a:cs typeface="Microsoft YaHei" charset="-122"/>
              </a:rPr>
              <a:t>CONFIDENCIAL MATERIAL FROM TENCENT CLOUD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9BFB3B53-8A0D-844F-93FE-76E4119D8536}"/>
              </a:ext>
            </a:extLst>
          </p:cNvPr>
          <p:cNvGrpSpPr/>
          <p:nvPr userDrawn="1"/>
        </p:nvGrpSpPr>
        <p:grpSpPr>
          <a:xfrm>
            <a:off x="6237952" y="-449697"/>
            <a:ext cx="15774224" cy="17425402"/>
            <a:chOff x="6237952" y="-449697"/>
            <a:chExt cx="15774224" cy="17425402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0F6B8E1-41B6-364E-B473-C5DA6E0ACF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56000"/>
            </a:blip>
            <a:stretch>
              <a:fillRect/>
            </a:stretch>
          </p:blipFill>
          <p:spPr>
            <a:xfrm>
              <a:off x="13762594" y="5409464"/>
              <a:ext cx="6643086" cy="6643086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F7131380-18CB-D045-893F-E6B272736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</a:blip>
            <a:stretch>
              <a:fillRect/>
            </a:stretch>
          </p:blipFill>
          <p:spPr>
            <a:xfrm rot="20704640">
              <a:off x="12651397" y="-449697"/>
              <a:ext cx="9360779" cy="9355816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70E395D3-AE90-4644-9775-5EFB55BE1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10000"/>
            </a:blip>
            <a:stretch>
              <a:fillRect/>
            </a:stretch>
          </p:blipFill>
          <p:spPr>
            <a:xfrm>
              <a:off x="6237952" y="4591050"/>
              <a:ext cx="12508192" cy="123846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2838025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B11CCF9B-1EC3-6D4E-8F62-7830ABD138E5}"/>
              </a:ext>
            </a:extLst>
          </p:cNvPr>
          <p:cNvSpPr/>
          <p:nvPr userDrawn="1"/>
        </p:nvSpPr>
        <p:spPr>
          <a:xfrm>
            <a:off x="0" y="-2"/>
            <a:ext cx="18288000" cy="10296525"/>
          </a:xfrm>
          <a:prstGeom prst="rect">
            <a:avLst/>
          </a:prstGeom>
          <a:solidFill>
            <a:srgbClr val="006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D5CBF73-7D16-8D46-B45A-83ED12B467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0240641">
            <a:off x="9518870" y="-3753239"/>
            <a:ext cx="14622019" cy="1461640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0E7E262-DFED-F746-B17E-E40E1DC32F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640753" y="5148260"/>
            <a:ext cx="7482601" cy="748260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844F54B-C95C-9B4D-953A-B7E47F985F7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35357" y="3710298"/>
            <a:ext cx="12717302" cy="1259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295028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文-单图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">
            <a:extLst>
              <a:ext uri="{FF2B5EF4-FFF2-40B4-BE49-F238E27FC236}">
                <a16:creationId xmlns:a16="http://schemas.microsoft.com/office/drawing/2014/main" id="{6018A8EB-B542-8148-ADFD-3E3A902AB1D5}"/>
              </a:ext>
            </a:extLst>
          </p:cNvPr>
          <p:cNvSpPr/>
          <p:nvPr userDrawn="1"/>
        </p:nvSpPr>
        <p:spPr>
          <a:xfrm>
            <a:off x="-4181" y="-6357"/>
            <a:ext cx="5710850" cy="10309239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>
              <a:solidFill>
                <a:srgbClr val="0060F0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A44B10C-FF92-5540-8342-4DBF15EDFA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4913" y="289813"/>
            <a:ext cx="1240565" cy="553445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9351BEC-F07A-C848-B576-8F3799D3B8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7526871" y="9819836"/>
            <a:ext cx="306174" cy="287258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7" name="图片占位符 6">
            <a:extLst>
              <a:ext uri="{FF2B5EF4-FFF2-40B4-BE49-F238E27FC236}">
                <a16:creationId xmlns:a16="http://schemas.microsoft.com/office/drawing/2014/main" id="{EA919183-ABD6-554D-B30D-85D3F2EA506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428533" y="1849563"/>
            <a:ext cx="9447569" cy="574889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marL="0" indent="0">
              <a:buFontTx/>
              <a:buNone/>
              <a:defRPr lang="zh-CN" altLang="en-US" sz="1200">
                <a:solidFill>
                  <a:schemeClr val="bg1"/>
                </a:solidFill>
              </a:defRPr>
            </a:lvl1pPr>
          </a:lstStyle>
          <a:p>
            <a:pPr lvl="0" algn="ctr"/>
            <a:r>
              <a:rPr kumimoji="1" lang="zh-CN" altLang="en-US" dirty="0"/>
              <a:t>点击添加图片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65D89592-18DA-D542-ACD8-B580340DD6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163" y="1954090"/>
            <a:ext cx="4649975" cy="11512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99" b="1" i="0">
                <a:solidFill>
                  <a:schemeClr val="bg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</a:lstStyle>
          <a:p>
            <a:pPr lvl="0"/>
            <a:r>
              <a:rPr kumimoji="1" lang="zh-CN" altLang="en-US" dirty="0"/>
              <a:t>页面主标题 </a:t>
            </a:r>
            <a:r>
              <a:rPr kumimoji="1" lang="en-US" altLang="zh-CN" dirty="0"/>
              <a:t>30</a:t>
            </a:r>
            <a:r>
              <a:rPr kumimoji="1" lang="zh-CN" altLang="en-US" dirty="0"/>
              <a:t>磅</a:t>
            </a:r>
          </a:p>
        </p:txBody>
      </p:sp>
      <p:sp>
        <p:nvSpPr>
          <p:cNvPr id="11" name="文本占位符 3">
            <a:extLst>
              <a:ext uri="{FF2B5EF4-FFF2-40B4-BE49-F238E27FC236}">
                <a16:creationId xmlns:a16="http://schemas.microsoft.com/office/drawing/2014/main" id="{E0909082-C6DF-C94F-AB7A-F399DA7580B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92587" y="8037142"/>
            <a:ext cx="8098945" cy="1263941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50000"/>
              </a:lnSpc>
              <a:buNone/>
              <a:defRPr sz="1800" b="0" i="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12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#000000</a:t>
            </a:r>
            <a:r>
              <a:rPr kumimoji="1" lang="zh-CN" altLang="en-US" dirty="0"/>
              <a:t>。段落与图片居中对齐。</a:t>
            </a:r>
          </a:p>
        </p:txBody>
      </p:sp>
      <p:sp>
        <p:nvSpPr>
          <p:cNvPr id="24" name="文本占位符 20">
            <a:extLst>
              <a:ext uri="{FF2B5EF4-FFF2-40B4-BE49-F238E27FC236}">
                <a16:creationId xmlns:a16="http://schemas.microsoft.com/office/drawing/2014/main" id="{3EF2CD6D-B2E2-7549-BCBD-BAEB86337CA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40449" y="4252742"/>
            <a:ext cx="4454420" cy="11512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800" b="0" i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12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#FFFFFF</a:t>
            </a:r>
            <a:r>
              <a:rPr kumimoji="1" lang="zh-CN" altLang="en-US" dirty="0"/>
              <a:t>。</a:t>
            </a:r>
          </a:p>
        </p:txBody>
      </p:sp>
      <p:sp>
        <p:nvSpPr>
          <p:cNvPr id="27" name="文本占位符 20">
            <a:extLst>
              <a:ext uri="{FF2B5EF4-FFF2-40B4-BE49-F238E27FC236}">
                <a16:creationId xmlns:a16="http://schemas.microsoft.com/office/drawing/2014/main" id="{B74D12FC-6220-864F-BCC8-721A38A776C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40449" y="6719995"/>
            <a:ext cx="4454420" cy="11512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800" b="0" i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12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#FFFFFF</a:t>
            </a:r>
            <a:r>
              <a:rPr kumimoji="1" lang="zh-CN" altLang="en-US" dirty="0"/>
              <a:t>。</a:t>
            </a:r>
          </a:p>
        </p:txBody>
      </p:sp>
      <p:sp>
        <p:nvSpPr>
          <p:cNvPr id="13" name="文本占位符 20">
            <a:extLst>
              <a:ext uri="{FF2B5EF4-FFF2-40B4-BE49-F238E27FC236}">
                <a16:creationId xmlns:a16="http://schemas.microsoft.com/office/drawing/2014/main" id="{4F5B606F-D677-9B4A-B52E-A56E182CF99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40449" y="5958502"/>
            <a:ext cx="2827289" cy="676949"/>
          </a:xfrm>
          <a:prstGeom prst="rect">
            <a:avLst/>
          </a:prstGeom>
        </p:spPr>
        <p:txBody>
          <a:bodyPr/>
          <a:lstStyle>
            <a:lvl1pPr marL="190484" indent="-190484" algn="l" defTabSz="342872">
              <a:lnSpc>
                <a:spcPct val="150000"/>
              </a:lnSpc>
              <a:spcAft>
                <a:spcPts val="750"/>
              </a:spcAft>
              <a:buSzPct val="125000"/>
              <a:buFontTx/>
              <a:buChar char="•"/>
              <a:defRPr lang="zh-CN" altLang="en-US" sz="2700"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marL="127006" indent="-127006" algn="l" defTabSz="228612">
              <a:lnSpc>
                <a:spcPct val="150000"/>
              </a:lnSpc>
              <a:spcAft>
                <a:spcPts val="500"/>
              </a:spcAft>
              <a:buSzPct val="125000"/>
              <a:buChar char="•"/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pPr>
            <a:r>
              <a:rPr lang="zh-CN" altLang="en-US" sz="2700" dirty="0"/>
              <a:t>段落标题 </a:t>
            </a:r>
            <a:r>
              <a:rPr lang="en-US" altLang="zh-CN" sz="2700" dirty="0"/>
              <a:t>18</a:t>
            </a:r>
            <a:r>
              <a:rPr lang="zh-CN" altLang="en-US" sz="2700" dirty="0"/>
              <a:t>磅</a:t>
            </a:r>
            <a:endParaRPr lang="zh-CN" altLang="en-US" sz="270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14" name="文本占位符 20">
            <a:extLst>
              <a:ext uri="{FF2B5EF4-FFF2-40B4-BE49-F238E27FC236}">
                <a16:creationId xmlns:a16="http://schemas.microsoft.com/office/drawing/2014/main" id="{90271A85-BC20-BF42-8F3F-43C0402DDC8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40449" y="3494357"/>
            <a:ext cx="2827289" cy="676949"/>
          </a:xfrm>
          <a:prstGeom prst="rect">
            <a:avLst/>
          </a:prstGeom>
        </p:spPr>
        <p:txBody>
          <a:bodyPr/>
          <a:lstStyle>
            <a:lvl1pPr marL="190484" indent="-190484" algn="l" defTabSz="342872">
              <a:lnSpc>
                <a:spcPct val="150000"/>
              </a:lnSpc>
              <a:spcAft>
                <a:spcPts val="750"/>
              </a:spcAft>
              <a:buSzPct val="125000"/>
              <a:buFontTx/>
              <a:buChar char="•"/>
              <a:defRPr lang="zh-CN" altLang="en-US" sz="2700"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marL="127006" indent="-127006" algn="l" defTabSz="228612">
              <a:lnSpc>
                <a:spcPct val="150000"/>
              </a:lnSpc>
              <a:spcAft>
                <a:spcPts val="500"/>
              </a:spcAft>
              <a:buSzPct val="125000"/>
              <a:buChar char="•"/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pPr>
            <a:r>
              <a:rPr lang="zh-CN" altLang="en-US" sz="2700" dirty="0"/>
              <a:t>段落标题 </a:t>
            </a:r>
            <a:r>
              <a:rPr lang="en-US" altLang="zh-CN" sz="2700" dirty="0"/>
              <a:t>18</a:t>
            </a:r>
            <a:r>
              <a:rPr lang="zh-CN" altLang="en-US" sz="2700" dirty="0"/>
              <a:t>磅</a:t>
            </a:r>
            <a:endParaRPr lang="zh-CN" altLang="en-US" sz="270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</p:spTree>
    <p:extLst>
      <p:ext uri="{BB962C8B-B14F-4D97-AF65-F5344CB8AC3E}">
        <p14:creationId xmlns:p14="http://schemas.microsoft.com/office/powerpoint/2010/main" val="628030911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文-单图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A44B10C-FF92-5540-8342-4DBF15EDFA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4913" y="289813"/>
            <a:ext cx="1240565" cy="553445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9351BEC-F07A-C848-B576-8F3799D3B8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7526871" y="9819836"/>
            <a:ext cx="306174" cy="287258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7" name="图片占位符 6">
            <a:extLst>
              <a:ext uri="{FF2B5EF4-FFF2-40B4-BE49-F238E27FC236}">
                <a16:creationId xmlns:a16="http://schemas.microsoft.com/office/drawing/2014/main" id="{EA919183-ABD6-554D-B30D-85D3F2EA506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954732" y="1849563"/>
            <a:ext cx="9447569" cy="574889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zh-CN" altLang="en-US" sz="1200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kumimoji="1" lang="zh-CN" altLang="en-US" dirty="0"/>
              <a:t>点击添加图片</a:t>
            </a:r>
          </a:p>
        </p:txBody>
      </p:sp>
      <p:sp>
        <p:nvSpPr>
          <p:cNvPr id="8" name="矩形">
            <a:extLst>
              <a:ext uri="{FF2B5EF4-FFF2-40B4-BE49-F238E27FC236}">
                <a16:creationId xmlns:a16="http://schemas.microsoft.com/office/drawing/2014/main" id="{C6077091-B525-C346-A947-AA98CF31C7C8}"/>
              </a:ext>
            </a:extLst>
          </p:cNvPr>
          <p:cNvSpPr/>
          <p:nvPr userDrawn="1"/>
        </p:nvSpPr>
        <p:spPr>
          <a:xfrm>
            <a:off x="-4181" y="-6357"/>
            <a:ext cx="6969661" cy="10309239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>
              <a:solidFill>
                <a:srgbClr val="0060F0"/>
              </a:solidFill>
            </a:endParaRPr>
          </a:p>
        </p:txBody>
      </p:sp>
      <p:sp>
        <p:nvSpPr>
          <p:cNvPr id="10" name="文本占位符 20">
            <a:extLst>
              <a:ext uri="{FF2B5EF4-FFF2-40B4-BE49-F238E27FC236}">
                <a16:creationId xmlns:a16="http://schemas.microsoft.com/office/drawing/2014/main" id="{C8CDE976-7E90-E649-931F-BC49C21D67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163" y="1954090"/>
            <a:ext cx="4649975" cy="11512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99" b="1" i="0">
                <a:solidFill>
                  <a:schemeClr val="bg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</a:lstStyle>
          <a:p>
            <a:pPr lvl="0"/>
            <a:r>
              <a:rPr kumimoji="1" lang="zh-CN" altLang="en-US" dirty="0"/>
              <a:t>页面主标题 </a:t>
            </a:r>
            <a:r>
              <a:rPr kumimoji="1" lang="en-US" altLang="zh-CN" dirty="0"/>
              <a:t>30</a:t>
            </a:r>
            <a:r>
              <a:rPr kumimoji="1" lang="zh-CN" altLang="en-US" dirty="0"/>
              <a:t>磅</a:t>
            </a:r>
          </a:p>
        </p:txBody>
      </p:sp>
      <p:sp>
        <p:nvSpPr>
          <p:cNvPr id="11" name="文本占位符 3">
            <a:extLst>
              <a:ext uri="{FF2B5EF4-FFF2-40B4-BE49-F238E27FC236}">
                <a16:creationId xmlns:a16="http://schemas.microsoft.com/office/drawing/2014/main" id="{2172B4A6-EE94-F14B-A0E5-6AAD8FF9582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629044" y="8037142"/>
            <a:ext cx="8098945" cy="1263941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50000"/>
              </a:lnSpc>
              <a:buNone/>
              <a:defRPr sz="1800" b="0" i="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12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#000000</a:t>
            </a:r>
            <a:r>
              <a:rPr kumimoji="1" lang="zh-CN" altLang="en-US" dirty="0"/>
              <a:t>。段落与图片居中对齐。</a:t>
            </a:r>
          </a:p>
        </p:txBody>
      </p:sp>
      <p:sp>
        <p:nvSpPr>
          <p:cNvPr id="13" name="文本占位符 20">
            <a:extLst>
              <a:ext uri="{FF2B5EF4-FFF2-40B4-BE49-F238E27FC236}">
                <a16:creationId xmlns:a16="http://schemas.microsoft.com/office/drawing/2014/main" id="{A3628BA3-B152-A745-B7BF-6D9B0CD9BC5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40449" y="4252742"/>
            <a:ext cx="5399297" cy="11512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800" b="0" i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12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#FFFFFF</a:t>
            </a:r>
            <a:r>
              <a:rPr kumimoji="1" lang="zh-CN" altLang="en-US" dirty="0"/>
              <a:t>。</a:t>
            </a:r>
          </a:p>
        </p:txBody>
      </p:sp>
      <p:sp>
        <p:nvSpPr>
          <p:cNvPr id="14" name="文本占位符 20">
            <a:extLst>
              <a:ext uri="{FF2B5EF4-FFF2-40B4-BE49-F238E27FC236}">
                <a16:creationId xmlns:a16="http://schemas.microsoft.com/office/drawing/2014/main" id="{AE60A332-B5E3-BC42-AF9F-75BD2870613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40449" y="5561188"/>
            <a:ext cx="2827289" cy="676949"/>
          </a:xfrm>
          <a:prstGeom prst="rect">
            <a:avLst/>
          </a:prstGeom>
        </p:spPr>
        <p:txBody>
          <a:bodyPr/>
          <a:lstStyle>
            <a:lvl1pPr marL="190484" indent="-190484" algn="l" defTabSz="342872">
              <a:lnSpc>
                <a:spcPct val="150000"/>
              </a:lnSpc>
              <a:spcAft>
                <a:spcPts val="750"/>
              </a:spcAft>
              <a:buSzPct val="125000"/>
              <a:buFontTx/>
              <a:buChar char="•"/>
              <a:defRPr lang="zh-CN" altLang="en-US" sz="2700"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marL="127006" indent="-127006" algn="l" defTabSz="228612">
              <a:lnSpc>
                <a:spcPct val="150000"/>
              </a:lnSpc>
              <a:spcAft>
                <a:spcPts val="500"/>
              </a:spcAft>
              <a:buSzPct val="125000"/>
              <a:buChar char="•"/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pPr>
            <a:r>
              <a:rPr lang="zh-CN" altLang="en-US" sz="2700" dirty="0"/>
              <a:t>段落标题 </a:t>
            </a:r>
            <a:r>
              <a:rPr lang="en-US" altLang="zh-CN" sz="2700" dirty="0"/>
              <a:t>18</a:t>
            </a:r>
            <a:r>
              <a:rPr lang="zh-CN" altLang="en-US" sz="2700" dirty="0"/>
              <a:t>磅</a:t>
            </a:r>
            <a:endParaRPr lang="zh-CN" altLang="en-US" sz="270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15" name="文本占位符 20">
            <a:extLst>
              <a:ext uri="{FF2B5EF4-FFF2-40B4-BE49-F238E27FC236}">
                <a16:creationId xmlns:a16="http://schemas.microsoft.com/office/drawing/2014/main" id="{2D9E8C2E-054F-1845-A5C4-DCB493C919F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40449" y="6319575"/>
            <a:ext cx="5399297" cy="11512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800" b="0" i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12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#FFFFFF</a:t>
            </a:r>
            <a:r>
              <a:rPr kumimoji="1" lang="zh-CN" altLang="en-US" dirty="0"/>
              <a:t>。</a:t>
            </a:r>
          </a:p>
        </p:txBody>
      </p:sp>
      <p:sp>
        <p:nvSpPr>
          <p:cNvPr id="19" name="文本占位符 20">
            <a:extLst>
              <a:ext uri="{FF2B5EF4-FFF2-40B4-BE49-F238E27FC236}">
                <a16:creationId xmlns:a16="http://schemas.microsoft.com/office/drawing/2014/main" id="{DAF37E30-9A68-B845-9073-5C69D6903D0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40449" y="3494357"/>
            <a:ext cx="2827289" cy="676949"/>
          </a:xfrm>
          <a:prstGeom prst="rect">
            <a:avLst/>
          </a:prstGeom>
        </p:spPr>
        <p:txBody>
          <a:bodyPr/>
          <a:lstStyle>
            <a:lvl1pPr marL="190484" indent="-190484" algn="l" defTabSz="342872">
              <a:lnSpc>
                <a:spcPct val="150000"/>
              </a:lnSpc>
              <a:spcAft>
                <a:spcPts val="750"/>
              </a:spcAft>
              <a:buSzPct val="125000"/>
              <a:buFontTx/>
              <a:buChar char="•"/>
              <a:defRPr lang="zh-CN" altLang="en-US" sz="2700"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marL="127006" indent="-127006" algn="l" defTabSz="228612">
              <a:lnSpc>
                <a:spcPct val="150000"/>
              </a:lnSpc>
              <a:spcAft>
                <a:spcPts val="500"/>
              </a:spcAft>
              <a:buSzPct val="125000"/>
              <a:buChar char="•"/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pPr>
            <a:r>
              <a:rPr lang="zh-CN" altLang="en-US" sz="2700" dirty="0"/>
              <a:t>段落标题 </a:t>
            </a:r>
            <a:r>
              <a:rPr lang="en-US" altLang="zh-CN" sz="2700" dirty="0"/>
              <a:t>18</a:t>
            </a:r>
            <a:r>
              <a:rPr lang="zh-CN" altLang="en-US" sz="2700" dirty="0"/>
              <a:t>磅</a:t>
            </a:r>
            <a:endParaRPr lang="zh-CN" altLang="en-US" sz="270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</p:spTree>
    <p:extLst>
      <p:ext uri="{BB962C8B-B14F-4D97-AF65-F5344CB8AC3E}">
        <p14:creationId xmlns:p14="http://schemas.microsoft.com/office/powerpoint/2010/main" val="3113472492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文-单图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A44B10C-FF92-5540-8342-4DBF15EDFA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4913" y="289813"/>
            <a:ext cx="1240565" cy="553445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9351BEC-F07A-C848-B576-8F3799D3B8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7526871" y="9819836"/>
            <a:ext cx="306174" cy="287258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7" name="图片占位符 6">
            <a:extLst>
              <a:ext uri="{FF2B5EF4-FFF2-40B4-BE49-F238E27FC236}">
                <a16:creationId xmlns:a16="http://schemas.microsoft.com/office/drawing/2014/main" id="{EA919183-ABD6-554D-B30D-85D3F2EA506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858281" y="2450192"/>
            <a:ext cx="7828982" cy="4695418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marL="0" indent="0" algn="ctr">
              <a:buFontTx/>
              <a:buNone/>
              <a:defRPr kumimoji="1" lang="zh-CN" altLang="en-US" sz="1200">
                <a:solidFill>
                  <a:schemeClr val="bg1"/>
                </a:solidFill>
              </a:defRPr>
            </a:lvl1pPr>
          </a:lstStyle>
          <a:p>
            <a:pPr marL="476212" lvl="0" indent="-476212" algn="ctr"/>
            <a:r>
              <a:rPr kumimoji="1" lang="zh-CN" altLang="en-US" dirty="0"/>
              <a:t>点击添加图片</a:t>
            </a:r>
          </a:p>
        </p:txBody>
      </p:sp>
      <p:sp>
        <p:nvSpPr>
          <p:cNvPr id="9" name="矩形">
            <a:extLst>
              <a:ext uri="{FF2B5EF4-FFF2-40B4-BE49-F238E27FC236}">
                <a16:creationId xmlns:a16="http://schemas.microsoft.com/office/drawing/2014/main" id="{5CE24B18-B827-6D4E-A32D-F6AE5AAFC956}"/>
              </a:ext>
            </a:extLst>
          </p:cNvPr>
          <p:cNvSpPr/>
          <p:nvPr userDrawn="1"/>
        </p:nvSpPr>
        <p:spPr>
          <a:xfrm>
            <a:off x="-4181" y="-6357"/>
            <a:ext cx="9063213" cy="10309239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>
              <a:solidFill>
                <a:srgbClr val="0060F0"/>
              </a:solidFill>
            </a:endParaRPr>
          </a:p>
        </p:txBody>
      </p:sp>
      <p:sp>
        <p:nvSpPr>
          <p:cNvPr id="10" name="文本占位符 20">
            <a:extLst>
              <a:ext uri="{FF2B5EF4-FFF2-40B4-BE49-F238E27FC236}">
                <a16:creationId xmlns:a16="http://schemas.microsoft.com/office/drawing/2014/main" id="{3C51A064-A22B-A94A-A943-DBBAFE01C8D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163" y="1954090"/>
            <a:ext cx="4649975" cy="11512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99" b="1" i="0">
                <a:solidFill>
                  <a:schemeClr val="bg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</a:lstStyle>
          <a:p>
            <a:pPr lvl="0"/>
            <a:r>
              <a:rPr kumimoji="1" lang="zh-CN" altLang="en-US" dirty="0"/>
              <a:t>页面主标题 </a:t>
            </a:r>
            <a:r>
              <a:rPr kumimoji="1" lang="en-US" altLang="zh-CN" dirty="0"/>
              <a:t>30</a:t>
            </a:r>
            <a:r>
              <a:rPr kumimoji="1" lang="zh-CN" altLang="en-US" dirty="0"/>
              <a:t>磅</a:t>
            </a:r>
          </a:p>
        </p:txBody>
      </p:sp>
      <p:sp>
        <p:nvSpPr>
          <p:cNvPr id="11" name="文本占位符 3">
            <a:extLst>
              <a:ext uri="{FF2B5EF4-FFF2-40B4-BE49-F238E27FC236}">
                <a16:creationId xmlns:a16="http://schemas.microsoft.com/office/drawing/2014/main" id="{8B76A52F-3C6A-424A-A328-7E43F7639F4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668491" y="7653806"/>
            <a:ext cx="6858380" cy="1263941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50000"/>
              </a:lnSpc>
              <a:buNone/>
              <a:defRPr sz="1800" b="0" i="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12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#000000</a:t>
            </a:r>
            <a:r>
              <a:rPr kumimoji="1" lang="zh-CN" altLang="en-US" dirty="0"/>
              <a:t>。段落与图片居中对齐。</a:t>
            </a:r>
          </a:p>
        </p:txBody>
      </p:sp>
      <p:sp>
        <p:nvSpPr>
          <p:cNvPr id="13" name="文本占位符 20">
            <a:extLst>
              <a:ext uri="{FF2B5EF4-FFF2-40B4-BE49-F238E27FC236}">
                <a16:creationId xmlns:a16="http://schemas.microsoft.com/office/drawing/2014/main" id="{8187715B-C4ED-274A-9CD6-D9FD369A7EF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40450" y="4252742"/>
            <a:ext cx="7828077" cy="11512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800" b="0" i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12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#FFFFFF</a:t>
            </a:r>
            <a:r>
              <a:rPr kumimoji="1" lang="zh-CN" altLang="en-US" dirty="0"/>
              <a:t>。</a:t>
            </a:r>
          </a:p>
        </p:txBody>
      </p:sp>
      <p:sp>
        <p:nvSpPr>
          <p:cNvPr id="15" name="文本占位符 20">
            <a:extLst>
              <a:ext uri="{FF2B5EF4-FFF2-40B4-BE49-F238E27FC236}">
                <a16:creationId xmlns:a16="http://schemas.microsoft.com/office/drawing/2014/main" id="{9000B1A3-EE83-1346-98FC-CEF0E05BB18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40450" y="6319575"/>
            <a:ext cx="7828077" cy="11512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800" b="0" i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12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#FFFFFF</a:t>
            </a:r>
            <a:r>
              <a:rPr kumimoji="1" lang="zh-CN" altLang="en-US" dirty="0"/>
              <a:t>。</a:t>
            </a:r>
          </a:p>
        </p:txBody>
      </p:sp>
      <p:sp>
        <p:nvSpPr>
          <p:cNvPr id="17" name="文本占位符 20">
            <a:extLst>
              <a:ext uri="{FF2B5EF4-FFF2-40B4-BE49-F238E27FC236}">
                <a16:creationId xmlns:a16="http://schemas.microsoft.com/office/drawing/2014/main" id="{60897B1F-2EB2-E748-A7A2-A1D048FE326A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40450" y="8377960"/>
            <a:ext cx="7828077" cy="11512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800" b="0" i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12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#FFFFFF</a:t>
            </a:r>
            <a:r>
              <a:rPr kumimoji="1" lang="zh-CN" altLang="en-US" dirty="0"/>
              <a:t>。</a:t>
            </a:r>
          </a:p>
        </p:txBody>
      </p:sp>
      <p:sp>
        <p:nvSpPr>
          <p:cNvPr id="18" name="文本占位符 20">
            <a:extLst>
              <a:ext uri="{FF2B5EF4-FFF2-40B4-BE49-F238E27FC236}">
                <a16:creationId xmlns:a16="http://schemas.microsoft.com/office/drawing/2014/main" id="{A80C6C7D-CC64-D74B-8C21-DD2520313FF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40449" y="3494357"/>
            <a:ext cx="2827289" cy="676949"/>
          </a:xfrm>
          <a:prstGeom prst="rect">
            <a:avLst/>
          </a:prstGeom>
        </p:spPr>
        <p:txBody>
          <a:bodyPr/>
          <a:lstStyle>
            <a:lvl1pPr marL="190484" indent="-190484" algn="l" defTabSz="342872">
              <a:lnSpc>
                <a:spcPct val="150000"/>
              </a:lnSpc>
              <a:spcAft>
                <a:spcPts val="750"/>
              </a:spcAft>
              <a:buSzPct val="125000"/>
              <a:buFontTx/>
              <a:buChar char="•"/>
              <a:defRPr lang="zh-CN" altLang="en-US" sz="2700"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marL="127006" indent="-127006" algn="l" defTabSz="228612">
              <a:lnSpc>
                <a:spcPct val="150000"/>
              </a:lnSpc>
              <a:spcAft>
                <a:spcPts val="500"/>
              </a:spcAft>
              <a:buSzPct val="125000"/>
              <a:buChar char="•"/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pPr>
            <a:r>
              <a:rPr lang="zh-CN" altLang="en-US" sz="2700" dirty="0"/>
              <a:t>段落标题 </a:t>
            </a:r>
            <a:r>
              <a:rPr lang="en-US" altLang="zh-CN" sz="2700" dirty="0"/>
              <a:t>18</a:t>
            </a:r>
            <a:r>
              <a:rPr lang="zh-CN" altLang="en-US" sz="2700" dirty="0"/>
              <a:t>磅</a:t>
            </a:r>
            <a:endParaRPr lang="zh-CN" altLang="en-US" sz="270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20" name="文本占位符 20">
            <a:extLst>
              <a:ext uri="{FF2B5EF4-FFF2-40B4-BE49-F238E27FC236}">
                <a16:creationId xmlns:a16="http://schemas.microsoft.com/office/drawing/2014/main" id="{2B12A6A2-5100-7242-B693-387A88054E0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40449" y="5561188"/>
            <a:ext cx="2827289" cy="676949"/>
          </a:xfrm>
          <a:prstGeom prst="rect">
            <a:avLst/>
          </a:prstGeom>
        </p:spPr>
        <p:txBody>
          <a:bodyPr/>
          <a:lstStyle>
            <a:lvl1pPr marL="190484" indent="-190484" algn="l" defTabSz="342872">
              <a:lnSpc>
                <a:spcPct val="150000"/>
              </a:lnSpc>
              <a:spcAft>
                <a:spcPts val="750"/>
              </a:spcAft>
              <a:buSzPct val="125000"/>
              <a:buFontTx/>
              <a:buChar char="•"/>
              <a:defRPr lang="zh-CN" altLang="en-US" sz="2700"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marL="127006" indent="-127006" algn="l" defTabSz="228612">
              <a:lnSpc>
                <a:spcPct val="150000"/>
              </a:lnSpc>
              <a:spcAft>
                <a:spcPts val="500"/>
              </a:spcAft>
              <a:buSzPct val="125000"/>
              <a:buChar char="•"/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pPr>
            <a:r>
              <a:rPr lang="zh-CN" altLang="en-US" sz="2700" dirty="0"/>
              <a:t>段落标题 </a:t>
            </a:r>
            <a:r>
              <a:rPr lang="en-US" altLang="zh-CN" sz="2700" dirty="0"/>
              <a:t>18</a:t>
            </a:r>
            <a:r>
              <a:rPr lang="zh-CN" altLang="en-US" sz="2700" dirty="0"/>
              <a:t>磅</a:t>
            </a:r>
            <a:endParaRPr lang="zh-CN" altLang="en-US" sz="270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40A93B10-C9A2-1042-B4BA-2AD446154AC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40449" y="7622565"/>
            <a:ext cx="2827289" cy="676949"/>
          </a:xfrm>
          <a:prstGeom prst="rect">
            <a:avLst/>
          </a:prstGeom>
        </p:spPr>
        <p:txBody>
          <a:bodyPr/>
          <a:lstStyle>
            <a:lvl1pPr marL="190484" indent="-190484" algn="l" defTabSz="342872">
              <a:lnSpc>
                <a:spcPct val="150000"/>
              </a:lnSpc>
              <a:spcAft>
                <a:spcPts val="750"/>
              </a:spcAft>
              <a:buSzPct val="125000"/>
              <a:buFontTx/>
              <a:buChar char="•"/>
              <a:defRPr lang="zh-CN" altLang="en-US" sz="2700"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marL="127006" indent="-127006" algn="l" defTabSz="228612">
              <a:lnSpc>
                <a:spcPct val="150000"/>
              </a:lnSpc>
              <a:spcAft>
                <a:spcPts val="500"/>
              </a:spcAft>
              <a:buSzPct val="125000"/>
              <a:buChar char="•"/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pPr>
            <a:r>
              <a:rPr lang="zh-CN" altLang="en-US" sz="2700" dirty="0"/>
              <a:t>段落标题 </a:t>
            </a:r>
            <a:r>
              <a:rPr lang="en-US" altLang="zh-CN" sz="2700" dirty="0"/>
              <a:t>18</a:t>
            </a:r>
            <a:r>
              <a:rPr lang="zh-CN" altLang="en-US" sz="2700" dirty="0"/>
              <a:t>磅</a:t>
            </a:r>
            <a:endParaRPr lang="zh-CN" altLang="en-US" sz="270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</p:spTree>
    <p:extLst>
      <p:ext uri="{BB962C8B-B14F-4D97-AF65-F5344CB8AC3E}">
        <p14:creationId xmlns:p14="http://schemas.microsoft.com/office/powerpoint/2010/main" val="315299844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5C7BD-767B-E14D-9FB2-3B05672BBF75}" type="datetimeFigureOut">
              <a:rPr kumimoji="1" lang="zh-CN" altLang="en-US" smtClean="0"/>
              <a:t>2023/6/8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0223D-FBEA-4844-A063-E6CA64EE6CE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文-人物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C06D34E-6C98-5246-B4F3-362BF2C95B0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280" y="488577"/>
            <a:ext cx="9528350" cy="10844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99" b="0" i="0">
                <a:solidFill>
                  <a:schemeClr val="tx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页面主标题 </a:t>
            </a:r>
            <a:r>
              <a:rPr kumimoji="1" lang="en-US" altLang="zh-CN" dirty="0"/>
              <a:t>30</a:t>
            </a:r>
            <a:r>
              <a:rPr kumimoji="1" lang="zh-CN" altLang="en-US" dirty="0"/>
              <a:t>磅</a:t>
            </a:r>
          </a:p>
        </p:txBody>
      </p:sp>
      <p:sp>
        <p:nvSpPr>
          <p:cNvPr id="11" name="文本占位符 32">
            <a:extLst>
              <a:ext uri="{FF2B5EF4-FFF2-40B4-BE49-F238E27FC236}">
                <a16:creationId xmlns:a16="http://schemas.microsoft.com/office/drawing/2014/main" id="{05B1584B-A45E-6E4F-A5FE-647FC1B96D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72371" y="2063746"/>
            <a:ext cx="9381259" cy="67143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3000" b="1" i="0">
                <a:solidFill>
                  <a:srgbClr val="0060F0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5pPr marL="1904840" indent="0">
              <a:buNone/>
              <a:defRPr/>
            </a:lvl5pPr>
          </a:lstStyle>
          <a:p>
            <a:pPr lvl="0"/>
            <a:r>
              <a:rPr kumimoji="1" lang="zh-CN" altLang="en-US" dirty="0"/>
              <a:t>内容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BC9F8EE-0EF9-5841-892B-3D4E0B26ADE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1644304" y="2063746"/>
            <a:ext cx="5871323" cy="671430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zh-CN" altLang="en-US" sz="1200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kumimoji="1" lang="zh-CN" altLang="en-US" dirty="0"/>
              <a:t>点击添加图片</a:t>
            </a:r>
          </a:p>
        </p:txBody>
      </p:sp>
      <p:sp>
        <p:nvSpPr>
          <p:cNvPr id="7" name="文本占位符 32">
            <a:extLst>
              <a:ext uri="{FF2B5EF4-FFF2-40B4-BE49-F238E27FC236}">
                <a16:creationId xmlns:a16="http://schemas.microsoft.com/office/drawing/2014/main" id="{21104DFA-68B6-B34A-8703-CE6120EFCB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644302" y="9021832"/>
            <a:ext cx="5871323" cy="8658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lnSpc>
                <a:spcPct val="120000"/>
              </a:lnSpc>
              <a:buNone/>
              <a:defRPr sz="1800" b="1" i="0">
                <a:solidFill>
                  <a:schemeClr val="tx2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5pPr marL="1904840" indent="0">
              <a:buNone/>
              <a:defRPr/>
            </a:lvl5pPr>
          </a:lstStyle>
          <a:p>
            <a:pPr lvl="0"/>
            <a:r>
              <a:rPr kumimoji="1" lang="zh-CN" altLang="en-US" dirty="0"/>
              <a:t>人物名称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F6112379-6397-AC45-AC19-50BDADEF17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4913" y="289813"/>
            <a:ext cx="1240565" cy="553445"/>
          </a:xfrm>
          <a:prstGeom prst="rect">
            <a:avLst/>
          </a:prstGeom>
        </p:spPr>
      </p:pic>
      <p:sp>
        <p:nvSpPr>
          <p:cNvPr id="8" name="灯片编号占位符 1">
            <a:extLst>
              <a:ext uri="{FF2B5EF4-FFF2-40B4-BE49-F238E27FC236}">
                <a16:creationId xmlns:a16="http://schemas.microsoft.com/office/drawing/2014/main" id="{0C6263DF-AE36-8249-88D4-C402852A03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7526871" y="9819836"/>
            <a:ext cx="306174" cy="287258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09211008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文-单图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>
            <a:extLst>
              <a:ext uri="{FF2B5EF4-FFF2-40B4-BE49-F238E27FC236}">
                <a16:creationId xmlns:a16="http://schemas.microsoft.com/office/drawing/2014/main" id="{EA919183-ABD6-554D-B30D-85D3F2EA506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9193" y="3427414"/>
            <a:ext cx="16737820" cy="610017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zh-CN" altLang="en-US" sz="12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kumimoji="1" lang="zh-CN" altLang="en-US" dirty="0"/>
              <a:t>点击添加图片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A44B10C-FF92-5540-8342-4DBF15EDFA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4913" y="289813"/>
            <a:ext cx="1240565" cy="553445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9351BEC-F07A-C848-B576-8F3799D3B8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7526871" y="9819836"/>
            <a:ext cx="306174" cy="287258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8" name="文本占位符 3">
            <a:extLst>
              <a:ext uri="{FF2B5EF4-FFF2-40B4-BE49-F238E27FC236}">
                <a16:creationId xmlns:a16="http://schemas.microsoft.com/office/drawing/2014/main" id="{5CD62D9F-884D-294F-A2F5-CCFDD56E74E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280" y="488577"/>
            <a:ext cx="9528350" cy="10844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99" b="0" i="0">
                <a:solidFill>
                  <a:schemeClr val="tx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页面主标题 </a:t>
            </a:r>
            <a:r>
              <a:rPr kumimoji="1" lang="en-US" altLang="zh-CN" dirty="0"/>
              <a:t>30</a:t>
            </a:r>
            <a:r>
              <a:rPr kumimoji="1" lang="zh-CN" altLang="en-US" dirty="0"/>
              <a:t>磅</a:t>
            </a:r>
          </a:p>
        </p:txBody>
      </p:sp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DAFAF956-DDA2-9F48-AB14-73A87EAB56D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4524" y="2447675"/>
            <a:ext cx="10797562" cy="82229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None/>
              <a:defRPr sz="150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pPr lvl="0"/>
            <a:r>
              <a:rPr lang="zh-CN" altLang="en-US" sz="1500" dirty="0">
                <a:latin typeface="FZLanTingHei-R-GBK" panose="02000000000000000000" pitchFamily="2" charset="-122"/>
                <a:ea typeface="FZLanTingHei-R-GBK" panose="02000000000000000000" pitchFamily="2" charset="-122"/>
              </a:rPr>
              <a:t>此处为正文，字体方正兰亭黑，字号</a:t>
            </a:r>
            <a:r>
              <a:rPr lang="en-US" altLang="zh-CN" sz="1500" dirty="0">
                <a:latin typeface="FZLanTingHei-R-GBK" panose="02000000000000000000" pitchFamily="2" charset="-122"/>
                <a:ea typeface="FZLanTingHei-R-GBK" panose="02000000000000000000" pitchFamily="2" charset="-122"/>
              </a:rPr>
              <a:t>10</a:t>
            </a:r>
            <a:r>
              <a:rPr lang="zh-CN" altLang="en-US" sz="1500" dirty="0">
                <a:latin typeface="FZLanTingHei-R-GBK" panose="02000000000000000000" pitchFamily="2" charset="-122"/>
                <a:ea typeface="FZLanTingHei-R-GBK" panose="02000000000000000000" pitchFamily="2" charset="-122"/>
              </a:rPr>
              <a:t>磅，字重</a:t>
            </a:r>
            <a:r>
              <a:rPr lang="en" altLang="zh-CN" sz="1500" dirty="0">
                <a:latin typeface="FZLanTingHei-R-GBK" panose="02000000000000000000" pitchFamily="2" charset="-122"/>
                <a:ea typeface="FZLanTingHei-R-GBK" panose="02000000000000000000" pitchFamily="2" charset="-122"/>
              </a:rPr>
              <a:t>Regular</a:t>
            </a:r>
            <a:r>
              <a:rPr lang="zh-CN" altLang="en" sz="1500" dirty="0">
                <a:latin typeface="FZLanTingHei-R-GBK" panose="02000000000000000000" pitchFamily="2" charset="-122"/>
                <a:ea typeface="FZLanTingHei-R-GBK" panose="02000000000000000000" pitchFamily="2" charset="-122"/>
              </a:rPr>
              <a:t>，</a:t>
            </a:r>
            <a:r>
              <a:rPr lang="zh-CN" altLang="en-US" sz="1500" dirty="0">
                <a:latin typeface="FZLanTingHei-R-GBK" panose="02000000000000000000" pitchFamily="2" charset="-122"/>
                <a:ea typeface="FZLanTingHei-R-GBK" panose="02000000000000000000" pitchFamily="2" charset="-122"/>
              </a:rPr>
              <a:t>行距</a:t>
            </a:r>
            <a:r>
              <a:rPr lang="en-US" altLang="zh-CN" sz="1500" dirty="0">
                <a:latin typeface="FZLanTingHei-R-GBK" panose="02000000000000000000" pitchFamily="2" charset="-122"/>
                <a:ea typeface="FZLanTingHei-R-GBK" panose="02000000000000000000" pitchFamily="2" charset="-122"/>
              </a:rPr>
              <a:t>1.5</a:t>
            </a:r>
            <a:r>
              <a:rPr lang="zh-CN" altLang="en-US" sz="1500" dirty="0">
                <a:latin typeface="FZLanTingHei-R-GBK" panose="02000000000000000000" pitchFamily="2" charset="-122"/>
                <a:ea typeface="FZLanTingHei-R-GBK" panose="02000000000000000000" pitchFamily="2" charset="-122"/>
              </a:rPr>
              <a:t>倍，色值</a:t>
            </a:r>
            <a:r>
              <a:rPr lang="en-US" altLang="zh-CN" sz="1500" dirty="0">
                <a:latin typeface="FZLanTingHei-R-GBK" panose="02000000000000000000" pitchFamily="2" charset="-122"/>
                <a:ea typeface="FZLanTingHei-R-GBK" panose="02000000000000000000" pitchFamily="2" charset="-122"/>
              </a:rPr>
              <a:t>#000000</a:t>
            </a:r>
            <a:r>
              <a:rPr lang="zh-CN" altLang="en-US" sz="1500" dirty="0">
                <a:latin typeface="FZLanTingHei-R-GBK" panose="02000000000000000000" pitchFamily="2" charset="-122"/>
                <a:ea typeface="FZLanTingHei-R-GBK" panose="02000000000000000000" pitchFamily="2" charset="-122"/>
              </a:rPr>
              <a:t>。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00354839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文-单图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>
            <a:extLst>
              <a:ext uri="{FF2B5EF4-FFF2-40B4-BE49-F238E27FC236}">
                <a16:creationId xmlns:a16="http://schemas.microsoft.com/office/drawing/2014/main" id="{EA919183-ABD6-554D-B30D-85D3F2EA506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57269" y="1779202"/>
            <a:ext cx="16737820" cy="559448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zh-CN" altLang="en-US" sz="1200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kumimoji="1" lang="zh-CN" altLang="en-US" dirty="0"/>
              <a:t>点击添加图片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A44B10C-FF92-5540-8342-4DBF15EDFA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4913" y="289813"/>
            <a:ext cx="1240565" cy="553445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9351BEC-F07A-C848-B576-8F3799D3B8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7526871" y="9819836"/>
            <a:ext cx="306174" cy="287258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8" name="文本占位符 3">
            <a:extLst>
              <a:ext uri="{FF2B5EF4-FFF2-40B4-BE49-F238E27FC236}">
                <a16:creationId xmlns:a16="http://schemas.microsoft.com/office/drawing/2014/main" id="{064CDFB9-94B8-4846-AA23-F1B2D35561B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280" y="488577"/>
            <a:ext cx="9528350" cy="10844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99" b="0" i="0">
                <a:solidFill>
                  <a:schemeClr val="tx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页面主标题 </a:t>
            </a:r>
            <a:r>
              <a:rPr kumimoji="1" lang="en-US" altLang="zh-CN" dirty="0"/>
              <a:t>30</a:t>
            </a:r>
            <a:r>
              <a:rPr kumimoji="1" lang="zh-CN" altLang="en-US" dirty="0"/>
              <a:t>磅</a:t>
            </a:r>
          </a:p>
        </p:txBody>
      </p:sp>
      <p:sp>
        <p:nvSpPr>
          <p:cNvPr id="23" name="文本占位符 3">
            <a:extLst>
              <a:ext uri="{FF2B5EF4-FFF2-40B4-BE49-F238E27FC236}">
                <a16:creationId xmlns:a16="http://schemas.microsoft.com/office/drawing/2014/main" id="{6FDAF745-1A5A-0F4A-A32A-F469867BEA6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4968" y="7767327"/>
            <a:ext cx="3788228" cy="54471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400" b="0" i="0">
                <a:solidFill>
                  <a:schemeClr val="tx2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16</a:t>
            </a:r>
            <a:r>
              <a:rPr kumimoji="1" lang="zh-CN" altLang="en-US" dirty="0"/>
              <a:t>磅</a:t>
            </a:r>
          </a:p>
        </p:txBody>
      </p:sp>
      <p:sp>
        <p:nvSpPr>
          <p:cNvPr id="25" name="文本占位符 3">
            <a:extLst>
              <a:ext uri="{FF2B5EF4-FFF2-40B4-BE49-F238E27FC236}">
                <a16:creationId xmlns:a16="http://schemas.microsoft.com/office/drawing/2014/main" id="{1B6042DB-2922-2340-9279-EB6246F2A92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4968" y="8303512"/>
            <a:ext cx="3788226" cy="1263941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buNone/>
              <a:defRPr sz="1500" b="0" i="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10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#000000</a:t>
            </a:r>
            <a:r>
              <a:rPr kumimoji="1" lang="zh-CN" altLang="en-US" dirty="0"/>
              <a:t>。</a:t>
            </a:r>
          </a:p>
        </p:txBody>
      </p:sp>
      <p:sp>
        <p:nvSpPr>
          <p:cNvPr id="28" name="文本占位符 3">
            <a:extLst>
              <a:ext uri="{FF2B5EF4-FFF2-40B4-BE49-F238E27FC236}">
                <a16:creationId xmlns:a16="http://schemas.microsoft.com/office/drawing/2014/main" id="{2AD5827A-FD51-0E4B-866A-3D34DBB1B20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183242" y="7767327"/>
            <a:ext cx="3788226" cy="54471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400" b="0" i="0">
                <a:solidFill>
                  <a:schemeClr val="tx2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16</a:t>
            </a:r>
            <a:r>
              <a:rPr kumimoji="1" lang="zh-CN" altLang="en-US" dirty="0"/>
              <a:t>磅</a:t>
            </a:r>
          </a:p>
        </p:txBody>
      </p:sp>
      <p:sp>
        <p:nvSpPr>
          <p:cNvPr id="29" name="文本占位符 3">
            <a:extLst>
              <a:ext uri="{FF2B5EF4-FFF2-40B4-BE49-F238E27FC236}">
                <a16:creationId xmlns:a16="http://schemas.microsoft.com/office/drawing/2014/main" id="{262040EB-09E6-3F45-846A-7E4FC524C48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183242" y="8303512"/>
            <a:ext cx="3788226" cy="1263941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buNone/>
              <a:defRPr sz="1500" b="0" i="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10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#000000</a:t>
            </a:r>
            <a:r>
              <a:rPr kumimoji="1" lang="zh-CN" altLang="en-US" dirty="0"/>
              <a:t>。</a:t>
            </a:r>
          </a:p>
        </p:txBody>
      </p:sp>
      <p:sp>
        <p:nvSpPr>
          <p:cNvPr id="31" name="文本占位符 3">
            <a:extLst>
              <a:ext uri="{FF2B5EF4-FFF2-40B4-BE49-F238E27FC236}">
                <a16:creationId xmlns:a16="http://schemas.microsoft.com/office/drawing/2014/main" id="{B534EB0A-48C5-2343-8EBF-F8F30779C9D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738645" y="8303512"/>
            <a:ext cx="3788226" cy="1263941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buNone/>
              <a:defRPr sz="1500" b="0" i="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10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#000000</a:t>
            </a:r>
            <a:r>
              <a:rPr kumimoji="1" lang="zh-CN" altLang="en-US" dirty="0"/>
              <a:t>。</a:t>
            </a:r>
          </a:p>
        </p:txBody>
      </p:sp>
      <p:sp>
        <p:nvSpPr>
          <p:cNvPr id="12" name="文本占位符 3">
            <a:extLst>
              <a:ext uri="{FF2B5EF4-FFF2-40B4-BE49-F238E27FC236}">
                <a16:creationId xmlns:a16="http://schemas.microsoft.com/office/drawing/2014/main" id="{BCCA3CA0-BF7A-E94F-A519-A99D1ACD4C0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3738645" y="7767327"/>
            <a:ext cx="3788226" cy="54471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400" b="0" i="0">
                <a:solidFill>
                  <a:schemeClr val="tx2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16</a:t>
            </a:r>
            <a:r>
              <a:rPr kumimoji="1" lang="zh-CN" altLang="en-US" dirty="0"/>
              <a:t>磅</a:t>
            </a:r>
          </a:p>
        </p:txBody>
      </p:sp>
    </p:spTree>
    <p:extLst>
      <p:ext uri="{BB962C8B-B14F-4D97-AF65-F5344CB8AC3E}">
        <p14:creationId xmlns:p14="http://schemas.microsoft.com/office/powerpoint/2010/main" val="93111027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文-双图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>
            <a:extLst>
              <a:ext uri="{FF2B5EF4-FFF2-40B4-BE49-F238E27FC236}">
                <a16:creationId xmlns:a16="http://schemas.microsoft.com/office/drawing/2014/main" id="{EA919183-ABD6-554D-B30D-85D3F2EA506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17769" y="-28901"/>
            <a:ext cx="9124810" cy="10339878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marL="0" indent="0" algn="ctr">
              <a:buFontTx/>
              <a:buNone/>
              <a:defRPr kumimoji="1" lang="zh-CN" altLang="en-US" sz="1200" dirty="0">
                <a:solidFill>
                  <a:schemeClr val="bg1"/>
                </a:solidFill>
              </a:defRPr>
            </a:lvl1pPr>
          </a:lstStyle>
          <a:p>
            <a:pPr marL="476212" lvl="0" indent="-476212" algn="ctr"/>
            <a:r>
              <a:rPr kumimoji="1" lang="zh-CN" altLang="en-US" dirty="0"/>
              <a:t>点击添加图片</a:t>
            </a:r>
          </a:p>
        </p:txBody>
      </p:sp>
      <p:sp>
        <p:nvSpPr>
          <p:cNvPr id="9" name="图片占位符 6">
            <a:extLst>
              <a:ext uri="{FF2B5EF4-FFF2-40B4-BE49-F238E27FC236}">
                <a16:creationId xmlns:a16="http://schemas.microsoft.com/office/drawing/2014/main" id="{34448D99-EEEB-D948-81DF-A2B08859262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175024" y="-28901"/>
            <a:ext cx="9124810" cy="10339878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marL="0" indent="0" algn="ctr">
              <a:buFontTx/>
              <a:buNone/>
              <a:defRPr kumimoji="1" lang="zh-CN" altLang="en-US" sz="1200">
                <a:solidFill>
                  <a:schemeClr val="bg1"/>
                </a:solidFill>
              </a:defRPr>
            </a:lvl1pPr>
          </a:lstStyle>
          <a:p>
            <a:pPr marL="476212" lvl="0" indent="-476212" algn="ctr"/>
            <a:r>
              <a:rPr kumimoji="1" lang="zh-CN" altLang="en-US" dirty="0"/>
              <a:t>点击添加图片</a:t>
            </a:r>
          </a:p>
        </p:txBody>
      </p:sp>
      <p:sp>
        <p:nvSpPr>
          <p:cNvPr id="10" name="矩形">
            <a:extLst>
              <a:ext uri="{FF2B5EF4-FFF2-40B4-BE49-F238E27FC236}">
                <a16:creationId xmlns:a16="http://schemas.microsoft.com/office/drawing/2014/main" id="{E6930FE2-F154-E548-AA94-822206627DAD}"/>
              </a:ext>
            </a:extLst>
          </p:cNvPr>
          <p:cNvSpPr/>
          <p:nvPr userDrawn="1"/>
        </p:nvSpPr>
        <p:spPr>
          <a:xfrm>
            <a:off x="9192061" y="5981207"/>
            <a:ext cx="9099436" cy="431532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/>
          </a:gradFill>
          <a:ln w="12700">
            <a:miter lim="400000"/>
          </a:ln>
        </p:spPr>
        <p:txBody>
          <a:bodyPr lIns="38095" tIns="38095" rIns="38095" bIns="38095" anchor="ctr"/>
          <a:lstStyle/>
          <a:p>
            <a:pPr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 b="0"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矩形">
            <a:extLst>
              <a:ext uri="{FF2B5EF4-FFF2-40B4-BE49-F238E27FC236}">
                <a16:creationId xmlns:a16="http://schemas.microsoft.com/office/drawing/2014/main" id="{B3F58F0C-AE53-C249-968D-7342453AC8FB}"/>
              </a:ext>
            </a:extLst>
          </p:cNvPr>
          <p:cNvSpPr/>
          <p:nvPr userDrawn="1"/>
        </p:nvSpPr>
        <p:spPr>
          <a:xfrm>
            <a:off x="1089" y="5981207"/>
            <a:ext cx="9088914" cy="431532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/>
          </a:gradFill>
          <a:ln w="12700">
            <a:miter lim="400000"/>
          </a:ln>
        </p:spPr>
        <p:txBody>
          <a:bodyPr lIns="38095" tIns="38095" rIns="38095" bIns="38095" anchor="ctr"/>
          <a:lstStyle/>
          <a:p>
            <a:pPr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 b="0"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" name="文本占位符 3">
            <a:extLst>
              <a:ext uri="{FF2B5EF4-FFF2-40B4-BE49-F238E27FC236}">
                <a16:creationId xmlns:a16="http://schemas.microsoft.com/office/drawing/2014/main" id="{14C56695-CB9F-8049-BE7B-DE34F078F8F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692635" y="6957800"/>
            <a:ext cx="6059650" cy="108447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24</a:t>
            </a:r>
            <a:r>
              <a:rPr kumimoji="1" lang="zh-CN" altLang="en-US" dirty="0"/>
              <a:t>磅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9351BEC-F07A-C848-B576-8F3799D3B8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7526871" y="9819836"/>
            <a:ext cx="306174" cy="287258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12" name="文本占位符 3">
            <a:extLst>
              <a:ext uri="{FF2B5EF4-FFF2-40B4-BE49-F238E27FC236}">
                <a16:creationId xmlns:a16="http://schemas.microsoft.com/office/drawing/2014/main" id="{E0625A51-0FFB-D744-8708-C36C28BAF61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280" y="488577"/>
            <a:ext cx="8080265" cy="10844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99" b="0" i="0">
                <a:solidFill>
                  <a:schemeClr val="bg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页面主标题 </a:t>
            </a:r>
            <a:r>
              <a:rPr kumimoji="1" lang="en-US" altLang="zh-CN" dirty="0"/>
              <a:t>30</a:t>
            </a:r>
            <a:r>
              <a:rPr kumimoji="1" lang="zh-CN" altLang="en-US" dirty="0"/>
              <a:t>磅</a:t>
            </a:r>
          </a:p>
        </p:txBody>
      </p:sp>
      <p:sp>
        <p:nvSpPr>
          <p:cNvPr id="14" name="文本占位符 3">
            <a:extLst>
              <a:ext uri="{FF2B5EF4-FFF2-40B4-BE49-F238E27FC236}">
                <a16:creationId xmlns:a16="http://schemas.microsoft.com/office/drawing/2014/main" id="{61E2BECA-B9F0-1240-BB7A-8D57E1DBEBC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14810" y="6957800"/>
            <a:ext cx="6059650" cy="108447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24</a:t>
            </a:r>
            <a:r>
              <a:rPr kumimoji="1" lang="zh-CN" altLang="en-US" dirty="0"/>
              <a:t>磅</a:t>
            </a:r>
          </a:p>
        </p:txBody>
      </p:sp>
      <p:sp>
        <p:nvSpPr>
          <p:cNvPr id="15" name="文本占位符 3">
            <a:extLst>
              <a:ext uri="{FF2B5EF4-FFF2-40B4-BE49-F238E27FC236}">
                <a16:creationId xmlns:a16="http://schemas.microsoft.com/office/drawing/2014/main" id="{0BC7F35E-A843-D64F-BE37-3BF22420A03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01450" y="8293630"/>
            <a:ext cx="6486366" cy="1400225"/>
          </a:xfrm>
          <a:prstGeom prst="rect">
            <a:avLst/>
          </a:prstGeom>
        </p:spPr>
        <p:txBody>
          <a:bodyPr anchor="ctr"/>
          <a:lstStyle>
            <a:lvl1pPr marL="0" marR="0" indent="0" algn="ctr" defTabSz="342872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400" b="0" i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952419" indent="0">
              <a:buNone/>
              <a:defRPr/>
            </a:lvl3pPr>
          </a:lstStyle>
          <a:p>
            <a:pPr marL="0" marR="0" lvl="0" indent="0" algn="ctr" defTabSz="342872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/>
            </a:pPr>
            <a:r>
              <a:rPr lang="zh-CN" altLang="en-US" sz="2400" dirty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此处为正文，字体方正兰亭黑，字号</a:t>
            </a:r>
            <a:r>
              <a:rPr lang="en-US" altLang="zh-CN" sz="2400" dirty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16</a:t>
            </a:r>
            <a:r>
              <a:rPr lang="zh-CN" altLang="en-US" sz="2400" dirty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磅，字重</a:t>
            </a:r>
            <a:r>
              <a:rPr lang="en" altLang="zh-CN" sz="2400" dirty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Regular</a:t>
            </a:r>
            <a:r>
              <a:rPr lang="zh-CN" altLang="en" sz="2400" dirty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，</a:t>
            </a:r>
            <a:r>
              <a:rPr lang="zh-CN" altLang="en-US" sz="2400" dirty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行距</a:t>
            </a:r>
            <a:r>
              <a:rPr lang="en-US" altLang="zh-CN" sz="2400" dirty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1.5</a:t>
            </a:r>
            <a:r>
              <a:rPr lang="zh-CN" altLang="en-US" sz="2400" dirty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倍，色值</a:t>
            </a:r>
            <a:r>
              <a:rPr lang="en-US" altLang="zh-CN" sz="2400" dirty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#FFFFFF</a:t>
            </a:r>
            <a:r>
              <a:rPr lang="zh-CN" altLang="en-US" sz="2400" dirty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。</a:t>
            </a:r>
            <a:endParaRPr lang="en-US" altLang="zh-CN" sz="2400" dirty="0">
              <a:solidFill>
                <a:schemeClr val="bg1"/>
              </a:solidFill>
              <a:latin typeface="FZLanTingHei-R-GBK" panose="02000000000000000000" pitchFamily="2" charset="-122"/>
              <a:ea typeface="FZLanTingHei-R-GBK" panose="02000000000000000000" pitchFamily="2" charset="-122"/>
            </a:endParaRPr>
          </a:p>
          <a:p>
            <a:pPr lvl="0"/>
            <a:endParaRPr kumimoji="1" lang="zh-CN" altLang="en-US" dirty="0"/>
          </a:p>
        </p:txBody>
      </p:sp>
      <p:sp>
        <p:nvSpPr>
          <p:cNvPr id="16" name="文本占位符 3">
            <a:extLst>
              <a:ext uri="{FF2B5EF4-FFF2-40B4-BE49-F238E27FC236}">
                <a16:creationId xmlns:a16="http://schemas.microsoft.com/office/drawing/2014/main" id="{BEE98C68-5369-A244-8BF5-3FACF3CAD85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500185" y="8293630"/>
            <a:ext cx="6486366" cy="1400225"/>
          </a:xfrm>
          <a:prstGeom prst="rect">
            <a:avLst/>
          </a:prstGeom>
        </p:spPr>
        <p:txBody>
          <a:bodyPr anchor="ctr"/>
          <a:lstStyle>
            <a:lvl1pPr marL="0" marR="0" indent="0" algn="ctr" defTabSz="342872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400" b="0" i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952419" indent="0">
              <a:buNone/>
              <a:defRPr/>
            </a:lvl3pPr>
          </a:lstStyle>
          <a:p>
            <a:pPr marL="0" marR="0" lvl="0" indent="0" algn="ctr" defTabSz="342872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/>
            </a:pPr>
            <a:r>
              <a:rPr lang="zh-CN" altLang="en-US" sz="2400" dirty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此处为正文，字体方正兰亭黑，字号</a:t>
            </a:r>
            <a:r>
              <a:rPr lang="en-US" altLang="zh-CN" sz="2400" dirty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16</a:t>
            </a:r>
            <a:r>
              <a:rPr lang="zh-CN" altLang="en-US" sz="2400" dirty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磅，字重</a:t>
            </a:r>
            <a:r>
              <a:rPr lang="en" altLang="zh-CN" sz="2400" dirty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Regular</a:t>
            </a:r>
            <a:r>
              <a:rPr lang="zh-CN" altLang="en" sz="2400" dirty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，</a:t>
            </a:r>
            <a:r>
              <a:rPr lang="zh-CN" altLang="en-US" sz="2400" dirty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行距</a:t>
            </a:r>
            <a:r>
              <a:rPr lang="en-US" altLang="zh-CN" sz="2400" dirty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1.5</a:t>
            </a:r>
            <a:r>
              <a:rPr lang="zh-CN" altLang="en-US" sz="2400" dirty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倍，色值</a:t>
            </a:r>
            <a:r>
              <a:rPr lang="en-US" altLang="zh-CN" sz="2400" dirty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#FFFFFF</a:t>
            </a:r>
            <a:r>
              <a:rPr lang="zh-CN" altLang="en-US" sz="2400" dirty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。</a:t>
            </a:r>
            <a:endParaRPr lang="en-US" altLang="zh-CN" sz="2400" dirty="0">
              <a:solidFill>
                <a:schemeClr val="bg1"/>
              </a:solidFill>
              <a:latin typeface="FZLanTingHei-R-GBK" panose="02000000000000000000" pitchFamily="2" charset="-122"/>
              <a:ea typeface="FZLanTingHei-R-GBK" panose="02000000000000000000" pitchFamily="2" charset="-122"/>
            </a:endParaRPr>
          </a:p>
          <a:p>
            <a:pPr lvl="0"/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64314421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文-双图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占位符 3">
            <a:extLst>
              <a:ext uri="{FF2B5EF4-FFF2-40B4-BE49-F238E27FC236}">
                <a16:creationId xmlns:a16="http://schemas.microsoft.com/office/drawing/2014/main" id="{E7357F40-92FE-C142-A497-07051D103DA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132147" y="7500988"/>
            <a:ext cx="6686743" cy="830001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buNone/>
              <a:defRPr sz="1500" b="0" i="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10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#000000</a:t>
            </a:r>
            <a:r>
              <a:rPr kumimoji="1" lang="zh-CN" altLang="en-US" dirty="0"/>
              <a:t>。</a:t>
            </a:r>
          </a:p>
        </p:txBody>
      </p:sp>
      <p:sp>
        <p:nvSpPr>
          <p:cNvPr id="15" name="文本占位符 3">
            <a:extLst>
              <a:ext uri="{FF2B5EF4-FFF2-40B4-BE49-F238E27FC236}">
                <a16:creationId xmlns:a16="http://schemas.microsoft.com/office/drawing/2014/main" id="{27902185-1A0D-4D47-9905-858A63474F5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805848" y="7500988"/>
            <a:ext cx="6686743" cy="830001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buNone/>
              <a:defRPr sz="1500" b="0" i="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10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#000000</a:t>
            </a:r>
            <a:r>
              <a:rPr kumimoji="1" lang="zh-CN" altLang="en-US" dirty="0"/>
              <a:t>。</a:t>
            </a:r>
          </a:p>
        </p:txBody>
      </p:sp>
      <p:sp>
        <p:nvSpPr>
          <p:cNvPr id="16" name="文本占位符 3">
            <a:extLst>
              <a:ext uri="{FF2B5EF4-FFF2-40B4-BE49-F238E27FC236}">
                <a16:creationId xmlns:a16="http://schemas.microsoft.com/office/drawing/2014/main" id="{08A71F0D-C7D6-BE47-8198-50E31906B23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889144" y="1965536"/>
            <a:ext cx="5244032" cy="108447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16</a:t>
            </a:r>
            <a:r>
              <a:rPr kumimoji="1" lang="zh-CN" altLang="en-US" dirty="0"/>
              <a:t>磅</a:t>
            </a:r>
          </a:p>
        </p:txBody>
      </p:sp>
      <p:sp>
        <p:nvSpPr>
          <p:cNvPr id="14" name="文本占位符 3">
            <a:extLst>
              <a:ext uri="{FF2B5EF4-FFF2-40B4-BE49-F238E27FC236}">
                <a16:creationId xmlns:a16="http://schemas.microsoft.com/office/drawing/2014/main" id="{5D069813-EA78-AF4A-A20A-719CDCCFAF9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557019" y="1965536"/>
            <a:ext cx="5244032" cy="108447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16</a:t>
            </a:r>
            <a:r>
              <a:rPr kumimoji="1" lang="zh-CN" altLang="en-US" dirty="0"/>
              <a:t>磅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A44B10C-FF92-5540-8342-4DBF15EDFA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4913" y="289813"/>
            <a:ext cx="1240565" cy="553445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9351BEC-F07A-C848-B576-8F3799D3B8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7526871" y="9819836"/>
            <a:ext cx="306174" cy="287258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7" name="图片占位符 6">
            <a:extLst>
              <a:ext uri="{FF2B5EF4-FFF2-40B4-BE49-F238E27FC236}">
                <a16:creationId xmlns:a16="http://schemas.microsoft.com/office/drawing/2014/main" id="{EA919183-ABD6-554D-B30D-85D3F2EA506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940236" y="3015897"/>
            <a:ext cx="6478376" cy="423549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zh-CN" altLang="en-US" sz="12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kumimoji="1" lang="zh-CN" altLang="en-US" dirty="0"/>
              <a:t>点击添加图片</a:t>
            </a:r>
          </a:p>
        </p:txBody>
      </p:sp>
      <p:sp>
        <p:nvSpPr>
          <p:cNvPr id="9" name="图片占位符 6">
            <a:extLst>
              <a:ext uri="{FF2B5EF4-FFF2-40B4-BE49-F238E27FC236}">
                <a16:creationId xmlns:a16="http://schemas.microsoft.com/office/drawing/2014/main" id="{C56B204E-0E36-C043-AC06-E288428809C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272362" y="3015897"/>
            <a:ext cx="6478376" cy="423549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zh-CN" altLang="en-US" sz="12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kumimoji="1" lang="zh-CN" altLang="en-US" dirty="0"/>
              <a:t>点击添加图片</a:t>
            </a:r>
          </a:p>
        </p:txBody>
      </p:sp>
      <p:sp>
        <p:nvSpPr>
          <p:cNvPr id="10" name="文本占位符 3">
            <a:extLst>
              <a:ext uri="{FF2B5EF4-FFF2-40B4-BE49-F238E27FC236}">
                <a16:creationId xmlns:a16="http://schemas.microsoft.com/office/drawing/2014/main" id="{B9C566B9-084D-5F4E-8B74-2E90A6528C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280" y="488577"/>
            <a:ext cx="9528350" cy="10844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99" b="0" i="0">
                <a:solidFill>
                  <a:schemeClr val="tx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页面主标题 </a:t>
            </a:r>
            <a:r>
              <a:rPr kumimoji="1" lang="en-US" altLang="zh-CN" dirty="0"/>
              <a:t>30</a:t>
            </a:r>
            <a:r>
              <a:rPr kumimoji="1" lang="zh-CN" altLang="en-US" dirty="0"/>
              <a:t>磅</a:t>
            </a:r>
          </a:p>
        </p:txBody>
      </p:sp>
    </p:spTree>
    <p:extLst>
      <p:ext uri="{BB962C8B-B14F-4D97-AF65-F5344CB8AC3E}">
        <p14:creationId xmlns:p14="http://schemas.microsoft.com/office/powerpoint/2010/main" val="1754321945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文-双图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占位符 3">
            <a:extLst>
              <a:ext uri="{FF2B5EF4-FFF2-40B4-BE49-F238E27FC236}">
                <a16:creationId xmlns:a16="http://schemas.microsoft.com/office/drawing/2014/main" id="{8FE71797-B6CD-9E40-9AE0-DAA7B5F6F2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27299" y="2240460"/>
            <a:ext cx="5412447" cy="5534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2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16</a:t>
            </a:r>
            <a:r>
              <a:rPr kumimoji="1" lang="zh-CN" altLang="en-US" dirty="0"/>
              <a:t>磅</a:t>
            </a:r>
          </a:p>
        </p:txBody>
      </p:sp>
      <p:sp>
        <p:nvSpPr>
          <p:cNvPr id="14" name="文本占位符 3">
            <a:extLst>
              <a:ext uri="{FF2B5EF4-FFF2-40B4-BE49-F238E27FC236}">
                <a16:creationId xmlns:a16="http://schemas.microsoft.com/office/drawing/2014/main" id="{B3C7F68D-F3B9-9F41-9552-7C0E4E7FE97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27299" y="6397322"/>
            <a:ext cx="5412447" cy="5534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2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16</a:t>
            </a:r>
            <a:r>
              <a:rPr kumimoji="1" lang="zh-CN" altLang="en-US" dirty="0"/>
              <a:t>磅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150C1778-4829-1E40-80C9-2C9B614955C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091418" y="1866246"/>
            <a:ext cx="5128545" cy="33535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marL="0" indent="0" algn="ctr">
              <a:buFontTx/>
              <a:buNone/>
              <a:defRPr kumimoji="1" lang="en-US" sz="1200">
                <a:solidFill>
                  <a:schemeClr val="bg1"/>
                </a:solidFill>
              </a:defRPr>
            </a:lvl1pPr>
          </a:lstStyle>
          <a:p>
            <a:pPr marL="476212" lvl="0" indent="-476212" algn="ctr"/>
            <a:r>
              <a:rPr lang="en-US" dirty="0" err="1"/>
              <a:t>点击添加图片</a:t>
            </a:r>
            <a:endParaRPr lang="en-US" dirty="0"/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AAE1A9C8-F28B-534B-9DF6-D4D33A77994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091418" y="6018224"/>
            <a:ext cx="5128545" cy="33535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marL="0" indent="0" algn="ctr">
              <a:buFontTx/>
              <a:buNone/>
              <a:defRPr kumimoji="1" lang="en-US" altLang="en-US" sz="1200" b="0" i="0" u="none" strike="noStrike" cap="none" spc="0" baseline="0">
                <a:solidFill>
                  <a:schemeClr val="bg1"/>
                </a:solidFill>
                <a:uFillTx/>
                <a:latin typeface="FZLanTingHei-R-GBK" panose="02000000000000000000" pitchFamily="2" charset="-122"/>
                <a:ea typeface="Microsoft YaHei" panose="020B0503020204020204" pitchFamily="34" charset="-122"/>
                <a:cs typeface="FZLanTingHei-R-GBK" panose="02000000000000000000" pitchFamily="2" charset="-122"/>
                <a:sym typeface="PingFang SC Regular"/>
              </a:defRPr>
            </a:lvl1pPr>
          </a:lstStyle>
          <a:p>
            <a:pPr lvl="0" algn="ctr"/>
            <a:r>
              <a:rPr lang="en-US" dirty="0" err="1"/>
              <a:t>点击添加图片</a:t>
            </a:r>
            <a:endParaRPr 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A44B10C-FF92-5540-8342-4DBF15EDFA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4913" y="289813"/>
            <a:ext cx="1240565" cy="553445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9351BEC-F07A-C848-B576-8F3799D3B8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7526871" y="9819836"/>
            <a:ext cx="306174" cy="287258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12" name="文本占位符 3">
            <a:extLst>
              <a:ext uri="{FF2B5EF4-FFF2-40B4-BE49-F238E27FC236}">
                <a16:creationId xmlns:a16="http://schemas.microsoft.com/office/drawing/2014/main" id="{53A43A4B-3B9E-A94E-AAC6-EB9C3A63AC5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280" y="488577"/>
            <a:ext cx="9528350" cy="10844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99" b="0" i="0">
                <a:solidFill>
                  <a:schemeClr val="tx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页面主标题 </a:t>
            </a:r>
            <a:r>
              <a:rPr kumimoji="1" lang="en-US" altLang="zh-CN" dirty="0"/>
              <a:t>30</a:t>
            </a:r>
            <a:r>
              <a:rPr kumimoji="1" lang="zh-CN" altLang="en-US" dirty="0"/>
              <a:t>磅</a:t>
            </a:r>
          </a:p>
        </p:txBody>
      </p:sp>
      <p:sp>
        <p:nvSpPr>
          <p:cNvPr id="18" name="文本占位符 3">
            <a:extLst>
              <a:ext uri="{FF2B5EF4-FFF2-40B4-BE49-F238E27FC236}">
                <a16:creationId xmlns:a16="http://schemas.microsoft.com/office/drawing/2014/main" id="{727F2F35-4BF0-3546-A205-E1EAD92BF0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27299" y="2818352"/>
            <a:ext cx="8053093" cy="55344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defRPr sz="1500" b="0" i="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  此处为正文，字体方兰亭黑，字号</a:t>
            </a:r>
            <a:r>
              <a:rPr kumimoji="1" lang="en-US" altLang="zh-CN" dirty="0"/>
              <a:t>10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#000000</a:t>
            </a:r>
            <a:r>
              <a:rPr kumimoji="1" lang="zh-CN" altLang="en-US" dirty="0"/>
              <a:t>；</a:t>
            </a:r>
          </a:p>
        </p:txBody>
      </p:sp>
      <p:sp>
        <p:nvSpPr>
          <p:cNvPr id="19" name="文本占位符 3">
            <a:extLst>
              <a:ext uri="{FF2B5EF4-FFF2-40B4-BE49-F238E27FC236}">
                <a16:creationId xmlns:a16="http://schemas.microsoft.com/office/drawing/2014/main" id="{37BC1D4C-BEC4-DB46-971A-714D1748F48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27299" y="6975214"/>
            <a:ext cx="8053093" cy="55344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defRPr sz="1500" b="0" i="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  此处为正文，字体方兰亭黑，字号</a:t>
            </a:r>
            <a:r>
              <a:rPr kumimoji="1" lang="en-US" altLang="zh-CN" dirty="0"/>
              <a:t>10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#000000</a:t>
            </a:r>
            <a:r>
              <a:rPr kumimoji="1" lang="zh-CN" altLang="en-US" dirty="0"/>
              <a:t>；</a:t>
            </a:r>
          </a:p>
        </p:txBody>
      </p:sp>
    </p:spTree>
    <p:extLst>
      <p:ext uri="{BB962C8B-B14F-4D97-AF65-F5344CB8AC3E}">
        <p14:creationId xmlns:p14="http://schemas.microsoft.com/office/powerpoint/2010/main" val="1931017094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文-三图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占位符 3">
            <a:extLst>
              <a:ext uri="{FF2B5EF4-FFF2-40B4-BE49-F238E27FC236}">
                <a16:creationId xmlns:a16="http://schemas.microsoft.com/office/drawing/2014/main" id="{4DD6B5D7-C546-8140-86FC-86FF2E0D450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8648" y="7139589"/>
            <a:ext cx="5209961" cy="969723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buNone/>
              <a:defRPr sz="1500" b="0" i="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10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#000000</a:t>
            </a:r>
            <a:r>
              <a:rPr kumimoji="1" lang="zh-CN" altLang="en-US" dirty="0"/>
              <a:t>。</a:t>
            </a:r>
          </a:p>
        </p:txBody>
      </p:sp>
      <p:sp>
        <p:nvSpPr>
          <p:cNvPr id="8" name="文本占位符 3">
            <a:extLst>
              <a:ext uri="{FF2B5EF4-FFF2-40B4-BE49-F238E27FC236}">
                <a16:creationId xmlns:a16="http://schemas.microsoft.com/office/drawing/2014/main" id="{6538CB21-B3F1-F845-83D8-36774745B7C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536553" y="2529919"/>
            <a:ext cx="3788228" cy="108447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16</a:t>
            </a:r>
            <a:r>
              <a:rPr kumimoji="1" lang="zh-CN" altLang="en-US" dirty="0"/>
              <a:t>磅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A44B10C-FF92-5540-8342-4DBF15EDFA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4913" y="289813"/>
            <a:ext cx="1240565" cy="553445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9351BEC-F07A-C848-B576-8F3799D3B8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7526871" y="9819836"/>
            <a:ext cx="306174" cy="287258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7" name="图片占位符 6">
            <a:extLst>
              <a:ext uri="{FF2B5EF4-FFF2-40B4-BE49-F238E27FC236}">
                <a16:creationId xmlns:a16="http://schemas.microsoft.com/office/drawing/2014/main" id="{EA919183-ABD6-554D-B30D-85D3F2EA506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00182" y="3689527"/>
            <a:ext cx="4861111" cy="31781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zh-CN" altLang="en-US" sz="12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kumimoji="1" lang="zh-CN" altLang="en-US" dirty="0"/>
              <a:t>点击添加图片</a:t>
            </a:r>
          </a:p>
        </p:txBody>
      </p:sp>
      <p:sp>
        <p:nvSpPr>
          <p:cNvPr id="10" name="图片占位符 6">
            <a:extLst>
              <a:ext uri="{FF2B5EF4-FFF2-40B4-BE49-F238E27FC236}">
                <a16:creationId xmlns:a16="http://schemas.microsoft.com/office/drawing/2014/main" id="{16F0DABE-0188-C646-ACEC-E9540C1D3DB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83886" y="3689527"/>
            <a:ext cx="4861111" cy="31781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zh-CN" altLang="en-US" sz="12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kumimoji="1" lang="zh-CN" altLang="en-US" dirty="0"/>
              <a:t>点击添加图片</a:t>
            </a:r>
          </a:p>
        </p:txBody>
      </p:sp>
      <p:sp>
        <p:nvSpPr>
          <p:cNvPr id="11" name="图片占位符 6">
            <a:extLst>
              <a:ext uri="{FF2B5EF4-FFF2-40B4-BE49-F238E27FC236}">
                <a16:creationId xmlns:a16="http://schemas.microsoft.com/office/drawing/2014/main" id="{12A91C85-AC8B-0348-AA29-17D6ED21FCD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426707" y="3689527"/>
            <a:ext cx="4861111" cy="31781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zh-CN" altLang="en-US" sz="12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kumimoji="1" lang="zh-CN" altLang="en-US" dirty="0"/>
              <a:t>点击添加图片</a:t>
            </a:r>
          </a:p>
        </p:txBody>
      </p:sp>
      <p:sp>
        <p:nvSpPr>
          <p:cNvPr id="9" name="文本占位符 3">
            <a:extLst>
              <a:ext uri="{FF2B5EF4-FFF2-40B4-BE49-F238E27FC236}">
                <a16:creationId xmlns:a16="http://schemas.microsoft.com/office/drawing/2014/main" id="{24E6E2C6-22F4-ED4F-8D8D-A9D9073EBD1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280" y="488577"/>
            <a:ext cx="9528350" cy="10844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99" b="0" i="0">
                <a:solidFill>
                  <a:schemeClr val="tx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页面主标题 </a:t>
            </a:r>
            <a:r>
              <a:rPr kumimoji="1" lang="en-US" altLang="zh-CN" dirty="0"/>
              <a:t>30</a:t>
            </a:r>
            <a:r>
              <a:rPr kumimoji="1" lang="zh-CN" altLang="en-US" dirty="0"/>
              <a:t>磅</a:t>
            </a:r>
          </a:p>
        </p:txBody>
      </p:sp>
      <p:sp>
        <p:nvSpPr>
          <p:cNvPr id="15" name="文本占位符 3">
            <a:extLst>
              <a:ext uri="{FF2B5EF4-FFF2-40B4-BE49-F238E27FC236}">
                <a16:creationId xmlns:a16="http://schemas.microsoft.com/office/drawing/2014/main" id="{5ABB388D-2C5B-C043-A47E-9591149F138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09460" y="7139589"/>
            <a:ext cx="5209961" cy="969723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buNone/>
              <a:defRPr sz="1500" b="0" i="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10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#000000</a:t>
            </a:r>
            <a:r>
              <a:rPr kumimoji="1" lang="zh-CN" altLang="en-US" dirty="0"/>
              <a:t>。</a:t>
            </a:r>
          </a:p>
        </p:txBody>
      </p:sp>
      <p:sp>
        <p:nvSpPr>
          <p:cNvPr id="16" name="文本占位符 3">
            <a:extLst>
              <a:ext uri="{FF2B5EF4-FFF2-40B4-BE49-F238E27FC236}">
                <a16:creationId xmlns:a16="http://schemas.microsoft.com/office/drawing/2014/main" id="{08F6997C-6539-0E45-8B2B-2D3D98C7B78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20326" y="2529919"/>
            <a:ext cx="3788228" cy="108447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16</a:t>
            </a:r>
            <a:r>
              <a:rPr kumimoji="1" lang="zh-CN" altLang="en-US" dirty="0"/>
              <a:t>磅</a:t>
            </a:r>
          </a:p>
        </p:txBody>
      </p:sp>
      <p:sp>
        <p:nvSpPr>
          <p:cNvPr id="17" name="文本占位符 3">
            <a:extLst>
              <a:ext uri="{FF2B5EF4-FFF2-40B4-BE49-F238E27FC236}">
                <a16:creationId xmlns:a16="http://schemas.microsoft.com/office/drawing/2014/main" id="{E0101124-8F23-D846-B219-4307B1AE027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52281" y="7139589"/>
            <a:ext cx="5209961" cy="969723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buNone/>
              <a:defRPr sz="1500" b="0" i="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10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#000000</a:t>
            </a:r>
            <a:r>
              <a:rPr kumimoji="1" lang="zh-CN" altLang="en-US" dirty="0"/>
              <a:t>。</a:t>
            </a:r>
          </a:p>
        </p:txBody>
      </p:sp>
      <p:sp>
        <p:nvSpPr>
          <p:cNvPr id="18" name="文本占位符 3">
            <a:extLst>
              <a:ext uri="{FF2B5EF4-FFF2-40B4-BE49-F238E27FC236}">
                <a16:creationId xmlns:a16="http://schemas.microsoft.com/office/drawing/2014/main" id="{BE0108B4-72F4-984E-9CB1-2BC6D8576CF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963219" y="2529919"/>
            <a:ext cx="3788228" cy="108447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16</a:t>
            </a:r>
            <a:r>
              <a:rPr kumimoji="1" lang="zh-CN" altLang="en-US" dirty="0"/>
              <a:t>磅</a:t>
            </a:r>
          </a:p>
        </p:txBody>
      </p:sp>
    </p:spTree>
    <p:extLst>
      <p:ext uri="{BB962C8B-B14F-4D97-AF65-F5344CB8AC3E}">
        <p14:creationId xmlns:p14="http://schemas.microsoft.com/office/powerpoint/2010/main" val="3998395357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文-三图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占位符 14">
            <a:extLst>
              <a:ext uri="{FF2B5EF4-FFF2-40B4-BE49-F238E27FC236}">
                <a16:creationId xmlns:a16="http://schemas.microsoft.com/office/drawing/2014/main" id="{CDF73DF9-07D1-1A4D-927F-7591126EFD7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1086" y="4660186"/>
            <a:ext cx="6511870" cy="1084473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None/>
              <a:defRPr sz="180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2pPr marL="476209" indent="0">
              <a:buNone/>
              <a:defRPr sz="1800"/>
            </a:lvl2pPr>
            <a:lvl3pPr marL="952419" indent="0">
              <a:buNone/>
              <a:defRPr sz="1800"/>
            </a:lvl3pPr>
            <a:lvl4pPr marL="1428630" indent="0">
              <a:buNone/>
              <a:defRPr sz="1800"/>
            </a:lvl4pPr>
            <a:lvl5pPr marL="1904840" indent="0">
              <a:buNone/>
              <a:defRPr sz="1800"/>
            </a:lvl5pPr>
          </a:lstStyle>
          <a:p>
            <a:pPr algn="l">
              <a:lnSpc>
                <a:spcPct val="150000"/>
              </a:lnSpc>
            </a:pPr>
            <a:r>
              <a:rPr lang="zh-CN" altLang="en-US" sz="1800" dirty="0">
                <a:solidFill>
                  <a:schemeClr val="bg2">
                    <a:lumMod val="10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此处为正文，字体方正兰亭黑，字号</a:t>
            </a:r>
            <a:r>
              <a:rPr lang="en-US" altLang="zh-CN" sz="1800" dirty="0">
                <a:solidFill>
                  <a:schemeClr val="bg2">
                    <a:lumMod val="10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12</a:t>
            </a:r>
            <a:r>
              <a:rPr lang="zh-CN" altLang="en-US" sz="1800" dirty="0">
                <a:solidFill>
                  <a:schemeClr val="bg2">
                    <a:lumMod val="10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磅，字重</a:t>
            </a:r>
            <a:r>
              <a:rPr lang="en" altLang="zh-CN" sz="1800" dirty="0">
                <a:solidFill>
                  <a:schemeClr val="bg2">
                    <a:lumMod val="10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Regular</a:t>
            </a:r>
            <a:r>
              <a:rPr lang="zh-CN" altLang="en" sz="1800" dirty="0">
                <a:solidFill>
                  <a:schemeClr val="bg2">
                    <a:lumMod val="10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，</a:t>
            </a:r>
            <a:r>
              <a:rPr lang="zh-CN" altLang="en-US" sz="1800" dirty="0">
                <a:solidFill>
                  <a:schemeClr val="bg2">
                    <a:lumMod val="10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行距</a:t>
            </a:r>
            <a:r>
              <a:rPr lang="en-US" altLang="zh-CN" sz="1800" dirty="0">
                <a:solidFill>
                  <a:schemeClr val="bg2">
                    <a:lumMod val="10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1.5</a:t>
            </a:r>
            <a:r>
              <a:rPr lang="zh-CN" altLang="en-US" sz="1800" dirty="0">
                <a:solidFill>
                  <a:schemeClr val="bg2">
                    <a:lumMod val="10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倍，色值</a:t>
            </a:r>
            <a:r>
              <a:rPr lang="en-US" altLang="zh-CN" sz="1800" dirty="0">
                <a:solidFill>
                  <a:schemeClr val="bg2">
                    <a:lumMod val="10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#000000</a:t>
            </a:r>
            <a:r>
              <a:rPr lang="zh-CN" altLang="en-US" sz="1800" dirty="0">
                <a:latin typeface="FZLanTingHei-R-GBK" panose="02000000000000000000" pitchFamily="2" charset="-122"/>
                <a:ea typeface="FZLanTingHei-R-GBK" panose="02000000000000000000" pitchFamily="2" charset="-122"/>
              </a:rPr>
              <a:t>。</a:t>
            </a:r>
          </a:p>
        </p:txBody>
      </p:sp>
      <p:sp>
        <p:nvSpPr>
          <p:cNvPr id="11" name="文本占位符 10">
            <a:extLst>
              <a:ext uri="{FF2B5EF4-FFF2-40B4-BE49-F238E27FC236}">
                <a16:creationId xmlns:a16="http://schemas.microsoft.com/office/drawing/2014/main" id="{FF54204E-750B-2849-AAF9-F09CE6190D8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5281" y="3803981"/>
            <a:ext cx="3782965" cy="6530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tx2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24</a:t>
            </a:r>
            <a:r>
              <a:rPr kumimoji="1" lang="zh-CN" altLang="en-US" dirty="0"/>
              <a:t>磅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9351BEC-F07A-C848-B576-8F3799D3B8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7526871" y="9819836"/>
            <a:ext cx="306174" cy="287258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662A750A-D359-3B42-A0AC-019BB4F2EDF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3700761" y="264343"/>
            <a:ext cx="4365064" cy="471723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en-US" sz="12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 err="1"/>
              <a:t>点击添加图片</a:t>
            </a:r>
            <a:endParaRPr lang="en-US" dirty="0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1F13D3DC-037F-A248-82D1-D9D56D14909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085088" y="264342"/>
            <a:ext cx="4365064" cy="9772108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en-US" sz="12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 err="1"/>
              <a:t>点击添加图片</a:t>
            </a:r>
            <a:endParaRPr lang="en-US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77FCC6A0-5EA8-234C-BAF4-A5EBC621F09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3700761" y="5237390"/>
            <a:ext cx="4365064" cy="479906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en-US" sz="12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 err="1"/>
              <a:t>点击添加图片</a:t>
            </a:r>
            <a:endParaRPr lang="en-US" dirty="0"/>
          </a:p>
        </p:txBody>
      </p:sp>
      <p:sp>
        <p:nvSpPr>
          <p:cNvPr id="8" name="文本占位符 3">
            <a:extLst>
              <a:ext uri="{FF2B5EF4-FFF2-40B4-BE49-F238E27FC236}">
                <a16:creationId xmlns:a16="http://schemas.microsoft.com/office/drawing/2014/main" id="{80D05831-8B5B-BC45-AF62-B5D1277A37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5281" y="488577"/>
            <a:ext cx="7751746" cy="10844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99" b="0" i="0">
                <a:solidFill>
                  <a:schemeClr val="tx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页面主标题 </a:t>
            </a:r>
            <a:r>
              <a:rPr kumimoji="1" lang="en-US" altLang="zh-CN" dirty="0"/>
              <a:t>30</a:t>
            </a:r>
            <a:r>
              <a:rPr kumimoji="1" lang="zh-CN" altLang="en-US" dirty="0"/>
              <a:t>磅</a:t>
            </a:r>
          </a:p>
        </p:txBody>
      </p:sp>
    </p:spTree>
    <p:extLst>
      <p:ext uri="{BB962C8B-B14F-4D97-AF65-F5344CB8AC3E}">
        <p14:creationId xmlns:p14="http://schemas.microsoft.com/office/powerpoint/2010/main" val="3782643775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文-三图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9C9C7C23-C6B7-3A46-9A01-43E9234D0AD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93822" y="5237392"/>
            <a:ext cx="8938635" cy="479479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en-US" sz="12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 err="1"/>
              <a:t>点击添加图片</a:t>
            </a:r>
            <a:endParaRPr lang="en-US" dirty="0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F0BFB879-C87E-A443-80C6-E008645DF48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093822" y="264341"/>
            <a:ext cx="4479165" cy="471723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en-US" sz="12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 err="1"/>
              <a:t>点击添加图片</a:t>
            </a:r>
            <a:endParaRPr lang="en-US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765D74A2-2D1E-1646-8628-045539BDDA6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3828533" y="264339"/>
            <a:ext cx="4203924" cy="471723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en-US" sz="12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 err="1"/>
              <a:t>点击添加图片</a:t>
            </a:r>
            <a:endParaRPr lang="en-US" dirty="0"/>
          </a:p>
        </p:txBody>
      </p:sp>
      <p:sp>
        <p:nvSpPr>
          <p:cNvPr id="6" name="文本占位符 3">
            <a:extLst>
              <a:ext uri="{FF2B5EF4-FFF2-40B4-BE49-F238E27FC236}">
                <a16:creationId xmlns:a16="http://schemas.microsoft.com/office/drawing/2014/main" id="{B637B58B-8395-DF4A-B781-A578D34CEEA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5281" y="488577"/>
            <a:ext cx="7751746" cy="10844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99" b="0" i="0">
                <a:solidFill>
                  <a:schemeClr val="tx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页面主标题 </a:t>
            </a:r>
            <a:r>
              <a:rPr kumimoji="1" lang="en-US" altLang="zh-CN" dirty="0"/>
              <a:t>30</a:t>
            </a:r>
            <a:r>
              <a:rPr kumimoji="1" lang="zh-CN" altLang="en-US" dirty="0"/>
              <a:t>磅</a:t>
            </a:r>
          </a:p>
        </p:txBody>
      </p:sp>
      <p:sp>
        <p:nvSpPr>
          <p:cNvPr id="12" name="文本占位符 14">
            <a:extLst>
              <a:ext uri="{FF2B5EF4-FFF2-40B4-BE49-F238E27FC236}">
                <a16:creationId xmlns:a16="http://schemas.microsoft.com/office/drawing/2014/main" id="{827BD151-D62C-154B-AF0C-6539C2798E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1086" y="4660186"/>
            <a:ext cx="6511870" cy="1084473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None/>
              <a:defRPr sz="180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2pPr marL="476209" indent="0">
              <a:buNone/>
              <a:defRPr sz="1800"/>
            </a:lvl2pPr>
            <a:lvl3pPr marL="952419" indent="0">
              <a:buNone/>
              <a:defRPr sz="1800"/>
            </a:lvl3pPr>
            <a:lvl4pPr marL="1428630" indent="0">
              <a:buNone/>
              <a:defRPr sz="1800"/>
            </a:lvl4pPr>
            <a:lvl5pPr marL="1904840" indent="0">
              <a:buNone/>
              <a:defRPr sz="1800"/>
            </a:lvl5pPr>
          </a:lstStyle>
          <a:p>
            <a:pPr algn="l">
              <a:lnSpc>
                <a:spcPct val="150000"/>
              </a:lnSpc>
            </a:pPr>
            <a:r>
              <a:rPr lang="zh-CN" altLang="en-US" sz="1800" dirty="0">
                <a:solidFill>
                  <a:schemeClr val="bg2">
                    <a:lumMod val="10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此处为正文，字体方正兰亭黑，字号</a:t>
            </a:r>
            <a:r>
              <a:rPr lang="en-US" altLang="zh-CN" sz="1800" dirty="0">
                <a:solidFill>
                  <a:schemeClr val="bg2">
                    <a:lumMod val="10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12</a:t>
            </a:r>
            <a:r>
              <a:rPr lang="zh-CN" altLang="en-US" sz="1800" dirty="0">
                <a:solidFill>
                  <a:schemeClr val="bg2">
                    <a:lumMod val="10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磅，字重</a:t>
            </a:r>
            <a:r>
              <a:rPr lang="en" altLang="zh-CN" sz="1800" dirty="0">
                <a:solidFill>
                  <a:schemeClr val="bg2">
                    <a:lumMod val="10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Regular</a:t>
            </a:r>
            <a:r>
              <a:rPr lang="zh-CN" altLang="en" sz="1800" dirty="0">
                <a:solidFill>
                  <a:schemeClr val="bg2">
                    <a:lumMod val="10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，</a:t>
            </a:r>
            <a:r>
              <a:rPr lang="zh-CN" altLang="en-US" sz="1800" dirty="0">
                <a:solidFill>
                  <a:schemeClr val="bg2">
                    <a:lumMod val="10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行距</a:t>
            </a:r>
            <a:r>
              <a:rPr lang="en-US" altLang="zh-CN" sz="1800" dirty="0">
                <a:solidFill>
                  <a:schemeClr val="bg2">
                    <a:lumMod val="10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1.5</a:t>
            </a:r>
            <a:r>
              <a:rPr lang="zh-CN" altLang="en-US" sz="1800" dirty="0">
                <a:solidFill>
                  <a:schemeClr val="bg2">
                    <a:lumMod val="10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倍，色值</a:t>
            </a:r>
            <a:r>
              <a:rPr lang="en-US" altLang="zh-CN" sz="1800" dirty="0">
                <a:solidFill>
                  <a:schemeClr val="bg2">
                    <a:lumMod val="10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#000000</a:t>
            </a:r>
            <a:r>
              <a:rPr lang="zh-CN" altLang="en-US" sz="1800" dirty="0">
                <a:latin typeface="FZLanTingHei-R-GBK" panose="02000000000000000000" pitchFamily="2" charset="-122"/>
                <a:ea typeface="FZLanTingHei-R-GBK" panose="02000000000000000000" pitchFamily="2" charset="-122"/>
              </a:rPr>
              <a:t>。</a:t>
            </a:r>
          </a:p>
        </p:txBody>
      </p:sp>
      <p:sp>
        <p:nvSpPr>
          <p:cNvPr id="13" name="文本占位符 10">
            <a:extLst>
              <a:ext uri="{FF2B5EF4-FFF2-40B4-BE49-F238E27FC236}">
                <a16:creationId xmlns:a16="http://schemas.microsoft.com/office/drawing/2014/main" id="{1CEE5A27-36FC-A941-93F8-380CE6EBAD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5281" y="3803981"/>
            <a:ext cx="3782965" cy="6530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tx2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24</a:t>
            </a:r>
            <a:r>
              <a:rPr kumimoji="1" lang="zh-CN" altLang="en-US" dirty="0"/>
              <a:t>磅</a:t>
            </a:r>
          </a:p>
        </p:txBody>
      </p:sp>
    </p:spTree>
    <p:extLst>
      <p:ext uri="{BB962C8B-B14F-4D97-AF65-F5344CB8AC3E}">
        <p14:creationId xmlns:p14="http://schemas.microsoft.com/office/powerpoint/2010/main" val="4240438619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文-四图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占位符 3">
            <a:extLst>
              <a:ext uri="{FF2B5EF4-FFF2-40B4-BE49-F238E27FC236}">
                <a16:creationId xmlns:a16="http://schemas.microsoft.com/office/drawing/2014/main" id="{68E1DED5-97D6-4B4A-AED8-6B32E642DB4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403581" y="6490765"/>
            <a:ext cx="3788226" cy="55344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16</a:t>
            </a:r>
            <a:r>
              <a:rPr kumimoji="1" lang="zh-CN" altLang="en-US" dirty="0"/>
              <a:t>磅</a:t>
            </a:r>
          </a:p>
        </p:txBody>
      </p:sp>
      <p:sp>
        <p:nvSpPr>
          <p:cNvPr id="19" name="文本占位符 3">
            <a:extLst>
              <a:ext uri="{FF2B5EF4-FFF2-40B4-BE49-F238E27FC236}">
                <a16:creationId xmlns:a16="http://schemas.microsoft.com/office/drawing/2014/main" id="{AF393931-A70C-B045-B21D-CDAC4372C4D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612212" y="7027155"/>
            <a:ext cx="3366582" cy="1263941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50000"/>
              </a:lnSpc>
              <a:buNone/>
              <a:defRPr sz="1500" b="0" i="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10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#000000</a:t>
            </a:r>
            <a:r>
              <a:rPr kumimoji="1" lang="zh-CN" altLang="en-US" dirty="0"/>
              <a:t>。</a:t>
            </a:r>
          </a:p>
        </p:txBody>
      </p:sp>
      <p:sp>
        <p:nvSpPr>
          <p:cNvPr id="24" name="文本占位符 3">
            <a:extLst>
              <a:ext uri="{FF2B5EF4-FFF2-40B4-BE49-F238E27FC236}">
                <a16:creationId xmlns:a16="http://schemas.microsoft.com/office/drawing/2014/main" id="{DC470E06-A184-694A-BE1B-1F1EF965174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296789" y="6490765"/>
            <a:ext cx="3788226" cy="55344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16</a:t>
            </a:r>
            <a:r>
              <a:rPr kumimoji="1" lang="zh-CN" altLang="en-US" dirty="0"/>
              <a:t>磅</a:t>
            </a:r>
          </a:p>
        </p:txBody>
      </p:sp>
      <p:sp>
        <p:nvSpPr>
          <p:cNvPr id="25" name="文本占位符 3">
            <a:extLst>
              <a:ext uri="{FF2B5EF4-FFF2-40B4-BE49-F238E27FC236}">
                <a16:creationId xmlns:a16="http://schemas.microsoft.com/office/drawing/2014/main" id="{95D5F807-D0E0-EC44-A47A-B4E7A83947C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505420" y="7027155"/>
            <a:ext cx="3366582" cy="1263941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50000"/>
              </a:lnSpc>
              <a:buNone/>
              <a:defRPr sz="1500" b="0" i="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10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#000000</a:t>
            </a:r>
            <a:r>
              <a:rPr kumimoji="1" lang="zh-CN" altLang="en-US" dirty="0"/>
              <a:t>。</a:t>
            </a:r>
          </a:p>
        </p:txBody>
      </p:sp>
      <p:sp>
        <p:nvSpPr>
          <p:cNvPr id="26" name="文本占位符 3">
            <a:extLst>
              <a:ext uri="{FF2B5EF4-FFF2-40B4-BE49-F238E27FC236}">
                <a16:creationId xmlns:a16="http://schemas.microsoft.com/office/drawing/2014/main" id="{95BE16FE-15C5-D84B-BD11-D69C99CF307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197413" y="6490765"/>
            <a:ext cx="3788226" cy="55344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16</a:t>
            </a:r>
            <a:r>
              <a:rPr kumimoji="1" lang="zh-CN" altLang="en-US" dirty="0"/>
              <a:t>磅</a:t>
            </a:r>
          </a:p>
        </p:txBody>
      </p:sp>
      <p:sp>
        <p:nvSpPr>
          <p:cNvPr id="27" name="文本占位符 3">
            <a:extLst>
              <a:ext uri="{FF2B5EF4-FFF2-40B4-BE49-F238E27FC236}">
                <a16:creationId xmlns:a16="http://schemas.microsoft.com/office/drawing/2014/main" id="{CC6FF825-5AF9-BC4A-9A66-5B60B6AE8E4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06044" y="7027155"/>
            <a:ext cx="3366582" cy="1263941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50000"/>
              </a:lnSpc>
              <a:buNone/>
              <a:defRPr sz="1500" b="0" i="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10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#000000</a:t>
            </a:r>
            <a:r>
              <a:rPr kumimoji="1" lang="zh-CN" altLang="en-US" dirty="0"/>
              <a:t>。</a:t>
            </a:r>
          </a:p>
        </p:txBody>
      </p:sp>
      <p:sp>
        <p:nvSpPr>
          <p:cNvPr id="28" name="文本占位符 3">
            <a:extLst>
              <a:ext uri="{FF2B5EF4-FFF2-40B4-BE49-F238E27FC236}">
                <a16:creationId xmlns:a16="http://schemas.microsoft.com/office/drawing/2014/main" id="{4EAF9097-8D44-C94B-AFAF-308C9A092ED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3087676" y="6490765"/>
            <a:ext cx="3788226" cy="55344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16</a:t>
            </a:r>
            <a:r>
              <a:rPr kumimoji="1" lang="zh-CN" altLang="en-US" dirty="0"/>
              <a:t>磅</a:t>
            </a:r>
          </a:p>
        </p:txBody>
      </p:sp>
      <p:sp>
        <p:nvSpPr>
          <p:cNvPr id="29" name="文本占位符 3">
            <a:extLst>
              <a:ext uri="{FF2B5EF4-FFF2-40B4-BE49-F238E27FC236}">
                <a16:creationId xmlns:a16="http://schemas.microsoft.com/office/drawing/2014/main" id="{C05278A5-B4F1-954B-A3CF-5517C18C430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3296306" y="7027155"/>
            <a:ext cx="3366582" cy="1263941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50000"/>
              </a:lnSpc>
              <a:buNone/>
              <a:defRPr sz="1500" b="0" i="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10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#000000</a:t>
            </a:r>
            <a:r>
              <a:rPr kumimoji="1" lang="zh-CN" altLang="en-US" dirty="0"/>
              <a:t>。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B3AF1DA-E0D8-924B-8F43-79590FD282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4913" y="289813"/>
            <a:ext cx="1240565" cy="553445"/>
          </a:xfrm>
          <a:prstGeom prst="rect">
            <a:avLst/>
          </a:prstGeom>
        </p:spPr>
      </p:pic>
      <p:sp>
        <p:nvSpPr>
          <p:cNvPr id="4" name="灯片编号占位符 1">
            <a:extLst>
              <a:ext uri="{FF2B5EF4-FFF2-40B4-BE49-F238E27FC236}">
                <a16:creationId xmlns:a16="http://schemas.microsoft.com/office/drawing/2014/main" id="{4962DD0C-1383-6C40-9317-5C16CF53A2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7526871" y="9819836"/>
            <a:ext cx="306174" cy="287258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803C8D85-F895-0742-8B3C-A14369D4071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550659" y="2849684"/>
            <a:ext cx="3489690" cy="331826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en-US" sz="12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 err="1"/>
              <a:t>点击添加图片</a:t>
            </a:r>
            <a:endParaRPr lang="en-US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5AD1CBFD-D51C-AF43-B96C-BD095600BF6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447345" y="2849684"/>
            <a:ext cx="3489690" cy="331826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en-US" sz="12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 err="1"/>
              <a:t>点击添加图片</a:t>
            </a:r>
            <a:endParaRPr lang="en-US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CA859CAB-8D44-0647-913C-627924496E4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344031" y="2849684"/>
            <a:ext cx="3489690" cy="331826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en-US" sz="12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 err="1"/>
              <a:t>点击添加图片</a:t>
            </a:r>
            <a:endParaRPr lang="en-US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9368F8AB-CCF8-0E45-8127-5F49E006E69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3240716" y="2849684"/>
            <a:ext cx="3489690" cy="331826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marL="342854" indent="-342854" algn="ctr">
              <a:buFontTx/>
              <a:buNone/>
              <a:defRPr kumimoji="1" lang="en-US" sz="12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 err="1"/>
              <a:t>点击添加图片</a:t>
            </a:r>
            <a:endParaRPr lang="en-US" dirty="0"/>
          </a:p>
        </p:txBody>
      </p:sp>
      <p:sp>
        <p:nvSpPr>
          <p:cNvPr id="10" name="文本占位符 3">
            <a:extLst>
              <a:ext uri="{FF2B5EF4-FFF2-40B4-BE49-F238E27FC236}">
                <a16:creationId xmlns:a16="http://schemas.microsoft.com/office/drawing/2014/main" id="{41E30E25-C521-BF4D-9A66-F9018AB4A25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280" y="488577"/>
            <a:ext cx="9528350" cy="10844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99" b="0" i="0">
                <a:solidFill>
                  <a:schemeClr val="tx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页面主标题 </a:t>
            </a:r>
            <a:r>
              <a:rPr kumimoji="1" lang="en-US" altLang="zh-CN" dirty="0"/>
              <a:t>30</a:t>
            </a:r>
            <a:r>
              <a:rPr kumimoji="1" lang="zh-CN" altLang="en-US" dirty="0"/>
              <a:t>磅</a:t>
            </a:r>
          </a:p>
        </p:txBody>
      </p:sp>
    </p:spTree>
    <p:extLst>
      <p:ext uri="{BB962C8B-B14F-4D97-AF65-F5344CB8AC3E}">
        <p14:creationId xmlns:p14="http://schemas.microsoft.com/office/powerpoint/2010/main" val="3108366866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6982"/>
            <a:ext cx="15773400" cy="4283068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90570"/>
            <a:ext cx="15773400" cy="2252364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5C7BD-767B-E14D-9FB2-3B05672BBF75}" type="datetimeFigureOut">
              <a:rPr kumimoji="1" lang="zh-CN" altLang="en-US" smtClean="0"/>
              <a:t>2023/6/8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0223D-FBEA-4844-A063-E6CA64EE6CE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文-四图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占位符 3">
            <a:extLst>
              <a:ext uri="{FF2B5EF4-FFF2-40B4-BE49-F238E27FC236}">
                <a16:creationId xmlns:a16="http://schemas.microsoft.com/office/drawing/2014/main" id="{55767F96-943B-4E49-8137-8F4A25736CB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74106" y="2969843"/>
            <a:ext cx="3788226" cy="50791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400" b="0" i="0">
                <a:solidFill>
                  <a:schemeClr val="tx2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16</a:t>
            </a:r>
            <a:r>
              <a:rPr kumimoji="1" lang="zh-CN" altLang="en-US" dirty="0"/>
              <a:t>磅</a:t>
            </a:r>
          </a:p>
        </p:txBody>
      </p:sp>
      <p:sp>
        <p:nvSpPr>
          <p:cNvPr id="22" name="文本占位符 3">
            <a:extLst>
              <a:ext uri="{FF2B5EF4-FFF2-40B4-BE49-F238E27FC236}">
                <a16:creationId xmlns:a16="http://schemas.microsoft.com/office/drawing/2014/main" id="{15DE3700-F972-7D44-8398-44FAAEEA469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74106" y="3479865"/>
            <a:ext cx="3788226" cy="1263941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buNone/>
              <a:defRPr sz="1500" b="0" i="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10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#000000</a:t>
            </a:r>
            <a:r>
              <a:rPr kumimoji="1" lang="zh-CN" altLang="en-US" dirty="0"/>
              <a:t>。</a:t>
            </a:r>
          </a:p>
        </p:txBody>
      </p:sp>
      <p:sp>
        <p:nvSpPr>
          <p:cNvPr id="23" name="文本占位符 3">
            <a:extLst>
              <a:ext uri="{FF2B5EF4-FFF2-40B4-BE49-F238E27FC236}">
                <a16:creationId xmlns:a16="http://schemas.microsoft.com/office/drawing/2014/main" id="{FA72A4C6-BC93-7C49-B506-A90BB5C8435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955023" y="2967735"/>
            <a:ext cx="3788226" cy="50791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400" b="0" i="0">
                <a:solidFill>
                  <a:schemeClr val="tx2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16</a:t>
            </a:r>
            <a:r>
              <a:rPr kumimoji="1" lang="zh-CN" altLang="en-US" dirty="0"/>
              <a:t>磅</a:t>
            </a:r>
          </a:p>
        </p:txBody>
      </p:sp>
      <p:sp>
        <p:nvSpPr>
          <p:cNvPr id="24" name="文本占位符 3">
            <a:extLst>
              <a:ext uri="{FF2B5EF4-FFF2-40B4-BE49-F238E27FC236}">
                <a16:creationId xmlns:a16="http://schemas.microsoft.com/office/drawing/2014/main" id="{D182F0C5-70F3-CF4D-AC4B-E56FE8D0664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955023" y="3477757"/>
            <a:ext cx="3788226" cy="1263941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buNone/>
              <a:defRPr sz="1500" b="0" i="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10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#000000</a:t>
            </a:r>
            <a:r>
              <a:rPr kumimoji="1" lang="zh-CN" altLang="en-US" dirty="0"/>
              <a:t>。</a:t>
            </a:r>
          </a:p>
        </p:txBody>
      </p:sp>
      <p:sp>
        <p:nvSpPr>
          <p:cNvPr id="25" name="文本占位符 3">
            <a:extLst>
              <a:ext uri="{FF2B5EF4-FFF2-40B4-BE49-F238E27FC236}">
                <a16:creationId xmlns:a16="http://schemas.microsoft.com/office/drawing/2014/main" id="{4AFA75C3-89A4-724B-98D2-031659E22DA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3955023" y="6435387"/>
            <a:ext cx="3788226" cy="50791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400" b="0" i="0">
                <a:solidFill>
                  <a:schemeClr val="tx2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16</a:t>
            </a:r>
            <a:r>
              <a:rPr kumimoji="1" lang="zh-CN" altLang="en-US" dirty="0"/>
              <a:t>磅</a:t>
            </a:r>
          </a:p>
        </p:txBody>
      </p:sp>
      <p:sp>
        <p:nvSpPr>
          <p:cNvPr id="26" name="文本占位符 3">
            <a:extLst>
              <a:ext uri="{FF2B5EF4-FFF2-40B4-BE49-F238E27FC236}">
                <a16:creationId xmlns:a16="http://schemas.microsoft.com/office/drawing/2014/main" id="{1806EB1A-F2E4-D14D-8C5D-8FDA59E3986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3955023" y="6945409"/>
            <a:ext cx="3788226" cy="1263941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buNone/>
              <a:defRPr sz="1500" b="0" i="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10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#000000</a:t>
            </a:r>
            <a:r>
              <a:rPr kumimoji="1" lang="zh-CN" altLang="en-US" dirty="0"/>
              <a:t>。</a:t>
            </a:r>
          </a:p>
        </p:txBody>
      </p:sp>
      <p:sp>
        <p:nvSpPr>
          <p:cNvPr id="27" name="文本占位符 3">
            <a:extLst>
              <a:ext uri="{FF2B5EF4-FFF2-40B4-BE49-F238E27FC236}">
                <a16:creationId xmlns:a16="http://schemas.microsoft.com/office/drawing/2014/main" id="{097A918D-FCCE-3F4B-944A-5A9D8C3456A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174106" y="6439819"/>
            <a:ext cx="3788226" cy="50791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400" b="0" i="0">
                <a:solidFill>
                  <a:schemeClr val="tx2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16</a:t>
            </a:r>
            <a:r>
              <a:rPr kumimoji="1" lang="zh-CN" altLang="en-US" dirty="0"/>
              <a:t>磅</a:t>
            </a:r>
          </a:p>
        </p:txBody>
      </p:sp>
      <p:sp>
        <p:nvSpPr>
          <p:cNvPr id="28" name="文本占位符 3">
            <a:extLst>
              <a:ext uri="{FF2B5EF4-FFF2-40B4-BE49-F238E27FC236}">
                <a16:creationId xmlns:a16="http://schemas.microsoft.com/office/drawing/2014/main" id="{BAEE9C41-026B-2441-BA32-847BBFD6A64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74106" y="6949841"/>
            <a:ext cx="3788226" cy="1263941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buNone/>
              <a:defRPr sz="1500" b="0" i="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10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#000000</a:t>
            </a:r>
            <a:r>
              <a:rPr kumimoji="1" lang="zh-CN" altLang="en-US" dirty="0"/>
              <a:t>。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A44B10C-FF92-5540-8342-4DBF15EDFA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4913" y="289813"/>
            <a:ext cx="1240565" cy="553445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9351BEC-F07A-C848-B576-8F3799D3B8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7526871" y="9819836"/>
            <a:ext cx="306174" cy="287258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7" name="图片占位符 6">
            <a:extLst>
              <a:ext uri="{FF2B5EF4-FFF2-40B4-BE49-F238E27FC236}">
                <a16:creationId xmlns:a16="http://schemas.microsoft.com/office/drawing/2014/main" id="{EA919183-ABD6-554D-B30D-85D3F2EA506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4707" y="2526730"/>
            <a:ext cx="3779508" cy="247099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zh-CN" altLang="en-US" sz="12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kumimoji="1" lang="zh-CN" altLang="en-US" dirty="0"/>
              <a:t>点击添加图片</a:t>
            </a:r>
          </a:p>
        </p:txBody>
      </p:sp>
      <p:sp>
        <p:nvSpPr>
          <p:cNvPr id="14" name="图片占位符 6">
            <a:extLst>
              <a:ext uri="{FF2B5EF4-FFF2-40B4-BE49-F238E27FC236}">
                <a16:creationId xmlns:a16="http://schemas.microsoft.com/office/drawing/2014/main" id="{C6C640E5-5F3E-B143-904E-13A139A2721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244707" y="6039046"/>
            <a:ext cx="3779508" cy="247099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zh-CN" altLang="en-US" sz="12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kumimoji="1" lang="zh-CN" altLang="en-US" dirty="0"/>
              <a:t>点击添加图片</a:t>
            </a:r>
          </a:p>
        </p:txBody>
      </p:sp>
      <p:sp>
        <p:nvSpPr>
          <p:cNvPr id="15" name="图片占位符 6">
            <a:extLst>
              <a:ext uri="{FF2B5EF4-FFF2-40B4-BE49-F238E27FC236}">
                <a16:creationId xmlns:a16="http://schemas.microsoft.com/office/drawing/2014/main" id="{53474B48-21C2-3148-9F1B-55480F40E5D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018585" y="2526730"/>
            <a:ext cx="3779508" cy="247099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zh-CN" altLang="en-US" sz="12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kumimoji="1" lang="zh-CN" altLang="en-US" dirty="0"/>
              <a:t>点击添加图片</a:t>
            </a:r>
          </a:p>
        </p:txBody>
      </p:sp>
      <p:sp>
        <p:nvSpPr>
          <p:cNvPr id="16" name="图片占位符 6">
            <a:extLst>
              <a:ext uri="{FF2B5EF4-FFF2-40B4-BE49-F238E27FC236}">
                <a16:creationId xmlns:a16="http://schemas.microsoft.com/office/drawing/2014/main" id="{7A691898-7B35-E74B-B1D8-B73E58C9317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0018585" y="6039046"/>
            <a:ext cx="3779508" cy="247099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zh-CN" altLang="en-US" sz="12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kumimoji="1" lang="zh-CN" altLang="en-US" dirty="0"/>
              <a:t>点击添加图片</a:t>
            </a:r>
          </a:p>
        </p:txBody>
      </p:sp>
      <p:sp>
        <p:nvSpPr>
          <p:cNvPr id="9" name="文本占位符 3">
            <a:extLst>
              <a:ext uri="{FF2B5EF4-FFF2-40B4-BE49-F238E27FC236}">
                <a16:creationId xmlns:a16="http://schemas.microsoft.com/office/drawing/2014/main" id="{DE9101A6-4174-8847-AE8C-EFB5A56F5F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5280" y="488577"/>
            <a:ext cx="9528350" cy="10844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99" b="0" i="0">
                <a:solidFill>
                  <a:schemeClr val="tx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页面主标题 </a:t>
            </a:r>
            <a:r>
              <a:rPr kumimoji="1" lang="en-US" altLang="zh-CN" dirty="0"/>
              <a:t>30</a:t>
            </a:r>
            <a:r>
              <a:rPr kumimoji="1" lang="zh-CN" altLang="en-US" dirty="0"/>
              <a:t>磅</a:t>
            </a:r>
          </a:p>
        </p:txBody>
      </p:sp>
    </p:spTree>
    <p:extLst>
      <p:ext uri="{BB962C8B-B14F-4D97-AF65-F5344CB8AC3E}">
        <p14:creationId xmlns:p14="http://schemas.microsoft.com/office/powerpoint/2010/main" val="879939878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文-四图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9351BEC-F07A-C848-B576-8F3799D3B8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7526871" y="9819836"/>
            <a:ext cx="306174" cy="287258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5E395CCD-E508-4744-A14B-51F4DD5857D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3818679" y="257202"/>
            <a:ext cx="4213778" cy="472437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en-US" sz="12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 err="1"/>
              <a:t>点击添加图片</a:t>
            </a:r>
            <a:endParaRPr lang="en-US" dirty="0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565853D2-96F5-5449-AD81-D832C300A13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085088" y="5237392"/>
            <a:ext cx="4469313" cy="4820808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en-US" sz="12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 err="1"/>
              <a:t>点击添加图片</a:t>
            </a:r>
            <a:endParaRPr lang="en-US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0755E37C-CFF1-1049-89E8-C2A00755B9A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085088" y="257202"/>
            <a:ext cx="4469313" cy="472437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en-US" sz="12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 err="1"/>
              <a:t>点击添加图片</a:t>
            </a:r>
            <a:endParaRPr lang="en-US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032AB03-98B3-FF4D-9F81-A35A6CB01E2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3818679" y="5237389"/>
            <a:ext cx="4213778" cy="4820808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en-US" sz="12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 err="1"/>
              <a:t>点击添加图片</a:t>
            </a:r>
            <a:endParaRPr lang="en-US" dirty="0"/>
          </a:p>
        </p:txBody>
      </p:sp>
      <p:sp>
        <p:nvSpPr>
          <p:cNvPr id="9" name="文本占位符 3">
            <a:extLst>
              <a:ext uri="{FF2B5EF4-FFF2-40B4-BE49-F238E27FC236}">
                <a16:creationId xmlns:a16="http://schemas.microsoft.com/office/drawing/2014/main" id="{7D3FD0F9-6E73-694D-897F-3A7766F8905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5281" y="488577"/>
            <a:ext cx="7751746" cy="10844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99" b="0" i="0">
                <a:solidFill>
                  <a:schemeClr val="tx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页面主标题 </a:t>
            </a:r>
            <a:r>
              <a:rPr kumimoji="1" lang="en-US" altLang="zh-CN" dirty="0"/>
              <a:t>30</a:t>
            </a:r>
            <a:r>
              <a:rPr kumimoji="1" lang="zh-CN" altLang="en-US" dirty="0"/>
              <a:t>磅</a:t>
            </a:r>
          </a:p>
        </p:txBody>
      </p:sp>
      <p:sp>
        <p:nvSpPr>
          <p:cNvPr id="11" name="文本占位符 14">
            <a:extLst>
              <a:ext uri="{FF2B5EF4-FFF2-40B4-BE49-F238E27FC236}">
                <a16:creationId xmlns:a16="http://schemas.microsoft.com/office/drawing/2014/main" id="{EA1956A3-B2BB-B54A-8723-6F047785AEF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1086" y="4660186"/>
            <a:ext cx="6511870" cy="1084473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None/>
              <a:defRPr sz="180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2pPr marL="476209" indent="0">
              <a:buNone/>
              <a:defRPr sz="1800"/>
            </a:lvl2pPr>
            <a:lvl3pPr marL="952419" indent="0">
              <a:buNone/>
              <a:defRPr sz="1800"/>
            </a:lvl3pPr>
            <a:lvl4pPr marL="1428630" indent="0">
              <a:buNone/>
              <a:defRPr sz="1800"/>
            </a:lvl4pPr>
            <a:lvl5pPr marL="1904840" indent="0">
              <a:buNone/>
              <a:defRPr sz="1800"/>
            </a:lvl5pPr>
          </a:lstStyle>
          <a:p>
            <a:pPr algn="l">
              <a:lnSpc>
                <a:spcPct val="150000"/>
              </a:lnSpc>
            </a:pPr>
            <a:r>
              <a:rPr lang="zh-CN" altLang="en-US" sz="1800" dirty="0">
                <a:solidFill>
                  <a:schemeClr val="bg2">
                    <a:lumMod val="10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此处为正文，字体方正兰亭黑，字号</a:t>
            </a:r>
            <a:r>
              <a:rPr lang="en-US" altLang="zh-CN" sz="1800" dirty="0">
                <a:solidFill>
                  <a:schemeClr val="bg2">
                    <a:lumMod val="10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12</a:t>
            </a:r>
            <a:r>
              <a:rPr lang="zh-CN" altLang="en-US" sz="1800" dirty="0">
                <a:solidFill>
                  <a:schemeClr val="bg2">
                    <a:lumMod val="10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磅，字重</a:t>
            </a:r>
            <a:r>
              <a:rPr lang="en" altLang="zh-CN" sz="1800" dirty="0">
                <a:solidFill>
                  <a:schemeClr val="bg2">
                    <a:lumMod val="10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Regular</a:t>
            </a:r>
            <a:r>
              <a:rPr lang="zh-CN" altLang="en" sz="1800" dirty="0">
                <a:solidFill>
                  <a:schemeClr val="bg2">
                    <a:lumMod val="10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，</a:t>
            </a:r>
            <a:r>
              <a:rPr lang="zh-CN" altLang="en-US" sz="1800" dirty="0">
                <a:solidFill>
                  <a:schemeClr val="bg2">
                    <a:lumMod val="10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行距</a:t>
            </a:r>
            <a:r>
              <a:rPr lang="en-US" altLang="zh-CN" sz="1800" dirty="0">
                <a:solidFill>
                  <a:schemeClr val="bg2">
                    <a:lumMod val="10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1.5</a:t>
            </a:r>
            <a:r>
              <a:rPr lang="zh-CN" altLang="en-US" sz="1800" dirty="0">
                <a:solidFill>
                  <a:schemeClr val="bg2">
                    <a:lumMod val="10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倍，色值</a:t>
            </a:r>
            <a:r>
              <a:rPr lang="en-US" altLang="zh-CN" sz="1800" dirty="0">
                <a:solidFill>
                  <a:schemeClr val="bg2">
                    <a:lumMod val="10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#000000</a:t>
            </a:r>
            <a:r>
              <a:rPr lang="zh-CN" altLang="en-US" sz="1800" dirty="0">
                <a:latin typeface="FZLanTingHei-R-GBK" panose="02000000000000000000" pitchFamily="2" charset="-122"/>
                <a:ea typeface="FZLanTingHei-R-GBK" panose="02000000000000000000" pitchFamily="2" charset="-122"/>
              </a:rPr>
              <a:t>。</a:t>
            </a:r>
          </a:p>
        </p:txBody>
      </p:sp>
      <p:sp>
        <p:nvSpPr>
          <p:cNvPr id="12" name="文本占位符 10">
            <a:extLst>
              <a:ext uri="{FF2B5EF4-FFF2-40B4-BE49-F238E27FC236}">
                <a16:creationId xmlns:a16="http://schemas.microsoft.com/office/drawing/2014/main" id="{1A68F221-F9FF-454F-9E18-4B5A9495872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5281" y="3803981"/>
            <a:ext cx="3782965" cy="6530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tx2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24</a:t>
            </a:r>
            <a:r>
              <a:rPr kumimoji="1" lang="zh-CN" altLang="en-US" dirty="0"/>
              <a:t>磅</a:t>
            </a:r>
          </a:p>
        </p:txBody>
      </p:sp>
    </p:spTree>
    <p:extLst>
      <p:ext uri="{BB962C8B-B14F-4D97-AF65-F5344CB8AC3E}">
        <p14:creationId xmlns:p14="http://schemas.microsoft.com/office/powerpoint/2010/main" val="3314825813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文-四图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>
            <a:extLst>
              <a:ext uri="{FF2B5EF4-FFF2-40B4-BE49-F238E27FC236}">
                <a16:creationId xmlns:a16="http://schemas.microsoft.com/office/drawing/2014/main" id="{2612E835-36E0-6745-929C-BECEA477D87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10884" y="-13513"/>
            <a:ext cx="4535409" cy="103235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zh-CN" altLang="en-US" sz="12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kumimoji="1" lang="zh-CN" altLang="en-US" dirty="0"/>
              <a:t>点击添加图片</a:t>
            </a:r>
          </a:p>
        </p:txBody>
      </p:sp>
      <p:sp>
        <p:nvSpPr>
          <p:cNvPr id="9" name="图片占位符 7">
            <a:extLst>
              <a:ext uri="{FF2B5EF4-FFF2-40B4-BE49-F238E27FC236}">
                <a16:creationId xmlns:a16="http://schemas.microsoft.com/office/drawing/2014/main" id="{CDE98053-FE0C-6B4B-9526-836AEF4D62C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8182" y="-13513"/>
            <a:ext cx="4535409" cy="103235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zh-CN" altLang="en-US" sz="12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kumimoji="1" lang="zh-CN" altLang="en-US" dirty="0"/>
              <a:t>点击添加图片</a:t>
            </a:r>
          </a:p>
        </p:txBody>
      </p:sp>
      <p:sp>
        <p:nvSpPr>
          <p:cNvPr id="10" name="图片占位符 7">
            <a:extLst>
              <a:ext uri="{FF2B5EF4-FFF2-40B4-BE49-F238E27FC236}">
                <a16:creationId xmlns:a16="http://schemas.microsoft.com/office/drawing/2014/main" id="{547DFFD5-6E07-1544-9ABB-3B45D9D48E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167249" y="-13513"/>
            <a:ext cx="4535409" cy="103235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zh-CN" altLang="en-US" sz="12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kumimoji="1" lang="zh-CN" altLang="en-US" dirty="0"/>
              <a:t>点击添加图片</a:t>
            </a:r>
          </a:p>
        </p:txBody>
      </p:sp>
      <p:sp>
        <p:nvSpPr>
          <p:cNvPr id="11" name="图片占位符 7">
            <a:extLst>
              <a:ext uri="{FF2B5EF4-FFF2-40B4-BE49-F238E27FC236}">
                <a16:creationId xmlns:a16="http://schemas.microsoft.com/office/drawing/2014/main" id="{DE30C907-BF64-0E47-9531-F4B5CB22D5F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3756316" y="-13513"/>
            <a:ext cx="4535409" cy="103235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marL="0" indent="0" algn="ctr">
              <a:buNone/>
              <a:defRPr kumimoji="1" lang="zh-CN" altLang="en-US" sz="1200">
                <a:solidFill>
                  <a:schemeClr val="bg1"/>
                </a:solidFill>
              </a:defRPr>
            </a:lvl1pPr>
          </a:lstStyle>
          <a:p>
            <a:pPr marL="476212" lvl="0" indent="-476212" algn="ctr"/>
            <a:r>
              <a:rPr kumimoji="1" lang="zh-CN" altLang="en-US" dirty="0"/>
              <a:t>点击添加图片</a:t>
            </a:r>
          </a:p>
        </p:txBody>
      </p:sp>
      <p:sp>
        <p:nvSpPr>
          <p:cNvPr id="7" name="矩形">
            <a:extLst>
              <a:ext uri="{FF2B5EF4-FFF2-40B4-BE49-F238E27FC236}">
                <a16:creationId xmlns:a16="http://schemas.microsoft.com/office/drawing/2014/main" id="{F8AD1192-3E58-524C-ADC0-D9577D30801E}"/>
              </a:ext>
            </a:extLst>
          </p:cNvPr>
          <p:cNvSpPr/>
          <p:nvPr userDrawn="1"/>
        </p:nvSpPr>
        <p:spPr>
          <a:xfrm>
            <a:off x="1191" y="5087405"/>
            <a:ext cx="18285618" cy="522695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/>
          </a:gradFill>
          <a:ln w="12700">
            <a:miter lim="400000"/>
          </a:ln>
        </p:spPr>
        <p:txBody>
          <a:bodyPr lIns="38095" tIns="38095" rIns="38095" bIns="38095" anchor="ctr"/>
          <a:lstStyle/>
          <a:p>
            <a:pPr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 b="0"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0" name="文本占位符 3">
            <a:extLst>
              <a:ext uri="{FF2B5EF4-FFF2-40B4-BE49-F238E27FC236}">
                <a16:creationId xmlns:a16="http://schemas.microsoft.com/office/drawing/2014/main" id="{27ED4B11-F4E1-CE41-B696-F85CB00316A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8244" y="7690607"/>
            <a:ext cx="3139259" cy="6966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16</a:t>
            </a:r>
            <a:r>
              <a:rPr kumimoji="1" lang="zh-CN" altLang="en-US" dirty="0"/>
              <a:t>磅</a:t>
            </a:r>
          </a:p>
        </p:txBody>
      </p:sp>
      <p:sp>
        <p:nvSpPr>
          <p:cNvPr id="21" name="文本占位符 3">
            <a:extLst>
              <a:ext uri="{FF2B5EF4-FFF2-40B4-BE49-F238E27FC236}">
                <a16:creationId xmlns:a16="http://schemas.microsoft.com/office/drawing/2014/main" id="{B4E1186A-DC42-4A44-959F-C7A21E3B4A7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76815" y="8303512"/>
            <a:ext cx="3139259" cy="1263941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50000"/>
              </a:lnSpc>
              <a:buNone/>
              <a:defRPr sz="1500" b="0" i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10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#FFFFFF</a:t>
            </a:r>
            <a:r>
              <a:rPr kumimoji="1" lang="zh-CN" altLang="en-US" dirty="0"/>
              <a:t>。</a:t>
            </a:r>
          </a:p>
        </p:txBody>
      </p:sp>
      <p:sp>
        <p:nvSpPr>
          <p:cNvPr id="22" name="文本占位符 3">
            <a:extLst>
              <a:ext uri="{FF2B5EF4-FFF2-40B4-BE49-F238E27FC236}">
                <a16:creationId xmlns:a16="http://schemas.microsoft.com/office/drawing/2014/main" id="{C8D90DC6-3D69-2541-A062-0DF68096580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257733" y="7693278"/>
            <a:ext cx="3139259" cy="6966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16</a:t>
            </a:r>
            <a:r>
              <a:rPr kumimoji="1" lang="zh-CN" altLang="en-US" dirty="0"/>
              <a:t>磅</a:t>
            </a:r>
          </a:p>
        </p:txBody>
      </p:sp>
      <p:sp>
        <p:nvSpPr>
          <p:cNvPr id="23" name="文本占位符 3">
            <a:extLst>
              <a:ext uri="{FF2B5EF4-FFF2-40B4-BE49-F238E27FC236}">
                <a16:creationId xmlns:a16="http://schemas.microsoft.com/office/drawing/2014/main" id="{38A1058D-2147-7F48-AF29-2610B687D12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246305" y="8306183"/>
            <a:ext cx="3139259" cy="1263941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50000"/>
              </a:lnSpc>
              <a:buNone/>
              <a:defRPr sz="1500" b="0" i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10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#FFFFFF</a:t>
            </a:r>
            <a:r>
              <a:rPr kumimoji="1" lang="zh-CN" altLang="en-US" dirty="0"/>
              <a:t>。</a:t>
            </a:r>
          </a:p>
        </p:txBody>
      </p:sp>
      <p:sp>
        <p:nvSpPr>
          <p:cNvPr id="24" name="文本占位符 3">
            <a:extLst>
              <a:ext uri="{FF2B5EF4-FFF2-40B4-BE49-F238E27FC236}">
                <a16:creationId xmlns:a16="http://schemas.microsoft.com/office/drawing/2014/main" id="{57BBE337-CE54-DF47-AAF8-65688ED9C4C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858191" y="7693278"/>
            <a:ext cx="3139259" cy="6966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16</a:t>
            </a:r>
            <a:r>
              <a:rPr kumimoji="1" lang="zh-CN" altLang="en-US" dirty="0"/>
              <a:t>磅</a:t>
            </a:r>
          </a:p>
        </p:txBody>
      </p:sp>
      <p:sp>
        <p:nvSpPr>
          <p:cNvPr id="25" name="文本占位符 3">
            <a:extLst>
              <a:ext uri="{FF2B5EF4-FFF2-40B4-BE49-F238E27FC236}">
                <a16:creationId xmlns:a16="http://schemas.microsoft.com/office/drawing/2014/main" id="{8A8936F5-8042-A945-84CC-DEBD36E015E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846762" y="8306183"/>
            <a:ext cx="3139259" cy="1263941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50000"/>
              </a:lnSpc>
              <a:buNone/>
              <a:defRPr sz="1500" b="0" i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10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#FFFFFF</a:t>
            </a:r>
            <a:r>
              <a:rPr kumimoji="1" lang="zh-CN" altLang="en-US" dirty="0"/>
              <a:t>。</a:t>
            </a:r>
          </a:p>
        </p:txBody>
      </p:sp>
      <p:sp>
        <p:nvSpPr>
          <p:cNvPr id="26" name="文本占位符 3">
            <a:extLst>
              <a:ext uri="{FF2B5EF4-FFF2-40B4-BE49-F238E27FC236}">
                <a16:creationId xmlns:a16="http://schemas.microsoft.com/office/drawing/2014/main" id="{F2A070CF-741E-734D-8A24-15DEB020A18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441109" y="7693278"/>
            <a:ext cx="3139259" cy="6966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16</a:t>
            </a:r>
            <a:r>
              <a:rPr kumimoji="1" lang="zh-CN" altLang="en-US" dirty="0"/>
              <a:t>磅</a:t>
            </a:r>
          </a:p>
        </p:txBody>
      </p:sp>
      <p:sp>
        <p:nvSpPr>
          <p:cNvPr id="27" name="文本占位符 3">
            <a:extLst>
              <a:ext uri="{FF2B5EF4-FFF2-40B4-BE49-F238E27FC236}">
                <a16:creationId xmlns:a16="http://schemas.microsoft.com/office/drawing/2014/main" id="{E6345616-C7AD-A647-AFB0-E068B6E4E08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4429681" y="8306183"/>
            <a:ext cx="3139259" cy="1263941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50000"/>
              </a:lnSpc>
              <a:buNone/>
              <a:defRPr sz="1500" b="0" i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10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#FFFFFF</a:t>
            </a:r>
            <a:r>
              <a:rPr kumimoji="1" lang="zh-CN" altLang="en-US" dirty="0"/>
              <a:t>。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A477FB35-3D68-D54B-8B14-D03F8B1B7C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7526868" y="9819836"/>
            <a:ext cx="306174" cy="287258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28" name="文本占位符 3">
            <a:extLst>
              <a:ext uri="{FF2B5EF4-FFF2-40B4-BE49-F238E27FC236}">
                <a16:creationId xmlns:a16="http://schemas.microsoft.com/office/drawing/2014/main" id="{BA1C6BBD-C037-964B-B011-B94D5797D67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5280" y="488577"/>
            <a:ext cx="9528350" cy="10844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99" b="0" i="0">
                <a:solidFill>
                  <a:schemeClr val="bg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页面主标题 </a:t>
            </a:r>
            <a:r>
              <a:rPr kumimoji="1" lang="en-US" altLang="zh-CN" dirty="0"/>
              <a:t>30</a:t>
            </a:r>
            <a:r>
              <a:rPr kumimoji="1" lang="zh-CN" altLang="en-US" dirty="0"/>
              <a:t>磅</a:t>
            </a:r>
          </a:p>
        </p:txBody>
      </p:sp>
    </p:spTree>
    <p:extLst>
      <p:ext uri="{BB962C8B-B14F-4D97-AF65-F5344CB8AC3E}">
        <p14:creationId xmlns:p14="http://schemas.microsoft.com/office/powerpoint/2010/main" val="822495621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文-六图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2">
            <a:extLst>
              <a:ext uri="{FF2B5EF4-FFF2-40B4-BE49-F238E27FC236}">
                <a16:creationId xmlns:a16="http://schemas.microsoft.com/office/drawing/2014/main" id="{7D2255BF-A18D-3F4F-9EBA-8D8BF89E7B7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284677" y="2786890"/>
            <a:ext cx="4861111" cy="311641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zh-CN" altLang="en-US" sz="1200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kumimoji="1" lang="zh-CN" altLang="en-US" dirty="0"/>
              <a:t>点击添加图片</a:t>
            </a:r>
          </a:p>
        </p:txBody>
      </p:sp>
      <p:sp>
        <p:nvSpPr>
          <p:cNvPr id="22" name="图片占位符 2">
            <a:extLst>
              <a:ext uri="{FF2B5EF4-FFF2-40B4-BE49-F238E27FC236}">
                <a16:creationId xmlns:a16="http://schemas.microsoft.com/office/drawing/2014/main" id="{81762D4F-3C9A-AC4E-AA15-46BD69C9E6C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713445" y="2786888"/>
            <a:ext cx="4861111" cy="311641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zh-CN" altLang="en-US" sz="1200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kumimoji="1" lang="zh-CN" altLang="en-US" dirty="0"/>
              <a:t>点击添加图片</a:t>
            </a:r>
          </a:p>
        </p:txBody>
      </p:sp>
      <p:sp>
        <p:nvSpPr>
          <p:cNvPr id="23" name="图片占位符 2">
            <a:extLst>
              <a:ext uri="{FF2B5EF4-FFF2-40B4-BE49-F238E27FC236}">
                <a16:creationId xmlns:a16="http://schemas.microsoft.com/office/drawing/2014/main" id="{F8693428-E40E-F940-866C-47FB67D30EF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2142214" y="2786887"/>
            <a:ext cx="4861111" cy="311641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zh-CN" altLang="en-US" sz="1200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kumimoji="1" lang="zh-CN" altLang="en-US" dirty="0"/>
              <a:t>点击添加图片</a:t>
            </a:r>
          </a:p>
        </p:txBody>
      </p:sp>
      <p:sp>
        <p:nvSpPr>
          <p:cNvPr id="24" name="图片占位符 2">
            <a:extLst>
              <a:ext uri="{FF2B5EF4-FFF2-40B4-BE49-F238E27FC236}">
                <a16:creationId xmlns:a16="http://schemas.microsoft.com/office/drawing/2014/main" id="{B4B9D7A3-D15C-F047-93E4-5C013B5D3AA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284677" y="6456371"/>
            <a:ext cx="4861111" cy="311641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marL="0" indent="0" algn="ctr">
              <a:buFontTx/>
              <a:buNone/>
              <a:defRPr kumimoji="1" lang="zh-CN" altLang="en-US" sz="1200" dirty="0">
                <a:solidFill>
                  <a:schemeClr val="bg1"/>
                </a:solidFill>
              </a:defRPr>
            </a:lvl1pPr>
          </a:lstStyle>
          <a:p>
            <a:pPr marL="476212" lvl="0" indent="-476212" algn="ctr"/>
            <a:r>
              <a:rPr kumimoji="1" lang="zh-CN" altLang="en-US" dirty="0"/>
              <a:t>点击添加图片</a:t>
            </a:r>
          </a:p>
        </p:txBody>
      </p:sp>
      <p:sp>
        <p:nvSpPr>
          <p:cNvPr id="26" name="图片占位符 2">
            <a:extLst>
              <a:ext uri="{FF2B5EF4-FFF2-40B4-BE49-F238E27FC236}">
                <a16:creationId xmlns:a16="http://schemas.microsoft.com/office/drawing/2014/main" id="{94F50468-0C1B-DF4C-9AD9-48B37192E35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713445" y="6456370"/>
            <a:ext cx="4861111" cy="311641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zh-CN" altLang="en-US" sz="1200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kumimoji="1" lang="zh-CN" altLang="en-US" dirty="0"/>
              <a:t>点击添加图片</a:t>
            </a:r>
          </a:p>
        </p:txBody>
      </p:sp>
      <p:sp>
        <p:nvSpPr>
          <p:cNvPr id="27" name="图片占位符 2">
            <a:extLst>
              <a:ext uri="{FF2B5EF4-FFF2-40B4-BE49-F238E27FC236}">
                <a16:creationId xmlns:a16="http://schemas.microsoft.com/office/drawing/2014/main" id="{A0334CBD-6455-0C47-868A-DD1AE3F97DC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2142214" y="6456368"/>
            <a:ext cx="4861111" cy="311641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zh-CN" altLang="en-US" sz="1200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kumimoji="1" lang="zh-CN" altLang="en-US" dirty="0"/>
              <a:t>点击添加图片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CC43D3D4-DABA-264F-A7D5-87F238142A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4913" y="289813"/>
            <a:ext cx="1240565" cy="553445"/>
          </a:xfrm>
          <a:prstGeom prst="rect">
            <a:avLst/>
          </a:prstGeom>
        </p:spPr>
      </p:pic>
      <p:sp>
        <p:nvSpPr>
          <p:cNvPr id="10" name="灯片编号占位符 1">
            <a:extLst>
              <a:ext uri="{FF2B5EF4-FFF2-40B4-BE49-F238E27FC236}">
                <a16:creationId xmlns:a16="http://schemas.microsoft.com/office/drawing/2014/main" id="{2EE1A245-7953-514E-98BB-81CFC38E80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7526871" y="9819836"/>
            <a:ext cx="306174" cy="287258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15" name="文本占位符 3">
            <a:extLst>
              <a:ext uri="{FF2B5EF4-FFF2-40B4-BE49-F238E27FC236}">
                <a16:creationId xmlns:a16="http://schemas.microsoft.com/office/drawing/2014/main" id="{A31CAF1E-FE85-E245-9DA6-ED61BE9577F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5280" y="488577"/>
            <a:ext cx="9528350" cy="10844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99" b="0" i="0">
                <a:solidFill>
                  <a:schemeClr val="tx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页面主标题 </a:t>
            </a:r>
            <a:r>
              <a:rPr kumimoji="1" lang="en-US" altLang="zh-CN" dirty="0"/>
              <a:t>30</a:t>
            </a:r>
            <a:r>
              <a:rPr kumimoji="1" lang="zh-CN" altLang="en-US" dirty="0"/>
              <a:t>磅</a:t>
            </a:r>
          </a:p>
        </p:txBody>
      </p:sp>
    </p:spTree>
    <p:extLst>
      <p:ext uri="{BB962C8B-B14F-4D97-AF65-F5344CB8AC3E}">
        <p14:creationId xmlns:p14="http://schemas.microsoft.com/office/powerpoint/2010/main" val="1812762556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文-多图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3">
            <a:extLst>
              <a:ext uri="{FF2B5EF4-FFF2-40B4-BE49-F238E27FC236}">
                <a16:creationId xmlns:a16="http://schemas.microsoft.com/office/drawing/2014/main" id="{FDCA8C18-A6F1-9441-A6FE-9D36A00997A3}"/>
              </a:ext>
            </a:extLst>
          </p:cNvPr>
          <p:cNvSpPr/>
          <p:nvPr userDrawn="1"/>
        </p:nvSpPr>
        <p:spPr>
          <a:xfrm>
            <a:off x="5963918" y="1689870"/>
            <a:ext cx="3454743" cy="345839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1944" bIns="431944" rtlCol="0" anchor="b"/>
          <a:lstStyle/>
          <a:p>
            <a:pPr marL="0" marR="0" lvl="0" indent="0" algn="ctr" defTabSz="61904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799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Bold"/>
              <a:ea typeface="腾讯体 W7"/>
              <a:cs typeface="+mn-cs"/>
              <a:sym typeface="Helvetica Neue"/>
            </a:endParaRPr>
          </a:p>
        </p:txBody>
      </p:sp>
      <p:sp>
        <p:nvSpPr>
          <p:cNvPr id="14" name="文本占位符 3">
            <a:extLst>
              <a:ext uri="{FF2B5EF4-FFF2-40B4-BE49-F238E27FC236}">
                <a16:creationId xmlns:a16="http://schemas.microsoft.com/office/drawing/2014/main" id="{B4382485-1AD8-1840-96EA-39CB97D063C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28039" y="2097484"/>
            <a:ext cx="3110071" cy="108447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16</a:t>
            </a:r>
            <a:r>
              <a:rPr kumimoji="1" lang="zh-CN" altLang="en-US" dirty="0"/>
              <a:t>磅</a:t>
            </a:r>
          </a:p>
        </p:txBody>
      </p:sp>
      <p:sp>
        <p:nvSpPr>
          <p:cNvPr id="15" name="文本占位符 3">
            <a:extLst>
              <a:ext uri="{FF2B5EF4-FFF2-40B4-BE49-F238E27FC236}">
                <a16:creationId xmlns:a16="http://schemas.microsoft.com/office/drawing/2014/main" id="{9ED7688D-9711-A64C-867D-BA023AEC103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28039" y="3057421"/>
            <a:ext cx="3110071" cy="1263941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50000"/>
              </a:lnSpc>
              <a:buNone/>
              <a:defRPr sz="1500" b="0" i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10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#000000</a:t>
            </a:r>
            <a:r>
              <a:rPr kumimoji="1" lang="zh-CN" altLang="en-US" dirty="0"/>
              <a:t>。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A44B10C-FF92-5540-8342-4DBF15EDFA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4913" y="289813"/>
            <a:ext cx="1240565" cy="553445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9351BEC-F07A-C848-B576-8F3799D3B8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7526871" y="9819836"/>
            <a:ext cx="306174" cy="287258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289BDA33-3B2C-BD45-A0D3-A0C393CD725B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2302011" y="1689870"/>
            <a:ext cx="3455193" cy="345839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en-US" sz="12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 err="1"/>
              <a:t>点击添加图片</a:t>
            </a:r>
            <a:endParaRPr lang="en-US" dirty="0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8D0FA77C-DDE1-0441-9BC7-86709C2576E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2302012" y="5368904"/>
            <a:ext cx="4245676" cy="405051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en-US" sz="12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 err="1"/>
              <a:t>点击添加图片</a:t>
            </a:r>
            <a:endParaRPr lang="en-US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0F6B4B56-4E20-BD43-9E61-F36DD0EAA16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11774622" y="5368904"/>
            <a:ext cx="4245676" cy="405051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en-US" sz="12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 err="1"/>
              <a:t>点击添加图片</a:t>
            </a:r>
            <a:endParaRPr lang="en-US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3AE2E01A-9DA1-9D44-8237-B477588C4E10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9625376" y="1689870"/>
            <a:ext cx="6394924" cy="345839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en-US" sz="12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 err="1"/>
              <a:t>点击添加图片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A5425DF-6503-054F-A485-89DC97F66185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771957" y="5368904"/>
            <a:ext cx="4778396" cy="405051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en-US" sz="12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 err="1"/>
              <a:t>点击添加图片</a:t>
            </a:r>
            <a:endParaRPr lang="en-US" dirty="0"/>
          </a:p>
        </p:txBody>
      </p:sp>
      <p:sp>
        <p:nvSpPr>
          <p:cNvPr id="11" name="文本占位符 3">
            <a:extLst>
              <a:ext uri="{FF2B5EF4-FFF2-40B4-BE49-F238E27FC236}">
                <a16:creationId xmlns:a16="http://schemas.microsoft.com/office/drawing/2014/main" id="{1B4601CD-498B-E247-BAD5-6FE77890107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280" y="488577"/>
            <a:ext cx="9528350" cy="10844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99" b="0" i="0">
                <a:solidFill>
                  <a:schemeClr val="tx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页面主标题 </a:t>
            </a:r>
            <a:r>
              <a:rPr kumimoji="1" lang="en-US" altLang="zh-CN" dirty="0"/>
              <a:t>30</a:t>
            </a:r>
            <a:r>
              <a:rPr kumimoji="1" lang="zh-CN" altLang="en-US" dirty="0"/>
              <a:t>磅</a:t>
            </a:r>
          </a:p>
        </p:txBody>
      </p:sp>
    </p:spTree>
    <p:extLst>
      <p:ext uri="{BB962C8B-B14F-4D97-AF65-F5344CB8AC3E}">
        <p14:creationId xmlns:p14="http://schemas.microsoft.com/office/powerpoint/2010/main" val="3341829309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ck-空白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1921061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-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1289599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SIG彩色logo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A44B10C-FF92-5540-8342-4DBF15EDFA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4913" y="289813"/>
            <a:ext cx="1240565" cy="553445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9351BEC-F07A-C848-B576-8F3799D3B8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7526871" y="9819836"/>
            <a:ext cx="306174" cy="287258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12" name="文本占位符 3">
            <a:extLst>
              <a:ext uri="{FF2B5EF4-FFF2-40B4-BE49-F238E27FC236}">
                <a16:creationId xmlns:a16="http://schemas.microsoft.com/office/drawing/2014/main" id="{83155BDC-7218-3F46-8CA3-2B40398F363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280" y="488577"/>
            <a:ext cx="9528350" cy="10844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99" b="0" i="0">
                <a:solidFill>
                  <a:schemeClr val="tx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页面主标题 </a:t>
            </a:r>
            <a:r>
              <a:rPr kumimoji="1" lang="en-US" altLang="zh-CN" dirty="0"/>
              <a:t>30</a:t>
            </a:r>
            <a:r>
              <a:rPr kumimoji="1" lang="zh-CN" altLang="en-US" dirty="0"/>
              <a:t>磅</a:t>
            </a:r>
          </a:p>
        </p:txBody>
      </p:sp>
    </p:spTree>
    <p:extLst>
      <p:ext uri="{BB962C8B-B14F-4D97-AF65-F5344CB8AC3E}">
        <p14:creationId xmlns:p14="http://schemas.microsoft.com/office/powerpoint/2010/main" val="1378119051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左右-版式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">
            <a:extLst>
              <a:ext uri="{FF2B5EF4-FFF2-40B4-BE49-F238E27FC236}">
                <a16:creationId xmlns:a16="http://schemas.microsoft.com/office/drawing/2014/main" id="{29D3E255-8C44-274B-A57D-3B9B92682CA8}"/>
              </a:ext>
            </a:extLst>
          </p:cNvPr>
          <p:cNvSpPr/>
          <p:nvPr userDrawn="1"/>
        </p:nvSpPr>
        <p:spPr>
          <a:xfrm>
            <a:off x="-4181" y="-6357"/>
            <a:ext cx="9063213" cy="10309239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/>
          </a:p>
        </p:txBody>
      </p:sp>
      <p:sp>
        <p:nvSpPr>
          <p:cNvPr id="8" name="文本占位符 3">
            <a:extLst>
              <a:ext uri="{FF2B5EF4-FFF2-40B4-BE49-F238E27FC236}">
                <a16:creationId xmlns:a16="http://schemas.microsoft.com/office/drawing/2014/main" id="{70286C2D-D6B8-AF40-8A2E-4680C27CDCF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280" y="3438858"/>
            <a:ext cx="7262524" cy="10844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99" b="0" i="0">
                <a:solidFill>
                  <a:schemeClr val="bg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页面主标题 </a:t>
            </a:r>
            <a:r>
              <a:rPr kumimoji="1" lang="en-US" altLang="zh-CN" dirty="0"/>
              <a:t>30</a:t>
            </a:r>
            <a:r>
              <a:rPr kumimoji="1" lang="zh-CN" altLang="en-US" dirty="0"/>
              <a:t>磅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A44B10C-FF92-5540-8342-4DBF15EDFA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4913" y="289813"/>
            <a:ext cx="1240565" cy="553445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9351BEC-F07A-C848-B576-8F3799D3B8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7526871" y="9819836"/>
            <a:ext cx="306174" cy="287258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01494252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-空白带页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1">
            <a:extLst>
              <a:ext uri="{FF2B5EF4-FFF2-40B4-BE49-F238E27FC236}">
                <a16:creationId xmlns:a16="http://schemas.microsoft.com/office/drawing/2014/main" id="{0EE0FAEA-DD0F-7148-9857-3132B4C5B5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7526871" y="9819836"/>
            <a:ext cx="306174" cy="287258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64127524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40973"/>
            <a:ext cx="7772400" cy="653305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40973"/>
            <a:ext cx="7772400" cy="653305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5C7BD-767B-E14D-9FB2-3B05672BBF75}" type="datetimeFigureOut">
              <a:rPr kumimoji="1" lang="zh-CN" altLang="en-US" smtClean="0"/>
              <a:t>2023/6/8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0223D-FBEA-4844-A063-E6CA64EE6CE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左右-版式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占位符 3">
            <a:extLst>
              <a:ext uri="{FF2B5EF4-FFF2-40B4-BE49-F238E27FC236}">
                <a16:creationId xmlns:a16="http://schemas.microsoft.com/office/drawing/2014/main" id="{9EF00687-721E-5740-805F-16EEA079548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760684" y="7993441"/>
            <a:ext cx="6692550" cy="1263941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buNone/>
              <a:defRPr sz="1500" b="0" i="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10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#000000</a:t>
            </a:r>
            <a:r>
              <a:rPr kumimoji="1" lang="zh-CN" altLang="en-US" dirty="0"/>
              <a:t>。段落与表格左对齐。</a:t>
            </a:r>
          </a:p>
        </p:txBody>
      </p:sp>
      <p:sp>
        <p:nvSpPr>
          <p:cNvPr id="21" name="图表占位符 20">
            <a:extLst>
              <a:ext uri="{FF2B5EF4-FFF2-40B4-BE49-F238E27FC236}">
                <a16:creationId xmlns:a16="http://schemas.microsoft.com/office/drawing/2014/main" id="{4AD3E6F9-3A68-FE48-B8A5-580A4E7793BE}"/>
              </a:ext>
            </a:extLst>
          </p:cNvPr>
          <p:cNvSpPr>
            <a:spLocks noGrp="1"/>
          </p:cNvSpPr>
          <p:nvPr>
            <p:ph type="chart" sz="quarter" idx="39" hasCustomPrompt="1"/>
          </p:nvPr>
        </p:nvSpPr>
        <p:spPr>
          <a:xfrm>
            <a:off x="7809241" y="1766142"/>
            <a:ext cx="8595436" cy="6182682"/>
          </a:xfrm>
          <a:prstGeom prst="rect">
            <a:avLst/>
          </a:prstGeom>
        </p:spPr>
        <p:txBody>
          <a:bodyPr/>
          <a:lstStyle>
            <a:lvl1pPr marL="0" marR="0" indent="0" algn="ctr" defTabSz="342872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3600" b="0" i="0">
                <a:solidFill>
                  <a:schemeClr val="tx2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</a:lstStyle>
          <a:p>
            <a:r>
              <a:rPr kumimoji="1" lang="zh-CN" altLang="en-US" dirty="0"/>
              <a:t>段落标题 </a:t>
            </a:r>
            <a:r>
              <a:rPr kumimoji="1" lang="en-US" altLang="zh-CN" dirty="0"/>
              <a:t>24</a:t>
            </a:r>
            <a:r>
              <a:rPr kumimoji="1" lang="zh-CN" altLang="en-US" dirty="0"/>
              <a:t>磅</a:t>
            </a:r>
          </a:p>
        </p:txBody>
      </p:sp>
      <p:sp>
        <p:nvSpPr>
          <p:cNvPr id="4" name="矩形">
            <a:extLst>
              <a:ext uri="{FF2B5EF4-FFF2-40B4-BE49-F238E27FC236}">
                <a16:creationId xmlns:a16="http://schemas.microsoft.com/office/drawing/2014/main" id="{6018A8EB-B542-8148-ADFD-3E3A902AB1D5}"/>
              </a:ext>
            </a:extLst>
          </p:cNvPr>
          <p:cNvSpPr/>
          <p:nvPr userDrawn="1"/>
        </p:nvSpPr>
        <p:spPr>
          <a:xfrm>
            <a:off x="-4181" y="-6357"/>
            <a:ext cx="5710850" cy="10309239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>
              <a:solidFill>
                <a:srgbClr val="0060F0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A44B10C-FF92-5540-8342-4DBF15EDFA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4913" y="289813"/>
            <a:ext cx="1240565" cy="553445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9351BEC-F07A-C848-B576-8F3799D3B8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7526871" y="9819836"/>
            <a:ext cx="306174" cy="287258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10" name="文本占位符 20">
            <a:extLst>
              <a:ext uri="{FF2B5EF4-FFF2-40B4-BE49-F238E27FC236}">
                <a16:creationId xmlns:a16="http://schemas.microsoft.com/office/drawing/2014/main" id="{15B9989D-0988-9D45-96A2-8803059B07E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163" y="1954090"/>
            <a:ext cx="4649975" cy="11512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99" b="1" i="0">
                <a:solidFill>
                  <a:schemeClr val="bg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</a:lstStyle>
          <a:p>
            <a:pPr lvl="0"/>
            <a:r>
              <a:rPr kumimoji="1" lang="zh-CN" altLang="en-US" dirty="0"/>
              <a:t>页面主标题 </a:t>
            </a:r>
            <a:r>
              <a:rPr kumimoji="1" lang="en-US" altLang="zh-CN" dirty="0"/>
              <a:t>30</a:t>
            </a:r>
            <a:r>
              <a:rPr kumimoji="1" lang="zh-CN" altLang="en-US" dirty="0"/>
              <a:t>磅</a:t>
            </a:r>
          </a:p>
        </p:txBody>
      </p:sp>
      <p:sp>
        <p:nvSpPr>
          <p:cNvPr id="11" name="文本占位符 20">
            <a:extLst>
              <a:ext uri="{FF2B5EF4-FFF2-40B4-BE49-F238E27FC236}">
                <a16:creationId xmlns:a16="http://schemas.microsoft.com/office/drawing/2014/main" id="{3E1B6133-CF41-1F4D-A9EF-9476DCE7A71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40449" y="4252742"/>
            <a:ext cx="4454420" cy="11512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800" b="0" i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12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#FFFFFF</a:t>
            </a:r>
            <a:r>
              <a:rPr kumimoji="1" lang="zh-CN" altLang="en-US" dirty="0"/>
              <a:t>。</a:t>
            </a:r>
          </a:p>
        </p:txBody>
      </p:sp>
      <p:sp>
        <p:nvSpPr>
          <p:cNvPr id="12" name="文本占位符 20">
            <a:extLst>
              <a:ext uri="{FF2B5EF4-FFF2-40B4-BE49-F238E27FC236}">
                <a16:creationId xmlns:a16="http://schemas.microsoft.com/office/drawing/2014/main" id="{2FC1F14D-70D0-5543-96EA-E39B195A5E8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40449" y="6719995"/>
            <a:ext cx="4454420" cy="11512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800" b="0" i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12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#FFFFFF</a:t>
            </a:r>
            <a:r>
              <a:rPr kumimoji="1" lang="zh-CN" altLang="en-US" dirty="0"/>
              <a:t>。</a:t>
            </a:r>
          </a:p>
        </p:txBody>
      </p:sp>
      <p:sp>
        <p:nvSpPr>
          <p:cNvPr id="14" name="文本占位符 20">
            <a:extLst>
              <a:ext uri="{FF2B5EF4-FFF2-40B4-BE49-F238E27FC236}">
                <a16:creationId xmlns:a16="http://schemas.microsoft.com/office/drawing/2014/main" id="{D2FFD819-AB66-3443-B7AC-4F4CF317F86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40449" y="3494357"/>
            <a:ext cx="2827289" cy="676949"/>
          </a:xfrm>
          <a:prstGeom prst="rect">
            <a:avLst/>
          </a:prstGeom>
        </p:spPr>
        <p:txBody>
          <a:bodyPr/>
          <a:lstStyle>
            <a:lvl1pPr marL="190484" indent="-190484" algn="l" defTabSz="342872">
              <a:lnSpc>
                <a:spcPct val="150000"/>
              </a:lnSpc>
              <a:spcAft>
                <a:spcPts val="750"/>
              </a:spcAft>
              <a:buSzPct val="125000"/>
              <a:buFontTx/>
              <a:buChar char="•"/>
              <a:defRPr lang="zh-CN" altLang="en-US" sz="2700"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marL="127006" indent="-127006" algn="l" defTabSz="228612">
              <a:lnSpc>
                <a:spcPct val="150000"/>
              </a:lnSpc>
              <a:spcAft>
                <a:spcPts val="500"/>
              </a:spcAft>
              <a:buSzPct val="125000"/>
              <a:buChar char="•"/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pPr>
            <a:r>
              <a:rPr lang="zh-CN" altLang="en-US" sz="2700" dirty="0"/>
              <a:t>段落标题 </a:t>
            </a:r>
            <a:r>
              <a:rPr lang="en-US" altLang="zh-CN" sz="2700" dirty="0"/>
              <a:t>18</a:t>
            </a:r>
            <a:r>
              <a:rPr lang="zh-CN" altLang="en-US" sz="2700" dirty="0"/>
              <a:t>磅</a:t>
            </a:r>
            <a:endParaRPr lang="zh-CN" altLang="en-US" sz="270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15" name="文本占位符 20">
            <a:extLst>
              <a:ext uri="{FF2B5EF4-FFF2-40B4-BE49-F238E27FC236}">
                <a16:creationId xmlns:a16="http://schemas.microsoft.com/office/drawing/2014/main" id="{572DFB31-97C7-3944-B343-2A498FD9752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40449" y="5948697"/>
            <a:ext cx="2827289" cy="676949"/>
          </a:xfrm>
          <a:prstGeom prst="rect">
            <a:avLst/>
          </a:prstGeom>
        </p:spPr>
        <p:txBody>
          <a:bodyPr/>
          <a:lstStyle>
            <a:lvl1pPr marL="190484" indent="-190484" algn="l" defTabSz="342872">
              <a:lnSpc>
                <a:spcPct val="150000"/>
              </a:lnSpc>
              <a:spcAft>
                <a:spcPts val="750"/>
              </a:spcAft>
              <a:buSzPct val="125000"/>
              <a:buFontTx/>
              <a:buChar char="•"/>
              <a:defRPr lang="zh-CN" altLang="en-US" sz="2700"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marL="127006" indent="-127006" algn="l" defTabSz="228612">
              <a:lnSpc>
                <a:spcPct val="150000"/>
              </a:lnSpc>
              <a:spcAft>
                <a:spcPts val="500"/>
              </a:spcAft>
              <a:buSzPct val="125000"/>
              <a:buChar char="•"/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pPr>
            <a:r>
              <a:rPr lang="zh-CN" altLang="en-US" sz="2700" dirty="0"/>
              <a:t>段落标题 </a:t>
            </a:r>
            <a:r>
              <a:rPr lang="en-US" altLang="zh-CN" sz="2700" dirty="0"/>
              <a:t>18</a:t>
            </a:r>
            <a:r>
              <a:rPr lang="zh-CN" altLang="en-US" sz="2700" dirty="0"/>
              <a:t>磅</a:t>
            </a:r>
            <a:endParaRPr lang="zh-CN" altLang="en-US" sz="270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</p:spTree>
    <p:extLst>
      <p:ext uri="{BB962C8B-B14F-4D97-AF65-F5344CB8AC3E}">
        <p14:creationId xmlns:p14="http://schemas.microsoft.com/office/powerpoint/2010/main" val="595837348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左右-版式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A44B10C-FF92-5540-8342-4DBF15EDFA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4913" y="289813"/>
            <a:ext cx="1240565" cy="553445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9351BEC-F07A-C848-B576-8F3799D3B8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7526871" y="9819836"/>
            <a:ext cx="306174" cy="287258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8" name="矩形">
            <a:extLst>
              <a:ext uri="{FF2B5EF4-FFF2-40B4-BE49-F238E27FC236}">
                <a16:creationId xmlns:a16="http://schemas.microsoft.com/office/drawing/2014/main" id="{C6077091-B525-C346-A947-AA98CF31C7C8}"/>
              </a:ext>
            </a:extLst>
          </p:cNvPr>
          <p:cNvSpPr/>
          <p:nvPr userDrawn="1"/>
        </p:nvSpPr>
        <p:spPr>
          <a:xfrm>
            <a:off x="-4181" y="-6357"/>
            <a:ext cx="6969661" cy="10309239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>
              <a:solidFill>
                <a:srgbClr val="0060F0"/>
              </a:solidFill>
            </a:endParaRPr>
          </a:p>
        </p:txBody>
      </p:sp>
      <p:sp>
        <p:nvSpPr>
          <p:cNvPr id="11" name="文本占位符 20">
            <a:extLst>
              <a:ext uri="{FF2B5EF4-FFF2-40B4-BE49-F238E27FC236}">
                <a16:creationId xmlns:a16="http://schemas.microsoft.com/office/drawing/2014/main" id="{10246D6A-7248-F64D-BABC-5E2E76D9403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163" y="1954090"/>
            <a:ext cx="4649975" cy="11512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99" b="1" i="0">
                <a:solidFill>
                  <a:schemeClr val="bg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</a:lstStyle>
          <a:p>
            <a:pPr lvl="0"/>
            <a:r>
              <a:rPr kumimoji="1" lang="zh-CN" altLang="en-US" dirty="0"/>
              <a:t>页面主标题 </a:t>
            </a:r>
            <a:r>
              <a:rPr kumimoji="1" lang="en-US" altLang="zh-CN" dirty="0"/>
              <a:t>30</a:t>
            </a:r>
            <a:r>
              <a:rPr kumimoji="1" lang="zh-CN" altLang="en-US" dirty="0"/>
              <a:t>磅</a:t>
            </a:r>
          </a:p>
        </p:txBody>
      </p:sp>
      <p:sp>
        <p:nvSpPr>
          <p:cNvPr id="16" name="文本占位符 20">
            <a:extLst>
              <a:ext uri="{FF2B5EF4-FFF2-40B4-BE49-F238E27FC236}">
                <a16:creationId xmlns:a16="http://schemas.microsoft.com/office/drawing/2014/main" id="{2371FC42-7FE6-8E43-AEDB-0D0D431DC2F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40449" y="4252742"/>
            <a:ext cx="5399297" cy="11512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800" b="0" i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12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#FFFFFF</a:t>
            </a:r>
            <a:r>
              <a:rPr kumimoji="1" lang="zh-CN" altLang="en-US" dirty="0"/>
              <a:t>。</a:t>
            </a:r>
          </a:p>
        </p:txBody>
      </p:sp>
      <p:sp>
        <p:nvSpPr>
          <p:cNvPr id="17" name="文本占位符 20">
            <a:extLst>
              <a:ext uri="{FF2B5EF4-FFF2-40B4-BE49-F238E27FC236}">
                <a16:creationId xmlns:a16="http://schemas.microsoft.com/office/drawing/2014/main" id="{3E707B57-996E-2E45-9A8F-E52D637D327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40449" y="5561188"/>
            <a:ext cx="2827289" cy="676949"/>
          </a:xfrm>
          <a:prstGeom prst="rect">
            <a:avLst/>
          </a:prstGeom>
        </p:spPr>
        <p:txBody>
          <a:bodyPr/>
          <a:lstStyle>
            <a:lvl1pPr marL="190484" indent="-190484" algn="l" defTabSz="342872">
              <a:lnSpc>
                <a:spcPct val="150000"/>
              </a:lnSpc>
              <a:spcAft>
                <a:spcPts val="750"/>
              </a:spcAft>
              <a:buSzPct val="125000"/>
              <a:buFontTx/>
              <a:buChar char="•"/>
              <a:defRPr lang="zh-CN" altLang="en-US" sz="2700"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marL="127006" indent="-127006" algn="l" defTabSz="228612">
              <a:lnSpc>
                <a:spcPct val="150000"/>
              </a:lnSpc>
              <a:spcAft>
                <a:spcPts val="500"/>
              </a:spcAft>
              <a:buSzPct val="125000"/>
              <a:buChar char="•"/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pPr>
            <a:r>
              <a:rPr lang="zh-CN" altLang="en-US" sz="2700" dirty="0"/>
              <a:t>段落标题 </a:t>
            </a:r>
            <a:r>
              <a:rPr lang="en-US" altLang="zh-CN" sz="2700" dirty="0"/>
              <a:t>18</a:t>
            </a:r>
            <a:r>
              <a:rPr lang="zh-CN" altLang="en-US" sz="2700" dirty="0"/>
              <a:t>磅</a:t>
            </a:r>
            <a:endParaRPr lang="zh-CN" altLang="en-US" sz="270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18" name="文本占位符 20">
            <a:extLst>
              <a:ext uri="{FF2B5EF4-FFF2-40B4-BE49-F238E27FC236}">
                <a16:creationId xmlns:a16="http://schemas.microsoft.com/office/drawing/2014/main" id="{FB1BA362-B5F0-2F49-B9D0-786CD6139D1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40449" y="6319575"/>
            <a:ext cx="5399297" cy="11512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800" b="0" i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12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#FFFFFF</a:t>
            </a:r>
            <a:r>
              <a:rPr kumimoji="1" lang="zh-CN" altLang="en-US" dirty="0"/>
              <a:t>。</a:t>
            </a:r>
          </a:p>
        </p:txBody>
      </p:sp>
      <p:sp>
        <p:nvSpPr>
          <p:cNvPr id="19" name="文本占位符 20">
            <a:extLst>
              <a:ext uri="{FF2B5EF4-FFF2-40B4-BE49-F238E27FC236}">
                <a16:creationId xmlns:a16="http://schemas.microsoft.com/office/drawing/2014/main" id="{CCFA04E0-7DEE-DC4F-AE11-F48924E28B8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40449" y="3494357"/>
            <a:ext cx="2827289" cy="676949"/>
          </a:xfrm>
          <a:prstGeom prst="rect">
            <a:avLst/>
          </a:prstGeom>
        </p:spPr>
        <p:txBody>
          <a:bodyPr/>
          <a:lstStyle>
            <a:lvl1pPr marL="190484" indent="-190484" algn="l" defTabSz="342872">
              <a:lnSpc>
                <a:spcPct val="150000"/>
              </a:lnSpc>
              <a:spcAft>
                <a:spcPts val="750"/>
              </a:spcAft>
              <a:buSzPct val="125000"/>
              <a:buFontTx/>
              <a:buChar char="•"/>
              <a:defRPr lang="zh-CN" altLang="en-US" sz="2700"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marL="127006" indent="-127006" algn="l" defTabSz="228612">
              <a:lnSpc>
                <a:spcPct val="150000"/>
              </a:lnSpc>
              <a:spcAft>
                <a:spcPts val="500"/>
              </a:spcAft>
              <a:buSzPct val="125000"/>
              <a:buChar char="•"/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pPr>
            <a:r>
              <a:rPr lang="zh-CN" altLang="en-US" sz="2700" dirty="0"/>
              <a:t>段落标题 </a:t>
            </a:r>
            <a:r>
              <a:rPr lang="en-US" altLang="zh-CN" sz="2700" dirty="0"/>
              <a:t>18</a:t>
            </a:r>
            <a:r>
              <a:rPr lang="zh-CN" altLang="en-US" sz="2700" dirty="0"/>
              <a:t>磅</a:t>
            </a:r>
            <a:endParaRPr lang="zh-CN" altLang="en-US" sz="270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12" name="图表占位符 20">
            <a:extLst>
              <a:ext uri="{FF2B5EF4-FFF2-40B4-BE49-F238E27FC236}">
                <a16:creationId xmlns:a16="http://schemas.microsoft.com/office/drawing/2014/main" id="{621B74DB-1E81-E140-B1DD-31089AA6BAA9}"/>
              </a:ext>
            </a:extLst>
          </p:cNvPr>
          <p:cNvSpPr>
            <a:spLocks noGrp="1"/>
          </p:cNvSpPr>
          <p:nvPr>
            <p:ph type="chart" sz="quarter" idx="39" hasCustomPrompt="1"/>
          </p:nvPr>
        </p:nvSpPr>
        <p:spPr>
          <a:xfrm>
            <a:off x="8369065" y="1766142"/>
            <a:ext cx="8595436" cy="6182682"/>
          </a:xfrm>
          <a:prstGeom prst="rect">
            <a:avLst/>
          </a:prstGeom>
        </p:spPr>
        <p:txBody>
          <a:bodyPr/>
          <a:lstStyle>
            <a:lvl1pPr marL="0" marR="0" indent="0" algn="ctr" defTabSz="342872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3600" b="0" i="0">
                <a:solidFill>
                  <a:schemeClr val="tx2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</a:lstStyle>
          <a:p>
            <a:r>
              <a:rPr kumimoji="1" lang="zh-CN" altLang="en-US" dirty="0"/>
              <a:t>段落标题 </a:t>
            </a:r>
            <a:r>
              <a:rPr kumimoji="1" lang="en-US" altLang="zh-CN" dirty="0"/>
              <a:t>24</a:t>
            </a:r>
            <a:r>
              <a:rPr kumimoji="1" lang="zh-CN" altLang="en-US" dirty="0"/>
              <a:t>磅</a:t>
            </a:r>
          </a:p>
        </p:txBody>
      </p:sp>
      <p:sp>
        <p:nvSpPr>
          <p:cNvPr id="20" name="文本占位符 3">
            <a:extLst>
              <a:ext uri="{FF2B5EF4-FFF2-40B4-BE49-F238E27FC236}">
                <a16:creationId xmlns:a16="http://schemas.microsoft.com/office/drawing/2014/main" id="{A7FB4F4C-68AD-414F-986B-6653BB54980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320507" y="7993441"/>
            <a:ext cx="6692550" cy="1263941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buNone/>
              <a:defRPr sz="1500" b="0" i="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10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#000000</a:t>
            </a:r>
            <a:r>
              <a:rPr kumimoji="1" lang="zh-CN" altLang="en-US" dirty="0"/>
              <a:t>。段落与表格左对齐。</a:t>
            </a:r>
          </a:p>
        </p:txBody>
      </p:sp>
    </p:spTree>
    <p:extLst>
      <p:ext uri="{BB962C8B-B14F-4D97-AF65-F5344CB8AC3E}">
        <p14:creationId xmlns:p14="http://schemas.microsoft.com/office/powerpoint/2010/main" val="1108308365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左右-版式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占位符 3">
            <a:extLst>
              <a:ext uri="{FF2B5EF4-FFF2-40B4-BE49-F238E27FC236}">
                <a16:creationId xmlns:a16="http://schemas.microsoft.com/office/drawing/2014/main" id="{0F0ACCB3-1C28-C246-9B0D-5DCA916F594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834322" y="7993441"/>
            <a:ext cx="6007084" cy="1263941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buNone/>
              <a:defRPr sz="1500" b="0" i="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10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#000000</a:t>
            </a:r>
            <a:r>
              <a:rPr kumimoji="1" lang="zh-CN" altLang="en-US" dirty="0"/>
              <a:t>。段落与表格左对齐。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A44B10C-FF92-5540-8342-4DBF15EDFA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4913" y="289813"/>
            <a:ext cx="1240565" cy="553445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9351BEC-F07A-C848-B576-8F3799D3B8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7526871" y="9819836"/>
            <a:ext cx="306174" cy="287258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9" name="矩形">
            <a:extLst>
              <a:ext uri="{FF2B5EF4-FFF2-40B4-BE49-F238E27FC236}">
                <a16:creationId xmlns:a16="http://schemas.microsoft.com/office/drawing/2014/main" id="{5CE24B18-B827-6D4E-A32D-F6AE5AAFC956}"/>
              </a:ext>
            </a:extLst>
          </p:cNvPr>
          <p:cNvSpPr/>
          <p:nvPr userDrawn="1"/>
        </p:nvSpPr>
        <p:spPr>
          <a:xfrm>
            <a:off x="-4181" y="-6357"/>
            <a:ext cx="9063213" cy="10309239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>
              <a:solidFill>
                <a:srgbClr val="0060F0"/>
              </a:solidFill>
            </a:endParaRPr>
          </a:p>
        </p:txBody>
      </p:sp>
      <p:sp>
        <p:nvSpPr>
          <p:cNvPr id="18" name="文本占位符 20">
            <a:extLst>
              <a:ext uri="{FF2B5EF4-FFF2-40B4-BE49-F238E27FC236}">
                <a16:creationId xmlns:a16="http://schemas.microsoft.com/office/drawing/2014/main" id="{4730BDA7-99F4-754D-9E7C-9792C4DAD2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163" y="1954090"/>
            <a:ext cx="4649975" cy="11512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99" b="1" i="0">
                <a:solidFill>
                  <a:schemeClr val="bg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</a:lstStyle>
          <a:p>
            <a:pPr lvl="0"/>
            <a:r>
              <a:rPr kumimoji="1" lang="zh-CN" altLang="en-US" dirty="0"/>
              <a:t>页面主标题 </a:t>
            </a:r>
            <a:r>
              <a:rPr kumimoji="1" lang="en-US" altLang="zh-CN" dirty="0"/>
              <a:t>30</a:t>
            </a:r>
            <a:r>
              <a:rPr kumimoji="1" lang="zh-CN" altLang="en-US" dirty="0"/>
              <a:t>磅</a:t>
            </a:r>
          </a:p>
        </p:txBody>
      </p:sp>
      <p:sp>
        <p:nvSpPr>
          <p:cNvPr id="19" name="文本占位符 20">
            <a:extLst>
              <a:ext uri="{FF2B5EF4-FFF2-40B4-BE49-F238E27FC236}">
                <a16:creationId xmlns:a16="http://schemas.microsoft.com/office/drawing/2014/main" id="{BFECB93F-E76F-7348-85D8-9D26E3F9016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40450" y="4252742"/>
            <a:ext cx="7828077" cy="11512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800" b="0" i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12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#FFFFFF</a:t>
            </a:r>
            <a:r>
              <a:rPr kumimoji="1" lang="zh-CN" altLang="en-US" dirty="0"/>
              <a:t>。</a:t>
            </a:r>
          </a:p>
        </p:txBody>
      </p:sp>
      <p:sp>
        <p:nvSpPr>
          <p:cNvPr id="20" name="文本占位符 20">
            <a:extLst>
              <a:ext uri="{FF2B5EF4-FFF2-40B4-BE49-F238E27FC236}">
                <a16:creationId xmlns:a16="http://schemas.microsoft.com/office/drawing/2014/main" id="{EFE07B12-98EB-CE46-82AF-D41B4582549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40450" y="6319575"/>
            <a:ext cx="7828077" cy="11512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800" b="0" i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12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#FFFFFF</a:t>
            </a:r>
            <a:r>
              <a:rPr kumimoji="1" lang="zh-CN" altLang="en-US" dirty="0"/>
              <a:t>。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8C08773A-47AA-214B-BAA0-23E805208FD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40450" y="8377960"/>
            <a:ext cx="7828077" cy="11512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800" b="0" i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12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#FFFFFF</a:t>
            </a:r>
            <a:r>
              <a:rPr kumimoji="1" lang="zh-CN" altLang="en-US" dirty="0"/>
              <a:t>。</a:t>
            </a:r>
          </a:p>
        </p:txBody>
      </p:sp>
      <p:sp>
        <p:nvSpPr>
          <p:cNvPr id="22" name="文本占位符 20">
            <a:extLst>
              <a:ext uri="{FF2B5EF4-FFF2-40B4-BE49-F238E27FC236}">
                <a16:creationId xmlns:a16="http://schemas.microsoft.com/office/drawing/2014/main" id="{F268D761-9C69-EE42-9FEC-B48FF2FB7F0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40449" y="3494357"/>
            <a:ext cx="2827289" cy="676949"/>
          </a:xfrm>
          <a:prstGeom prst="rect">
            <a:avLst/>
          </a:prstGeom>
        </p:spPr>
        <p:txBody>
          <a:bodyPr/>
          <a:lstStyle>
            <a:lvl1pPr marL="190484" indent="-190484" algn="l" defTabSz="342872">
              <a:lnSpc>
                <a:spcPct val="150000"/>
              </a:lnSpc>
              <a:spcAft>
                <a:spcPts val="750"/>
              </a:spcAft>
              <a:buSzPct val="125000"/>
              <a:buFontTx/>
              <a:buChar char="•"/>
              <a:defRPr lang="zh-CN" altLang="en-US" sz="2700"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marL="127006" indent="-127006" algn="l" defTabSz="228612">
              <a:lnSpc>
                <a:spcPct val="150000"/>
              </a:lnSpc>
              <a:spcAft>
                <a:spcPts val="500"/>
              </a:spcAft>
              <a:buSzPct val="125000"/>
              <a:buChar char="•"/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pPr>
            <a:r>
              <a:rPr lang="zh-CN" altLang="en-US" sz="2700" dirty="0"/>
              <a:t>段落标题 </a:t>
            </a:r>
            <a:r>
              <a:rPr lang="en-US" altLang="zh-CN" sz="2700" dirty="0"/>
              <a:t>18</a:t>
            </a:r>
            <a:r>
              <a:rPr lang="zh-CN" altLang="en-US" sz="2700" dirty="0"/>
              <a:t>磅</a:t>
            </a:r>
            <a:endParaRPr lang="zh-CN" altLang="en-US" sz="270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23" name="文本占位符 20">
            <a:extLst>
              <a:ext uri="{FF2B5EF4-FFF2-40B4-BE49-F238E27FC236}">
                <a16:creationId xmlns:a16="http://schemas.microsoft.com/office/drawing/2014/main" id="{5ECC7253-BB46-B548-980A-6DAF88E55B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40449" y="5561188"/>
            <a:ext cx="2827289" cy="676949"/>
          </a:xfrm>
          <a:prstGeom prst="rect">
            <a:avLst/>
          </a:prstGeom>
        </p:spPr>
        <p:txBody>
          <a:bodyPr/>
          <a:lstStyle>
            <a:lvl1pPr marL="190484" indent="-190484" algn="l" defTabSz="342872">
              <a:lnSpc>
                <a:spcPct val="150000"/>
              </a:lnSpc>
              <a:spcAft>
                <a:spcPts val="750"/>
              </a:spcAft>
              <a:buSzPct val="125000"/>
              <a:buFontTx/>
              <a:buChar char="•"/>
              <a:defRPr lang="zh-CN" altLang="en-US" sz="2700"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marL="127006" indent="-127006" algn="l" defTabSz="228612">
              <a:lnSpc>
                <a:spcPct val="150000"/>
              </a:lnSpc>
              <a:spcAft>
                <a:spcPts val="500"/>
              </a:spcAft>
              <a:buSzPct val="125000"/>
              <a:buChar char="•"/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pPr>
            <a:r>
              <a:rPr lang="zh-CN" altLang="en-US" sz="2700" dirty="0"/>
              <a:t>段落标题 </a:t>
            </a:r>
            <a:r>
              <a:rPr lang="en-US" altLang="zh-CN" sz="2700" dirty="0"/>
              <a:t>18</a:t>
            </a:r>
            <a:r>
              <a:rPr lang="zh-CN" altLang="en-US" sz="2700" dirty="0"/>
              <a:t>磅</a:t>
            </a:r>
            <a:endParaRPr lang="zh-CN" altLang="en-US" sz="270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24" name="文本占位符 20">
            <a:extLst>
              <a:ext uri="{FF2B5EF4-FFF2-40B4-BE49-F238E27FC236}">
                <a16:creationId xmlns:a16="http://schemas.microsoft.com/office/drawing/2014/main" id="{3CC4548A-B3C8-2544-98BF-E1A960BC6D4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40449" y="7622565"/>
            <a:ext cx="2827289" cy="676949"/>
          </a:xfrm>
          <a:prstGeom prst="rect">
            <a:avLst/>
          </a:prstGeom>
        </p:spPr>
        <p:txBody>
          <a:bodyPr/>
          <a:lstStyle>
            <a:lvl1pPr marL="190484" indent="-190484" algn="l" defTabSz="342872">
              <a:lnSpc>
                <a:spcPct val="150000"/>
              </a:lnSpc>
              <a:spcAft>
                <a:spcPts val="750"/>
              </a:spcAft>
              <a:buSzPct val="125000"/>
              <a:buFontTx/>
              <a:buChar char="•"/>
              <a:defRPr lang="zh-CN" altLang="en-US" sz="2700"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marL="127006" indent="-127006" algn="l" defTabSz="228612">
              <a:lnSpc>
                <a:spcPct val="150000"/>
              </a:lnSpc>
              <a:spcAft>
                <a:spcPts val="500"/>
              </a:spcAft>
              <a:buSzPct val="125000"/>
              <a:buChar char="•"/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pPr>
            <a:r>
              <a:rPr lang="zh-CN" altLang="en-US" sz="2700" dirty="0"/>
              <a:t>段落标题 </a:t>
            </a:r>
            <a:r>
              <a:rPr lang="en-US" altLang="zh-CN" sz="2700" dirty="0"/>
              <a:t>18</a:t>
            </a:r>
            <a:r>
              <a:rPr lang="zh-CN" altLang="en-US" sz="2700" dirty="0"/>
              <a:t>磅</a:t>
            </a:r>
            <a:endParaRPr lang="zh-CN" altLang="en-US" sz="270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12" name="图表占位符 20">
            <a:extLst>
              <a:ext uri="{FF2B5EF4-FFF2-40B4-BE49-F238E27FC236}">
                <a16:creationId xmlns:a16="http://schemas.microsoft.com/office/drawing/2014/main" id="{DC00F513-DF08-664B-ACEC-72D1EA068425}"/>
              </a:ext>
            </a:extLst>
          </p:cNvPr>
          <p:cNvSpPr>
            <a:spLocks noGrp="1"/>
          </p:cNvSpPr>
          <p:nvPr>
            <p:ph type="chart" sz="quarter" idx="39" hasCustomPrompt="1"/>
          </p:nvPr>
        </p:nvSpPr>
        <p:spPr>
          <a:xfrm>
            <a:off x="10202677" y="1766142"/>
            <a:ext cx="7224788" cy="6182682"/>
          </a:xfrm>
          <a:prstGeom prst="rect">
            <a:avLst/>
          </a:prstGeom>
        </p:spPr>
        <p:txBody>
          <a:bodyPr/>
          <a:lstStyle>
            <a:lvl1pPr marL="0" marR="0" indent="0" algn="ctr" defTabSz="342872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3600" b="0" i="0">
                <a:solidFill>
                  <a:schemeClr val="tx2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</a:lstStyle>
          <a:p>
            <a:r>
              <a:rPr kumimoji="1" lang="zh-CN" altLang="en-US" dirty="0"/>
              <a:t>段落标题 </a:t>
            </a:r>
            <a:r>
              <a:rPr kumimoji="1" lang="en-US" altLang="zh-CN" dirty="0"/>
              <a:t>24</a:t>
            </a:r>
            <a:r>
              <a:rPr kumimoji="1" lang="zh-CN" altLang="en-US" dirty="0"/>
              <a:t>磅</a:t>
            </a:r>
          </a:p>
        </p:txBody>
      </p:sp>
    </p:spTree>
    <p:extLst>
      <p:ext uri="{BB962C8B-B14F-4D97-AF65-F5344CB8AC3E}">
        <p14:creationId xmlns:p14="http://schemas.microsoft.com/office/powerpoint/2010/main" val="2201633269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white-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8195591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文-单图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">
            <a:extLst>
              <a:ext uri="{FF2B5EF4-FFF2-40B4-BE49-F238E27FC236}">
                <a16:creationId xmlns:a16="http://schemas.microsoft.com/office/drawing/2014/main" id="{6018A8EB-B542-8148-ADFD-3E3A902AB1D5}"/>
              </a:ext>
            </a:extLst>
          </p:cNvPr>
          <p:cNvSpPr/>
          <p:nvPr userDrawn="1"/>
        </p:nvSpPr>
        <p:spPr>
          <a:xfrm>
            <a:off x="-4181" y="-6357"/>
            <a:ext cx="5710850" cy="10309239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>
              <a:solidFill>
                <a:srgbClr val="0060F0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A44B10C-FF92-5540-8342-4DBF15EDFA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4913" y="289813"/>
            <a:ext cx="1240565" cy="553445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9351BEC-F07A-C848-B576-8F3799D3B8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7526871" y="9819836"/>
            <a:ext cx="306174" cy="287258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7" name="图片占位符 6">
            <a:extLst>
              <a:ext uri="{FF2B5EF4-FFF2-40B4-BE49-F238E27FC236}">
                <a16:creationId xmlns:a16="http://schemas.microsoft.com/office/drawing/2014/main" id="{EA919183-ABD6-554D-B30D-85D3F2EA506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428533" y="1849563"/>
            <a:ext cx="9447569" cy="574889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marL="0" indent="0">
              <a:buFontTx/>
              <a:buNone/>
              <a:defRPr lang="zh-CN" altLang="en-US" sz="1200">
                <a:solidFill>
                  <a:schemeClr val="bg1"/>
                </a:solidFill>
              </a:defRPr>
            </a:lvl1pPr>
          </a:lstStyle>
          <a:p>
            <a:pPr lvl="0" algn="ctr"/>
            <a:r>
              <a:rPr kumimoji="1" lang="zh-CN" altLang="en-US" dirty="0"/>
              <a:t>点击添加图片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65D89592-18DA-D542-ACD8-B580340DD6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163" y="1954090"/>
            <a:ext cx="4649975" cy="11512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99" b="1" i="0">
                <a:solidFill>
                  <a:schemeClr val="bg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</a:lstStyle>
          <a:p>
            <a:pPr lvl="0"/>
            <a:r>
              <a:rPr kumimoji="1" lang="zh-CN" altLang="en-US" dirty="0"/>
              <a:t>页面主标题 </a:t>
            </a:r>
            <a:r>
              <a:rPr kumimoji="1" lang="en-US" altLang="zh-CN" dirty="0"/>
              <a:t>30</a:t>
            </a:r>
            <a:r>
              <a:rPr kumimoji="1" lang="zh-CN" altLang="en-US" dirty="0"/>
              <a:t>磅</a:t>
            </a:r>
          </a:p>
        </p:txBody>
      </p:sp>
      <p:sp>
        <p:nvSpPr>
          <p:cNvPr id="11" name="文本占位符 3">
            <a:extLst>
              <a:ext uri="{FF2B5EF4-FFF2-40B4-BE49-F238E27FC236}">
                <a16:creationId xmlns:a16="http://schemas.microsoft.com/office/drawing/2014/main" id="{E0909082-C6DF-C94F-AB7A-F399DA7580B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92587" y="8037142"/>
            <a:ext cx="8098945" cy="1263941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50000"/>
              </a:lnSpc>
              <a:buNone/>
              <a:defRPr sz="1800" b="0" i="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12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#000000</a:t>
            </a:r>
            <a:r>
              <a:rPr kumimoji="1" lang="zh-CN" altLang="en-US" dirty="0"/>
              <a:t>。段落与图片居中对齐。</a:t>
            </a:r>
          </a:p>
        </p:txBody>
      </p:sp>
      <p:sp>
        <p:nvSpPr>
          <p:cNvPr id="24" name="文本占位符 20">
            <a:extLst>
              <a:ext uri="{FF2B5EF4-FFF2-40B4-BE49-F238E27FC236}">
                <a16:creationId xmlns:a16="http://schemas.microsoft.com/office/drawing/2014/main" id="{3EF2CD6D-B2E2-7549-BCBD-BAEB86337CA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40449" y="4252742"/>
            <a:ext cx="4454420" cy="11512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800" b="0" i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12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#FFFFFF</a:t>
            </a:r>
            <a:r>
              <a:rPr kumimoji="1" lang="zh-CN" altLang="en-US" dirty="0"/>
              <a:t>。</a:t>
            </a:r>
          </a:p>
        </p:txBody>
      </p:sp>
      <p:sp>
        <p:nvSpPr>
          <p:cNvPr id="27" name="文本占位符 20">
            <a:extLst>
              <a:ext uri="{FF2B5EF4-FFF2-40B4-BE49-F238E27FC236}">
                <a16:creationId xmlns:a16="http://schemas.microsoft.com/office/drawing/2014/main" id="{B74D12FC-6220-864F-BCC8-721A38A776C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40449" y="6719995"/>
            <a:ext cx="4454420" cy="11512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800" b="0" i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12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#FFFFFF</a:t>
            </a:r>
            <a:r>
              <a:rPr kumimoji="1" lang="zh-CN" altLang="en-US" dirty="0"/>
              <a:t>。</a:t>
            </a:r>
          </a:p>
        </p:txBody>
      </p:sp>
      <p:sp>
        <p:nvSpPr>
          <p:cNvPr id="13" name="文本占位符 20">
            <a:extLst>
              <a:ext uri="{FF2B5EF4-FFF2-40B4-BE49-F238E27FC236}">
                <a16:creationId xmlns:a16="http://schemas.microsoft.com/office/drawing/2014/main" id="{4F5B606F-D677-9B4A-B52E-A56E182CF99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40449" y="5958502"/>
            <a:ext cx="2827289" cy="676949"/>
          </a:xfrm>
          <a:prstGeom prst="rect">
            <a:avLst/>
          </a:prstGeom>
        </p:spPr>
        <p:txBody>
          <a:bodyPr/>
          <a:lstStyle>
            <a:lvl1pPr marL="190484" indent="-190484" algn="l" defTabSz="342872">
              <a:lnSpc>
                <a:spcPct val="150000"/>
              </a:lnSpc>
              <a:spcAft>
                <a:spcPts val="750"/>
              </a:spcAft>
              <a:buSzPct val="125000"/>
              <a:buFontTx/>
              <a:buChar char="•"/>
              <a:defRPr lang="zh-CN" altLang="en-US" sz="2700"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marL="127006" indent="-127006" algn="l" defTabSz="228612">
              <a:lnSpc>
                <a:spcPct val="150000"/>
              </a:lnSpc>
              <a:spcAft>
                <a:spcPts val="500"/>
              </a:spcAft>
              <a:buSzPct val="125000"/>
              <a:buChar char="•"/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pPr>
            <a:r>
              <a:rPr lang="zh-CN" altLang="en-US" sz="2700" dirty="0"/>
              <a:t>段落标题 </a:t>
            </a:r>
            <a:r>
              <a:rPr lang="en-US" altLang="zh-CN" sz="2700" dirty="0"/>
              <a:t>18</a:t>
            </a:r>
            <a:r>
              <a:rPr lang="zh-CN" altLang="en-US" sz="2700" dirty="0"/>
              <a:t>磅</a:t>
            </a:r>
            <a:endParaRPr lang="zh-CN" altLang="en-US" sz="270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14" name="文本占位符 20">
            <a:extLst>
              <a:ext uri="{FF2B5EF4-FFF2-40B4-BE49-F238E27FC236}">
                <a16:creationId xmlns:a16="http://schemas.microsoft.com/office/drawing/2014/main" id="{90271A85-BC20-BF42-8F3F-43C0402DDC8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40449" y="3494357"/>
            <a:ext cx="2827289" cy="676949"/>
          </a:xfrm>
          <a:prstGeom prst="rect">
            <a:avLst/>
          </a:prstGeom>
        </p:spPr>
        <p:txBody>
          <a:bodyPr/>
          <a:lstStyle>
            <a:lvl1pPr marL="190484" indent="-190484" algn="l" defTabSz="342872">
              <a:lnSpc>
                <a:spcPct val="150000"/>
              </a:lnSpc>
              <a:spcAft>
                <a:spcPts val="750"/>
              </a:spcAft>
              <a:buSzPct val="125000"/>
              <a:buFontTx/>
              <a:buChar char="•"/>
              <a:defRPr lang="zh-CN" altLang="en-US" sz="2700"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marL="127006" indent="-127006" algn="l" defTabSz="228612">
              <a:lnSpc>
                <a:spcPct val="150000"/>
              </a:lnSpc>
              <a:spcAft>
                <a:spcPts val="500"/>
              </a:spcAft>
              <a:buSzPct val="125000"/>
              <a:buChar char="•"/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pPr>
            <a:r>
              <a:rPr lang="zh-CN" altLang="en-US" sz="2700" dirty="0"/>
              <a:t>段落标题 </a:t>
            </a:r>
            <a:r>
              <a:rPr lang="en-US" altLang="zh-CN" sz="2700" dirty="0"/>
              <a:t>18</a:t>
            </a:r>
            <a:r>
              <a:rPr lang="zh-CN" altLang="en-US" sz="2700" dirty="0"/>
              <a:t>磅</a:t>
            </a:r>
            <a:endParaRPr lang="zh-CN" altLang="en-US" sz="270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</p:spTree>
    <p:extLst>
      <p:ext uri="{BB962C8B-B14F-4D97-AF65-F5344CB8AC3E}">
        <p14:creationId xmlns:p14="http://schemas.microsoft.com/office/powerpoint/2010/main" val="2284595560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文-单图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A44B10C-FF92-5540-8342-4DBF15EDFA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4913" y="289813"/>
            <a:ext cx="1240565" cy="553445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9351BEC-F07A-C848-B576-8F3799D3B8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7526871" y="9819836"/>
            <a:ext cx="306174" cy="287258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7" name="图片占位符 6">
            <a:extLst>
              <a:ext uri="{FF2B5EF4-FFF2-40B4-BE49-F238E27FC236}">
                <a16:creationId xmlns:a16="http://schemas.microsoft.com/office/drawing/2014/main" id="{EA919183-ABD6-554D-B30D-85D3F2EA506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954732" y="1849563"/>
            <a:ext cx="9447569" cy="574889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zh-CN" altLang="en-US" sz="1200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kumimoji="1" lang="zh-CN" altLang="en-US" dirty="0"/>
              <a:t>点击添加图片</a:t>
            </a:r>
          </a:p>
        </p:txBody>
      </p:sp>
      <p:sp>
        <p:nvSpPr>
          <p:cNvPr id="8" name="矩形">
            <a:extLst>
              <a:ext uri="{FF2B5EF4-FFF2-40B4-BE49-F238E27FC236}">
                <a16:creationId xmlns:a16="http://schemas.microsoft.com/office/drawing/2014/main" id="{C6077091-B525-C346-A947-AA98CF31C7C8}"/>
              </a:ext>
            </a:extLst>
          </p:cNvPr>
          <p:cNvSpPr/>
          <p:nvPr userDrawn="1"/>
        </p:nvSpPr>
        <p:spPr>
          <a:xfrm>
            <a:off x="-4181" y="-6357"/>
            <a:ext cx="6969661" cy="10309239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>
              <a:solidFill>
                <a:srgbClr val="0060F0"/>
              </a:solidFill>
            </a:endParaRPr>
          </a:p>
        </p:txBody>
      </p:sp>
      <p:sp>
        <p:nvSpPr>
          <p:cNvPr id="10" name="文本占位符 20">
            <a:extLst>
              <a:ext uri="{FF2B5EF4-FFF2-40B4-BE49-F238E27FC236}">
                <a16:creationId xmlns:a16="http://schemas.microsoft.com/office/drawing/2014/main" id="{C8CDE976-7E90-E649-931F-BC49C21D67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163" y="1954090"/>
            <a:ext cx="4649975" cy="11512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99" b="1" i="0">
                <a:solidFill>
                  <a:schemeClr val="bg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</a:lstStyle>
          <a:p>
            <a:pPr lvl="0"/>
            <a:r>
              <a:rPr kumimoji="1" lang="zh-CN" altLang="en-US" dirty="0"/>
              <a:t>页面主标题 </a:t>
            </a:r>
            <a:r>
              <a:rPr kumimoji="1" lang="en-US" altLang="zh-CN" dirty="0"/>
              <a:t>30</a:t>
            </a:r>
            <a:r>
              <a:rPr kumimoji="1" lang="zh-CN" altLang="en-US" dirty="0"/>
              <a:t>磅</a:t>
            </a:r>
          </a:p>
        </p:txBody>
      </p:sp>
      <p:sp>
        <p:nvSpPr>
          <p:cNvPr id="11" name="文本占位符 3">
            <a:extLst>
              <a:ext uri="{FF2B5EF4-FFF2-40B4-BE49-F238E27FC236}">
                <a16:creationId xmlns:a16="http://schemas.microsoft.com/office/drawing/2014/main" id="{2172B4A6-EE94-F14B-A0E5-6AAD8FF9582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629044" y="8037142"/>
            <a:ext cx="8098945" cy="1263941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50000"/>
              </a:lnSpc>
              <a:buNone/>
              <a:defRPr sz="1800" b="0" i="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12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#000000</a:t>
            </a:r>
            <a:r>
              <a:rPr kumimoji="1" lang="zh-CN" altLang="en-US" dirty="0"/>
              <a:t>。段落与图片居中对齐。</a:t>
            </a:r>
          </a:p>
        </p:txBody>
      </p:sp>
      <p:sp>
        <p:nvSpPr>
          <p:cNvPr id="13" name="文本占位符 20">
            <a:extLst>
              <a:ext uri="{FF2B5EF4-FFF2-40B4-BE49-F238E27FC236}">
                <a16:creationId xmlns:a16="http://schemas.microsoft.com/office/drawing/2014/main" id="{A3628BA3-B152-A745-B7BF-6D9B0CD9BC5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40449" y="4252742"/>
            <a:ext cx="5399297" cy="11512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800" b="0" i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12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#FFFFFF</a:t>
            </a:r>
            <a:r>
              <a:rPr kumimoji="1" lang="zh-CN" altLang="en-US" dirty="0"/>
              <a:t>。</a:t>
            </a:r>
          </a:p>
        </p:txBody>
      </p:sp>
      <p:sp>
        <p:nvSpPr>
          <p:cNvPr id="14" name="文本占位符 20">
            <a:extLst>
              <a:ext uri="{FF2B5EF4-FFF2-40B4-BE49-F238E27FC236}">
                <a16:creationId xmlns:a16="http://schemas.microsoft.com/office/drawing/2014/main" id="{AE60A332-B5E3-BC42-AF9F-75BD2870613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40449" y="5561188"/>
            <a:ext cx="2827289" cy="676949"/>
          </a:xfrm>
          <a:prstGeom prst="rect">
            <a:avLst/>
          </a:prstGeom>
        </p:spPr>
        <p:txBody>
          <a:bodyPr/>
          <a:lstStyle>
            <a:lvl1pPr marL="190484" indent="-190484" algn="l" defTabSz="342872">
              <a:lnSpc>
                <a:spcPct val="150000"/>
              </a:lnSpc>
              <a:spcAft>
                <a:spcPts val="750"/>
              </a:spcAft>
              <a:buSzPct val="125000"/>
              <a:buFontTx/>
              <a:buChar char="•"/>
              <a:defRPr lang="zh-CN" altLang="en-US" sz="2700"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marL="127006" indent="-127006" algn="l" defTabSz="228612">
              <a:lnSpc>
                <a:spcPct val="150000"/>
              </a:lnSpc>
              <a:spcAft>
                <a:spcPts val="500"/>
              </a:spcAft>
              <a:buSzPct val="125000"/>
              <a:buChar char="•"/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pPr>
            <a:r>
              <a:rPr lang="zh-CN" altLang="en-US" sz="2700" dirty="0"/>
              <a:t>段落标题 </a:t>
            </a:r>
            <a:r>
              <a:rPr lang="en-US" altLang="zh-CN" sz="2700" dirty="0"/>
              <a:t>18</a:t>
            </a:r>
            <a:r>
              <a:rPr lang="zh-CN" altLang="en-US" sz="2700" dirty="0"/>
              <a:t>磅</a:t>
            </a:r>
            <a:endParaRPr lang="zh-CN" altLang="en-US" sz="270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15" name="文本占位符 20">
            <a:extLst>
              <a:ext uri="{FF2B5EF4-FFF2-40B4-BE49-F238E27FC236}">
                <a16:creationId xmlns:a16="http://schemas.microsoft.com/office/drawing/2014/main" id="{2D9E8C2E-054F-1845-A5C4-DCB493C919F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40449" y="6319575"/>
            <a:ext cx="5399297" cy="11512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800" b="0" i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12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#FFFFFF</a:t>
            </a:r>
            <a:r>
              <a:rPr kumimoji="1" lang="zh-CN" altLang="en-US" dirty="0"/>
              <a:t>。</a:t>
            </a:r>
          </a:p>
        </p:txBody>
      </p:sp>
      <p:sp>
        <p:nvSpPr>
          <p:cNvPr id="19" name="文本占位符 20">
            <a:extLst>
              <a:ext uri="{FF2B5EF4-FFF2-40B4-BE49-F238E27FC236}">
                <a16:creationId xmlns:a16="http://schemas.microsoft.com/office/drawing/2014/main" id="{DAF37E30-9A68-B845-9073-5C69D6903D0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40449" y="3494357"/>
            <a:ext cx="2827289" cy="676949"/>
          </a:xfrm>
          <a:prstGeom prst="rect">
            <a:avLst/>
          </a:prstGeom>
        </p:spPr>
        <p:txBody>
          <a:bodyPr/>
          <a:lstStyle>
            <a:lvl1pPr marL="190484" indent="-190484" algn="l" defTabSz="342872">
              <a:lnSpc>
                <a:spcPct val="150000"/>
              </a:lnSpc>
              <a:spcAft>
                <a:spcPts val="750"/>
              </a:spcAft>
              <a:buSzPct val="125000"/>
              <a:buFontTx/>
              <a:buChar char="•"/>
              <a:defRPr lang="zh-CN" altLang="en-US" sz="2700"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marL="127006" indent="-127006" algn="l" defTabSz="228612">
              <a:lnSpc>
                <a:spcPct val="150000"/>
              </a:lnSpc>
              <a:spcAft>
                <a:spcPts val="500"/>
              </a:spcAft>
              <a:buSzPct val="125000"/>
              <a:buChar char="•"/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pPr>
            <a:r>
              <a:rPr lang="zh-CN" altLang="en-US" sz="2700" dirty="0"/>
              <a:t>段落标题 </a:t>
            </a:r>
            <a:r>
              <a:rPr lang="en-US" altLang="zh-CN" sz="2700" dirty="0"/>
              <a:t>18</a:t>
            </a:r>
            <a:r>
              <a:rPr lang="zh-CN" altLang="en-US" sz="2700" dirty="0"/>
              <a:t>磅</a:t>
            </a:r>
            <a:endParaRPr lang="zh-CN" altLang="en-US" sz="270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</p:spTree>
    <p:extLst>
      <p:ext uri="{BB962C8B-B14F-4D97-AF65-F5344CB8AC3E}">
        <p14:creationId xmlns:p14="http://schemas.microsoft.com/office/powerpoint/2010/main" val="1006716923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文-单图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A44B10C-FF92-5540-8342-4DBF15EDFA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4913" y="289813"/>
            <a:ext cx="1240565" cy="553445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9351BEC-F07A-C848-B576-8F3799D3B8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7526871" y="9819836"/>
            <a:ext cx="306174" cy="287258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7" name="图片占位符 6">
            <a:extLst>
              <a:ext uri="{FF2B5EF4-FFF2-40B4-BE49-F238E27FC236}">
                <a16:creationId xmlns:a16="http://schemas.microsoft.com/office/drawing/2014/main" id="{EA919183-ABD6-554D-B30D-85D3F2EA506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858281" y="2450192"/>
            <a:ext cx="7828982" cy="4695418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marL="0" indent="0" algn="ctr">
              <a:buFontTx/>
              <a:buNone/>
              <a:defRPr kumimoji="1" lang="zh-CN" altLang="en-US" sz="1200">
                <a:solidFill>
                  <a:schemeClr val="bg1"/>
                </a:solidFill>
              </a:defRPr>
            </a:lvl1pPr>
          </a:lstStyle>
          <a:p>
            <a:pPr marL="476212" lvl="0" indent="-476212" algn="ctr"/>
            <a:r>
              <a:rPr kumimoji="1" lang="zh-CN" altLang="en-US" dirty="0"/>
              <a:t>点击添加图片</a:t>
            </a:r>
          </a:p>
        </p:txBody>
      </p:sp>
      <p:sp>
        <p:nvSpPr>
          <p:cNvPr id="9" name="矩形">
            <a:extLst>
              <a:ext uri="{FF2B5EF4-FFF2-40B4-BE49-F238E27FC236}">
                <a16:creationId xmlns:a16="http://schemas.microsoft.com/office/drawing/2014/main" id="{5CE24B18-B827-6D4E-A32D-F6AE5AAFC956}"/>
              </a:ext>
            </a:extLst>
          </p:cNvPr>
          <p:cNvSpPr/>
          <p:nvPr userDrawn="1"/>
        </p:nvSpPr>
        <p:spPr>
          <a:xfrm>
            <a:off x="-4181" y="-6357"/>
            <a:ext cx="9063213" cy="10309239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>
              <a:solidFill>
                <a:srgbClr val="0060F0"/>
              </a:solidFill>
            </a:endParaRPr>
          </a:p>
        </p:txBody>
      </p:sp>
      <p:sp>
        <p:nvSpPr>
          <p:cNvPr id="10" name="文本占位符 20">
            <a:extLst>
              <a:ext uri="{FF2B5EF4-FFF2-40B4-BE49-F238E27FC236}">
                <a16:creationId xmlns:a16="http://schemas.microsoft.com/office/drawing/2014/main" id="{3C51A064-A22B-A94A-A943-DBBAFE01C8D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163" y="1954090"/>
            <a:ext cx="4649975" cy="11512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99" b="1" i="0">
                <a:solidFill>
                  <a:schemeClr val="bg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</a:lstStyle>
          <a:p>
            <a:pPr lvl="0"/>
            <a:r>
              <a:rPr kumimoji="1" lang="zh-CN" altLang="en-US" dirty="0"/>
              <a:t>页面主标题 </a:t>
            </a:r>
            <a:r>
              <a:rPr kumimoji="1" lang="en-US" altLang="zh-CN" dirty="0"/>
              <a:t>30</a:t>
            </a:r>
            <a:r>
              <a:rPr kumimoji="1" lang="zh-CN" altLang="en-US" dirty="0"/>
              <a:t>磅</a:t>
            </a:r>
          </a:p>
        </p:txBody>
      </p:sp>
      <p:sp>
        <p:nvSpPr>
          <p:cNvPr id="11" name="文本占位符 3">
            <a:extLst>
              <a:ext uri="{FF2B5EF4-FFF2-40B4-BE49-F238E27FC236}">
                <a16:creationId xmlns:a16="http://schemas.microsoft.com/office/drawing/2014/main" id="{8B76A52F-3C6A-424A-A328-7E43F7639F4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668491" y="7653806"/>
            <a:ext cx="6858380" cy="1263941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50000"/>
              </a:lnSpc>
              <a:buNone/>
              <a:defRPr sz="1800" b="0" i="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12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#000000</a:t>
            </a:r>
            <a:r>
              <a:rPr kumimoji="1" lang="zh-CN" altLang="en-US" dirty="0"/>
              <a:t>。段落与图片居中对齐。</a:t>
            </a:r>
          </a:p>
        </p:txBody>
      </p:sp>
      <p:sp>
        <p:nvSpPr>
          <p:cNvPr id="13" name="文本占位符 20">
            <a:extLst>
              <a:ext uri="{FF2B5EF4-FFF2-40B4-BE49-F238E27FC236}">
                <a16:creationId xmlns:a16="http://schemas.microsoft.com/office/drawing/2014/main" id="{8187715B-C4ED-274A-9CD6-D9FD369A7EF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40450" y="4252742"/>
            <a:ext cx="7828077" cy="11512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800" b="0" i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12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#FFFFFF</a:t>
            </a:r>
            <a:r>
              <a:rPr kumimoji="1" lang="zh-CN" altLang="en-US" dirty="0"/>
              <a:t>。</a:t>
            </a:r>
          </a:p>
        </p:txBody>
      </p:sp>
      <p:sp>
        <p:nvSpPr>
          <p:cNvPr id="15" name="文本占位符 20">
            <a:extLst>
              <a:ext uri="{FF2B5EF4-FFF2-40B4-BE49-F238E27FC236}">
                <a16:creationId xmlns:a16="http://schemas.microsoft.com/office/drawing/2014/main" id="{9000B1A3-EE83-1346-98FC-CEF0E05BB18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40450" y="6319575"/>
            <a:ext cx="7828077" cy="11512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800" b="0" i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12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#FFFFFF</a:t>
            </a:r>
            <a:r>
              <a:rPr kumimoji="1" lang="zh-CN" altLang="en-US" dirty="0"/>
              <a:t>。</a:t>
            </a:r>
          </a:p>
        </p:txBody>
      </p:sp>
      <p:sp>
        <p:nvSpPr>
          <p:cNvPr id="17" name="文本占位符 20">
            <a:extLst>
              <a:ext uri="{FF2B5EF4-FFF2-40B4-BE49-F238E27FC236}">
                <a16:creationId xmlns:a16="http://schemas.microsoft.com/office/drawing/2014/main" id="{60897B1F-2EB2-E748-A7A2-A1D048FE326A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40450" y="8377960"/>
            <a:ext cx="7828077" cy="11512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800" b="0" i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12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#FFFFFF</a:t>
            </a:r>
            <a:r>
              <a:rPr kumimoji="1" lang="zh-CN" altLang="en-US" dirty="0"/>
              <a:t>。</a:t>
            </a:r>
          </a:p>
        </p:txBody>
      </p:sp>
      <p:sp>
        <p:nvSpPr>
          <p:cNvPr id="18" name="文本占位符 20">
            <a:extLst>
              <a:ext uri="{FF2B5EF4-FFF2-40B4-BE49-F238E27FC236}">
                <a16:creationId xmlns:a16="http://schemas.microsoft.com/office/drawing/2014/main" id="{A80C6C7D-CC64-D74B-8C21-DD2520313FF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40449" y="3494357"/>
            <a:ext cx="2827289" cy="676949"/>
          </a:xfrm>
          <a:prstGeom prst="rect">
            <a:avLst/>
          </a:prstGeom>
        </p:spPr>
        <p:txBody>
          <a:bodyPr/>
          <a:lstStyle>
            <a:lvl1pPr marL="190484" indent="-190484" algn="l" defTabSz="342872">
              <a:lnSpc>
                <a:spcPct val="150000"/>
              </a:lnSpc>
              <a:spcAft>
                <a:spcPts val="750"/>
              </a:spcAft>
              <a:buSzPct val="125000"/>
              <a:buFontTx/>
              <a:buChar char="•"/>
              <a:defRPr lang="zh-CN" altLang="en-US" sz="2700"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marL="127006" indent="-127006" algn="l" defTabSz="228612">
              <a:lnSpc>
                <a:spcPct val="150000"/>
              </a:lnSpc>
              <a:spcAft>
                <a:spcPts val="500"/>
              </a:spcAft>
              <a:buSzPct val="125000"/>
              <a:buChar char="•"/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pPr>
            <a:r>
              <a:rPr lang="zh-CN" altLang="en-US" sz="2700" dirty="0"/>
              <a:t>段落标题 </a:t>
            </a:r>
            <a:r>
              <a:rPr lang="en-US" altLang="zh-CN" sz="2700" dirty="0"/>
              <a:t>18</a:t>
            </a:r>
            <a:r>
              <a:rPr lang="zh-CN" altLang="en-US" sz="2700" dirty="0"/>
              <a:t>磅</a:t>
            </a:r>
            <a:endParaRPr lang="zh-CN" altLang="en-US" sz="270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20" name="文本占位符 20">
            <a:extLst>
              <a:ext uri="{FF2B5EF4-FFF2-40B4-BE49-F238E27FC236}">
                <a16:creationId xmlns:a16="http://schemas.microsoft.com/office/drawing/2014/main" id="{2B12A6A2-5100-7242-B693-387A88054E0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40449" y="5561188"/>
            <a:ext cx="2827289" cy="676949"/>
          </a:xfrm>
          <a:prstGeom prst="rect">
            <a:avLst/>
          </a:prstGeom>
        </p:spPr>
        <p:txBody>
          <a:bodyPr/>
          <a:lstStyle>
            <a:lvl1pPr marL="190484" indent="-190484" algn="l" defTabSz="342872">
              <a:lnSpc>
                <a:spcPct val="150000"/>
              </a:lnSpc>
              <a:spcAft>
                <a:spcPts val="750"/>
              </a:spcAft>
              <a:buSzPct val="125000"/>
              <a:buFontTx/>
              <a:buChar char="•"/>
              <a:defRPr lang="zh-CN" altLang="en-US" sz="2700"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marL="127006" indent="-127006" algn="l" defTabSz="228612">
              <a:lnSpc>
                <a:spcPct val="150000"/>
              </a:lnSpc>
              <a:spcAft>
                <a:spcPts val="500"/>
              </a:spcAft>
              <a:buSzPct val="125000"/>
              <a:buChar char="•"/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pPr>
            <a:r>
              <a:rPr lang="zh-CN" altLang="en-US" sz="2700" dirty="0"/>
              <a:t>段落标题 </a:t>
            </a:r>
            <a:r>
              <a:rPr lang="en-US" altLang="zh-CN" sz="2700" dirty="0"/>
              <a:t>18</a:t>
            </a:r>
            <a:r>
              <a:rPr lang="zh-CN" altLang="en-US" sz="2700" dirty="0"/>
              <a:t>磅</a:t>
            </a:r>
            <a:endParaRPr lang="zh-CN" altLang="en-US" sz="270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40A93B10-C9A2-1042-B4BA-2AD446154AC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40449" y="7622565"/>
            <a:ext cx="2827289" cy="676949"/>
          </a:xfrm>
          <a:prstGeom prst="rect">
            <a:avLst/>
          </a:prstGeom>
        </p:spPr>
        <p:txBody>
          <a:bodyPr/>
          <a:lstStyle>
            <a:lvl1pPr marL="190484" indent="-190484" algn="l" defTabSz="342872">
              <a:lnSpc>
                <a:spcPct val="150000"/>
              </a:lnSpc>
              <a:spcAft>
                <a:spcPts val="750"/>
              </a:spcAft>
              <a:buSzPct val="125000"/>
              <a:buFontTx/>
              <a:buChar char="•"/>
              <a:defRPr lang="zh-CN" altLang="en-US" sz="2700"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marL="127006" indent="-127006" algn="l" defTabSz="228612">
              <a:lnSpc>
                <a:spcPct val="150000"/>
              </a:lnSpc>
              <a:spcAft>
                <a:spcPts val="500"/>
              </a:spcAft>
              <a:buSzPct val="125000"/>
              <a:buChar char="•"/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pPr>
            <a:r>
              <a:rPr lang="zh-CN" altLang="en-US" sz="2700" dirty="0"/>
              <a:t>段落标题 </a:t>
            </a:r>
            <a:r>
              <a:rPr lang="en-US" altLang="zh-CN" sz="2700" dirty="0"/>
              <a:t>18</a:t>
            </a:r>
            <a:r>
              <a:rPr lang="zh-CN" altLang="en-US" sz="2700" dirty="0"/>
              <a:t>磅</a:t>
            </a:r>
            <a:endParaRPr lang="zh-CN" altLang="en-US" sz="270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</p:spTree>
    <p:extLst>
      <p:ext uri="{BB962C8B-B14F-4D97-AF65-F5344CB8AC3E}">
        <p14:creationId xmlns:p14="http://schemas.microsoft.com/office/powerpoint/2010/main" val="41145995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文-人物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C06D34E-6C98-5246-B4F3-362BF2C95B0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280" y="488577"/>
            <a:ext cx="9528350" cy="10844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99" b="0" i="0">
                <a:solidFill>
                  <a:schemeClr val="tx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页面主标题 </a:t>
            </a:r>
            <a:r>
              <a:rPr kumimoji="1" lang="en-US" altLang="zh-CN" dirty="0"/>
              <a:t>30</a:t>
            </a:r>
            <a:r>
              <a:rPr kumimoji="1" lang="zh-CN" altLang="en-US" dirty="0"/>
              <a:t>磅</a:t>
            </a:r>
          </a:p>
        </p:txBody>
      </p:sp>
      <p:sp>
        <p:nvSpPr>
          <p:cNvPr id="11" name="文本占位符 32">
            <a:extLst>
              <a:ext uri="{FF2B5EF4-FFF2-40B4-BE49-F238E27FC236}">
                <a16:creationId xmlns:a16="http://schemas.microsoft.com/office/drawing/2014/main" id="{05B1584B-A45E-6E4F-A5FE-647FC1B96D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72371" y="2063746"/>
            <a:ext cx="9381259" cy="67143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3000" b="1" i="0">
                <a:solidFill>
                  <a:srgbClr val="0060F0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5pPr marL="1904840" indent="0">
              <a:buNone/>
              <a:defRPr/>
            </a:lvl5pPr>
          </a:lstStyle>
          <a:p>
            <a:pPr lvl="0"/>
            <a:r>
              <a:rPr kumimoji="1" lang="zh-CN" altLang="en-US" dirty="0"/>
              <a:t>内容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BC9F8EE-0EF9-5841-892B-3D4E0B26ADE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1644304" y="2063746"/>
            <a:ext cx="5871323" cy="671430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zh-CN" altLang="en-US" sz="1200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kumimoji="1" lang="zh-CN" altLang="en-US" dirty="0"/>
              <a:t>点击添加图片</a:t>
            </a:r>
          </a:p>
        </p:txBody>
      </p:sp>
      <p:sp>
        <p:nvSpPr>
          <p:cNvPr id="7" name="文本占位符 32">
            <a:extLst>
              <a:ext uri="{FF2B5EF4-FFF2-40B4-BE49-F238E27FC236}">
                <a16:creationId xmlns:a16="http://schemas.microsoft.com/office/drawing/2014/main" id="{21104DFA-68B6-B34A-8703-CE6120EFCB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644302" y="9021832"/>
            <a:ext cx="5871323" cy="8658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lnSpc>
                <a:spcPct val="120000"/>
              </a:lnSpc>
              <a:buNone/>
              <a:defRPr sz="1800" b="1" i="0">
                <a:solidFill>
                  <a:schemeClr val="tx2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5pPr marL="1904840" indent="0">
              <a:buNone/>
              <a:defRPr/>
            </a:lvl5pPr>
          </a:lstStyle>
          <a:p>
            <a:pPr lvl="0"/>
            <a:r>
              <a:rPr kumimoji="1" lang="zh-CN" altLang="en-US" dirty="0"/>
              <a:t>人物名称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F6112379-6397-AC45-AC19-50BDADEF17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4913" y="289813"/>
            <a:ext cx="1240565" cy="553445"/>
          </a:xfrm>
          <a:prstGeom prst="rect">
            <a:avLst/>
          </a:prstGeom>
        </p:spPr>
      </p:pic>
      <p:sp>
        <p:nvSpPr>
          <p:cNvPr id="8" name="灯片编号占位符 1">
            <a:extLst>
              <a:ext uri="{FF2B5EF4-FFF2-40B4-BE49-F238E27FC236}">
                <a16:creationId xmlns:a16="http://schemas.microsoft.com/office/drawing/2014/main" id="{0C6263DF-AE36-8249-88D4-C402852A03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7526871" y="9819836"/>
            <a:ext cx="306174" cy="287258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63117207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文-单图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>
            <a:extLst>
              <a:ext uri="{FF2B5EF4-FFF2-40B4-BE49-F238E27FC236}">
                <a16:creationId xmlns:a16="http://schemas.microsoft.com/office/drawing/2014/main" id="{EA919183-ABD6-554D-B30D-85D3F2EA506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9193" y="3427414"/>
            <a:ext cx="16737820" cy="610017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zh-CN" altLang="en-US" sz="12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kumimoji="1" lang="zh-CN" altLang="en-US" dirty="0"/>
              <a:t>点击添加图片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A44B10C-FF92-5540-8342-4DBF15EDFA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4913" y="289813"/>
            <a:ext cx="1240565" cy="553445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9351BEC-F07A-C848-B576-8F3799D3B8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7526871" y="9819836"/>
            <a:ext cx="306174" cy="287258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8" name="文本占位符 3">
            <a:extLst>
              <a:ext uri="{FF2B5EF4-FFF2-40B4-BE49-F238E27FC236}">
                <a16:creationId xmlns:a16="http://schemas.microsoft.com/office/drawing/2014/main" id="{5CD62D9F-884D-294F-A2F5-CCFDD56E74E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280" y="488577"/>
            <a:ext cx="9528350" cy="10844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99" b="0" i="0">
                <a:solidFill>
                  <a:schemeClr val="tx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页面主标题 </a:t>
            </a:r>
            <a:r>
              <a:rPr kumimoji="1" lang="en-US" altLang="zh-CN" dirty="0"/>
              <a:t>30</a:t>
            </a:r>
            <a:r>
              <a:rPr kumimoji="1" lang="zh-CN" altLang="en-US" dirty="0"/>
              <a:t>磅</a:t>
            </a:r>
          </a:p>
        </p:txBody>
      </p:sp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DAFAF956-DDA2-9F48-AB14-73A87EAB56D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4524" y="2447675"/>
            <a:ext cx="10797562" cy="82229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None/>
              <a:defRPr sz="150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pPr lvl="0"/>
            <a:r>
              <a:rPr lang="zh-CN" altLang="en-US" sz="1500" dirty="0">
                <a:latin typeface="FZLanTingHei-R-GBK" panose="02000000000000000000" pitchFamily="2" charset="-122"/>
                <a:ea typeface="FZLanTingHei-R-GBK" panose="02000000000000000000" pitchFamily="2" charset="-122"/>
              </a:rPr>
              <a:t>此处为正文，字体方正兰亭黑，字号</a:t>
            </a:r>
            <a:r>
              <a:rPr lang="en-US" altLang="zh-CN" sz="1500" dirty="0">
                <a:latin typeface="FZLanTingHei-R-GBK" panose="02000000000000000000" pitchFamily="2" charset="-122"/>
                <a:ea typeface="FZLanTingHei-R-GBK" panose="02000000000000000000" pitchFamily="2" charset="-122"/>
              </a:rPr>
              <a:t>10</a:t>
            </a:r>
            <a:r>
              <a:rPr lang="zh-CN" altLang="en-US" sz="1500" dirty="0">
                <a:latin typeface="FZLanTingHei-R-GBK" panose="02000000000000000000" pitchFamily="2" charset="-122"/>
                <a:ea typeface="FZLanTingHei-R-GBK" panose="02000000000000000000" pitchFamily="2" charset="-122"/>
              </a:rPr>
              <a:t>磅，字重</a:t>
            </a:r>
            <a:r>
              <a:rPr lang="en" altLang="zh-CN" sz="1500" dirty="0">
                <a:latin typeface="FZLanTingHei-R-GBK" panose="02000000000000000000" pitchFamily="2" charset="-122"/>
                <a:ea typeface="FZLanTingHei-R-GBK" panose="02000000000000000000" pitchFamily="2" charset="-122"/>
              </a:rPr>
              <a:t>Regular</a:t>
            </a:r>
            <a:r>
              <a:rPr lang="zh-CN" altLang="en" sz="1500" dirty="0">
                <a:latin typeface="FZLanTingHei-R-GBK" panose="02000000000000000000" pitchFamily="2" charset="-122"/>
                <a:ea typeface="FZLanTingHei-R-GBK" panose="02000000000000000000" pitchFamily="2" charset="-122"/>
              </a:rPr>
              <a:t>，</a:t>
            </a:r>
            <a:r>
              <a:rPr lang="zh-CN" altLang="en-US" sz="1500" dirty="0">
                <a:latin typeface="FZLanTingHei-R-GBK" panose="02000000000000000000" pitchFamily="2" charset="-122"/>
                <a:ea typeface="FZLanTingHei-R-GBK" panose="02000000000000000000" pitchFamily="2" charset="-122"/>
              </a:rPr>
              <a:t>行距</a:t>
            </a:r>
            <a:r>
              <a:rPr lang="en-US" altLang="zh-CN" sz="1500" dirty="0">
                <a:latin typeface="FZLanTingHei-R-GBK" panose="02000000000000000000" pitchFamily="2" charset="-122"/>
                <a:ea typeface="FZLanTingHei-R-GBK" panose="02000000000000000000" pitchFamily="2" charset="-122"/>
              </a:rPr>
              <a:t>1.5</a:t>
            </a:r>
            <a:r>
              <a:rPr lang="zh-CN" altLang="en-US" sz="1500" dirty="0">
                <a:latin typeface="FZLanTingHei-R-GBK" panose="02000000000000000000" pitchFamily="2" charset="-122"/>
                <a:ea typeface="FZLanTingHei-R-GBK" panose="02000000000000000000" pitchFamily="2" charset="-122"/>
              </a:rPr>
              <a:t>倍，色值</a:t>
            </a:r>
            <a:r>
              <a:rPr lang="en-US" altLang="zh-CN" sz="1500" dirty="0">
                <a:latin typeface="FZLanTingHei-R-GBK" panose="02000000000000000000" pitchFamily="2" charset="-122"/>
                <a:ea typeface="FZLanTingHei-R-GBK" panose="02000000000000000000" pitchFamily="2" charset="-122"/>
              </a:rPr>
              <a:t>#000000</a:t>
            </a:r>
            <a:r>
              <a:rPr lang="zh-CN" altLang="en-US" sz="1500" dirty="0">
                <a:latin typeface="FZLanTingHei-R-GBK" panose="02000000000000000000" pitchFamily="2" charset="-122"/>
                <a:ea typeface="FZLanTingHei-R-GBK" panose="02000000000000000000" pitchFamily="2" charset="-122"/>
              </a:rPr>
              <a:t>。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3993864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文-单图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>
            <a:extLst>
              <a:ext uri="{FF2B5EF4-FFF2-40B4-BE49-F238E27FC236}">
                <a16:creationId xmlns:a16="http://schemas.microsoft.com/office/drawing/2014/main" id="{EA919183-ABD6-554D-B30D-85D3F2EA506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57269" y="1779202"/>
            <a:ext cx="16737820" cy="559448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zh-CN" altLang="en-US" sz="1200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kumimoji="1" lang="zh-CN" altLang="en-US" dirty="0"/>
              <a:t>点击添加图片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A44B10C-FF92-5540-8342-4DBF15EDFA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4913" y="289813"/>
            <a:ext cx="1240565" cy="553445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9351BEC-F07A-C848-B576-8F3799D3B8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7526871" y="9819836"/>
            <a:ext cx="306174" cy="287258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8" name="文本占位符 3">
            <a:extLst>
              <a:ext uri="{FF2B5EF4-FFF2-40B4-BE49-F238E27FC236}">
                <a16:creationId xmlns:a16="http://schemas.microsoft.com/office/drawing/2014/main" id="{064CDFB9-94B8-4846-AA23-F1B2D35561B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280" y="488577"/>
            <a:ext cx="9528350" cy="10844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99" b="0" i="0">
                <a:solidFill>
                  <a:schemeClr val="tx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页面主标题 </a:t>
            </a:r>
            <a:r>
              <a:rPr kumimoji="1" lang="en-US" altLang="zh-CN" dirty="0"/>
              <a:t>30</a:t>
            </a:r>
            <a:r>
              <a:rPr kumimoji="1" lang="zh-CN" altLang="en-US" dirty="0"/>
              <a:t>磅</a:t>
            </a:r>
          </a:p>
        </p:txBody>
      </p:sp>
      <p:sp>
        <p:nvSpPr>
          <p:cNvPr id="23" name="文本占位符 3">
            <a:extLst>
              <a:ext uri="{FF2B5EF4-FFF2-40B4-BE49-F238E27FC236}">
                <a16:creationId xmlns:a16="http://schemas.microsoft.com/office/drawing/2014/main" id="{6FDAF745-1A5A-0F4A-A32A-F469867BEA6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4968" y="7767327"/>
            <a:ext cx="3788228" cy="54471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400" b="0" i="0">
                <a:solidFill>
                  <a:schemeClr val="tx2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16</a:t>
            </a:r>
            <a:r>
              <a:rPr kumimoji="1" lang="zh-CN" altLang="en-US" dirty="0"/>
              <a:t>磅</a:t>
            </a:r>
          </a:p>
        </p:txBody>
      </p:sp>
      <p:sp>
        <p:nvSpPr>
          <p:cNvPr id="25" name="文本占位符 3">
            <a:extLst>
              <a:ext uri="{FF2B5EF4-FFF2-40B4-BE49-F238E27FC236}">
                <a16:creationId xmlns:a16="http://schemas.microsoft.com/office/drawing/2014/main" id="{1B6042DB-2922-2340-9279-EB6246F2A92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4968" y="8303512"/>
            <a:ext cx="3788226" cy="1263941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buNone/>
              <a:defRPr sz="1500" b="0" i="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10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#000000</a:t>
            </a:r>
            <a:r>
              <a:rPr kumimoji="1" lang="zh-CN" altLang="en-US" dirty="0"/>
              <a:t>。</a:t>
            </a:r>
          </a:p>
        </p:txBody>
      </p:sp>
      <p:sp>
        <p:nvSpPr>
          <p:cNvPr id="28" name="文本占位符 3">
            <a:extLst>
              <a:ext uri="{FF2B5EF4-FFF2-40B4-BE49-F238E27FC236}">
                <a16:creationId xmlns:a16="http://schemas.microsoft.com/office/drawing/2014/main" id="{2AD5827A-FD51-0E4B-866A-3D34DBB1B20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183242" y="7767327"/>
            <a:ext cx="3788226" cy="54471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400" b="0" i="0">
                <a:solidFill>
                  <a:schemeClr val="tx2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16</a:t>
            </a:r>
            <a:r>
              <a:rPr kumimoji="1" lang="zh-CN" altLang="en-US" dirty="0"/>
              <a:t>磅</a:t>
            </a:r>
          </a:p>
        </p:txBody>
      </p:sp>
      <p:sp>
        <p:nvSpPr>
          <p:cNvPr id="29" name="文本占位符 3">
            <a:extLst>
              <a:ext uri="{FF2B5EF4-FFF2-40B4-BE49-F238E27FC236}">
                <a16:creationId xmlns:a16="http://schemas.microsoft.com/office/drawing/2014/main" id="{262040EB-09E6-3F45-846A-7E4FC524C48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183242" y="8303512"/>
            <a:ext cx="3788226" cy="1263941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buNone/>
              <a:defRPr sz="1500" b="0" i="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10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#000000</a:t>
            </a:r>
            <a:r>
              <a:rPr kumimoji="1" lang="zh-CN" altLang="en-US" dirty="0"/>
              <a:t>。</a:t>
            </a:r>
          </a:p>
        </p:txBody>
      </p:sp>
      <p:sp>
        <p:nvSpPr>
          <p:cNvPr id="31" name="文本占位符 3">
            <a:extLst>
              <a:ext uri="{FF2B5EF4-FFF2-40B4-BE49-F238E27FC236}">
                <a16:creationId xmlns:a16="http://schemas.microsoft.com/office/drawing/2014/main" id="{B534EB0A-48C5-2343-8EBF-F8F30779C9D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738645" y="8303512"/>
            <a:ext cx="3788226" cy="1263941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buNone/>
              <a:defRPr sz="1500" b="0" i="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10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#000000</a:t>
            </a:r>
            <a:r>
              <a:rPr kumimoji="1" lang="zh-CN" altLang="en-US" dirty="0"/>
              <a:t>。</a:t>
            </a:r>
          </a:p>
        </p:txBody>
      </p:sp>
      <p:sp>
        <p:nvSpPr>
          <p:cNvPr id="12" name="文本占位符 3">
            <a:extLst>
              <a:ext uri="{FF2B5EF4-FFF2-40B4-BE49-F238E27FC236}">
                <a16:creationId xmlns:a16="http://schemas.microsoft.com/office/drawing/2014/main" id="{BCCA3CA0-BF7A-E94F-A519-A99D1ACD4C0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3738645" y="7767327"/>
            <a:ext cx="3788226" cy="54471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400" b="0" i="0">
                <a:solidFill>
                  <a:schemeClr val="tx2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16</a:t>
            </a:r>
            <a:r>
              <a:rPr kumimoji="1" lang="zh-CN" altLang="en-US" dirty="0"/>
              <a:t>磅</a:t>
            </a:r>
          </a:p>
        </p:txBody>
      </p:sp>
    </p:spTree>
    <p:extLst>
      <p:ext uri="{BB962C8B-B14F-4D97-AF65-F5344CB8AC3E}">
        <p14:creationId xmlns:p14="http://schemas.microsoft.com/office/powerpoint/2010/main" val="247476713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8195"/>
            <a:ext cx="15773400" cy="199018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4080"/>
            <a:ext cx="7736681" cy="1237012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61092"/>
            <a:ext cx="7736681" cy="553199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4080"/>
            <a:ext cx="7774782" cy="1237012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61092"/>
            <a:ext cx="7774782" cy="553199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5C7BD-767B-E14D-9FB2-3B05672BBF75}" type="datetimeFigureOut">
              <a:rPr kumimoji="1" lang="zh-CN" altLang="en-US" smtClean="0"/>
              <a:t>2023/6/8</a:t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0223D-FBEA-4844-A063-E6CA64EE6CE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文-双图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占位符 3">
            <a:extLst>
              <a:ext uri="{FF2B5EF4-FFF2-40B4-BE49-F238E27FC236}">
                <a16:creationId xmlns:a16="http://schemas.microsoft.com/office/drawing/2014/main" id="{E7357F40-92FE-C142-A497-07051D103DA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132147" y="7500988"/>
            <a:ext cx="6686743" cy="830001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buNone/>
              <a:defRPr sz="1500" b="0" i="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10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#000000</a:t>
            </a:r>
            <a:r>
              <a:rPr kumimoji="1" lang="zh-CN" altLang="en-US" dirty="0"/>
              <a:t>。</a:t>
            </a:r>
          </a:p>
        </p:txBody>
      </p:sp>
      <p:sp>
        <p:nvSpPr>
          <p:cNvPr id="15" name="文本占位符 3">
            <a:extLst>
              <a:ext uri="{FF2B5EF4-FFF2-40B4-BE49-F238E27FC236}">
                <a16:creationId xmlns:a16="http://schemas.microsoft.com/office/drawing/2014/main" id="{27902185-1A0D-4D47-9905-858A63474F5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805848" y="7500988"/>
            <a:ext cx="6686743" cy="830001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buNone/>
              <a:defRPr sz="1500" b="0" i="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10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#000000</a:t>
            </a:r>
            <a:r>
              <a:rPr kumimoji="1" lang="zh-CN" altLang="en-US" dirty="0"/>
              <a:t>。</a:t>
            </a:r>
          </a:p>
        </p:txBody>
      </p:sp>
      <p:sp>
        <p:nvSpPr>
          <p:cNvPr id="16" name="文本占位符 3">
            <a:extLst>
              <a:ext uri="{FF2B5EF4-FFF2-40B4-BE49-F238E27FC236}">
                <a16:creationId xmlns:a16="http://schemas.microsoft.com/office/drawing/2014/main" id="{08A71F0D-C7D6-BE47-8198-50E31906B23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889144" y="1965536"/>
            <a:ext cx="5244032" cy="108447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16</a:t>
            </a:r>
            <a:r>
              <a:rPr kumimoji="1" lang="zh-CN" altLang="en-US" dirty="0"/>
              <a:t>磅</a:t>
            </a:r>
          </a:p>
        </p:txBody>
      </p:sp>
      <p:sp>
        <p:nvSpPr>
          <p:cNvPr id="14" name="文本占位符 3">
            <a:extLst>
              <a:ext uri="{FF2B5EF4-FFF2-40B4-BE49-F238E27FC236}">
                <a16:creationId xmlns:a16="http://schemas.microsoft.com/office/drawing/2014/main" id="{5D069813-EA78-AF4A-A20A-719CDCCFAF9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557019" y="1965536"/>
            <a:ext cx="5244032" cy="108447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16</a:t>
            </a:r>
            <a:r>
              <a:rPr kumimoji="1" lang="zh-CN" altLang="en-US" dirty="0"/>
              <a:t>磅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A44B10C-FF92-5540-8342-4DBF15EDFA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4913" y="289813"/>
            <a:ext cx="1240565" cy="553445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9351BEC-F07A-C848-B576-8F3799D3B8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7526871" y="9819836"/>
            <a:ext cx="306174" cy="287258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7" name="图片占位符 6">
            <a:extLst>
              <a:ext uri="{FF2B5EF4-FFF2-40B4-BE49-F238E27FC236}">
                <a16:creationId xmlns:a16="http://schemas.microsoft.com/office/drawing/2014/main" id="{EA919183-ABD6-554D-B30D-85D3F2EA506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940236" y="3015897"/>
            <a:ext cx="6478376" cy="423549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zh-CN" altLang="en-US" sz="12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kumimoji="1" lang="zh-CN" altLang="en-US" dirty="0"/>
              <a:t>点击添加图片</a:t>
            </a:r>
          </a:p>
        </p:txBody>
      </p:sp>
      <p:sp>
        <p:nvSpPr>
          <p:cNvPr id="9" name="图片占位符 6">
            <a:extLst>
              <a:ext uri="{FF2B5EF4-FFF2-40B4-BE49-F238E27FC236}">
                <a16:creationId xmlns:a16="http://schemas.microsoft.com/office/drawing/2014/main" id="{C56B204E-0E36-C043-AC06-E288428809C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272362" y="3015897"/>
            <a:ext cx="6478376" cy="423549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zh-CN" altLang="en-US" sz="12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kumimoji="1" lang="zh-CN" altLang="en-US" dirty="0"/>
              <a:t>点击添加图片</a:t>
            </a:r>
          </a:p>
        </p:txBody>
      </p:sp>
      <p:sp>
        <p:nvSpPr>
          <p:cNvPr id="10" name="文本占位符 3">
            <a:extLst>
              <a:ext uri="{FF2B5EF4-FFF2-40B4-BE49-F238E27FC236}">
                <a16:creationId xmlns:a16="http://schemas.microsoft.com/office/drawing/2014/main" id="{B9C566B9-084D-5F4E-8B74-2E90A6528C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280" y="488577"/>
            <a:ext cx="9528350" cy="10844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99" b="0" i="0">
                <a:solidFill>
                  <a:schemeClr val="tx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页面主标题 </a:t>
            </a:r>
            <a:r>
              <a:rPr kumimoji="1" lang="en-US" altLang="zh-CN" dirty="0"/>
              <a:t>30</a:t>
            </a:r>
            <a:r>
              <a:rPr kumimoji="1" lang="zh-CN" altLang="en-US" dirty="0"/>
              <a:t>磅</a:t>
            </a:r>
          </a:p>
        </p:txBody>
      </p:sp>
    </p:spTree>
    <p:extLst>
      <p:ext uri="{BB962C8B-B14F-4D97-AF65-F5344CB8AC3E}">
        <p14:creationId xmlns:p14="http://schemas.microsoft.com/office/powerpoint/2010/main" val="605392846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文-双图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占位符 3">
            <a:extLst>
              <a:ext uri="{FF2B5EF4-FFF2-40B4-BE49-F238E27FC236}">
                <a16:creationId xmlns:a16="http://schemas.microsoft.com/office/drawing/2014/main" id="{8FE71797-B6CD-9E40-9AE0-DAA7B5F6F2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27299" y="2240460"/>
            <a:ext cx="5412447" cy="5534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2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16</a:t>
            </a:r>
            <a:r>
              <a:rPr kumimoji="1" lang="zh-CN" altLang="en-US" dirty="0"/>
              <a:t>磅</a:t>
            </a:r>
          </a:p>
        </p:txBody>
      </p:sp>
      <p:sp>
        <p:nvSpPr>
          <p:cNvPr id="14" name="文本占位符 3">
            <a:extLst>
              <a:ext uri="{FF2B5EF4-FFF2-40B4-BE49-F238E27FC236}">
                <a16:creationId xmlns:a16="http://schemas.microsoft.com/office/drawing/2014/main" id="{B3C7F68D-F3B9-9F41-9552-7C0E4E7FE97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27299" y="6397322"/>
            <a:ext cx="5412447" cy="5534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2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16</a:t>
            </a:r>
            <a:r>
              <a:rPr kumimoji="1" lang="zh-CN" altLang="en-US" dirty="0"/>
              <a:t>磅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150C1778-4829-1E40-80C9-2C9B614955C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091418" y="1866246"/>
            <a:ext cx="5128545" cy="33535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marL="0" indent="0" algn="ctr">
              <a:buFontTx/>
              <a:buNone/>
              <a:defRPr kumimoji="1" lang="en-US" sz="1200">
                <a:solidFill>
                  <a:schemeClr val="bg1"/>
                </a:solidFill>
              </a:defRPr>
            </a:lvl1pPr>
          </a:lstStyle>
          <a:p>
            <a:pPr marL="476212" lvl="0" indent="-476212" algn="ctr"/>
            <a:r>
              <a:rPr lang="en-US" dirty="0" err="1"/>
              <a:t>点击添加图片</a:t>
            </a:r>
            <a:endParaRPr lang="en-US" dirty="0"/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AAE1A9C8-F28B-534B-9DF6-D4D33A77994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091418" y="6018224"/>
            <a:ext cx="5128545" cy="33535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marL="0" indent="0" algn="ctr">
              <a:buFontTx/>
              <a:buNone/>
              <a:defRPr kumimoji="1" lang="en-US" altLang="en-US" sz="1200" b="0" i="0" u="none" strike="noStrike" cap="none" spc="0" baseline="0">
                <a:solidFill>
                  <a:schemeClr val="bg1"/>
                </a:solidFill>
                <a:uFillTx/>
                <a:latin typeface="FZLanTingHei-R-GBK" panose="02000000000000000000" pitchFamily="2" charset="-122"/>
                <a:ea typeface="Microsoft YaHei" panose="020B0503020204020204" pitchFamily="34" charset="-122"/>
                <a:cs typeface="FZLanTingHei-R-GBK" panose="02000000000000000000" pitchFamily="2" charset="-122"/>
                <a:sym typeface="PingFang SC Regular"/>
              </a:defRPr>
            </a:lvl1pPr>
          </a:lstStyle>
          <a:p>
            <a:pPr lvl="0" algn="ctr"/>
            <a:r>
              <a:rPr lang="en-US" dirty="0" err="1"/>
              <a:t>点击添加图片</a:t>
            </a:r>
            <a:endParaRPr 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A44B10C-FF92-5540-8342-4DBF15EDFA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4913" y="289813"/>
            <a:ext cx="1240565" cy="553445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9351BEC-F07A-C848-B576-8F3799D3B8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7526871" y="9819836"/>
            <a:ext cx="306174" cy="287258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12" name="文本占位符 3">
            <a:extLst>
              <a:ext uri="{FF2B5EF4-FFF2-40B4-BE49-F238E27FC236}">
                <a16:creationId xmlns:a16="http://schemas.microsoft.com/office/drawing/2014/main" id="{53A43A4B-3B9E-A94E-AAC6-EB9C3A63AC5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280" y="488577"/>
            <a:ext cx="9528350" cy="10844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99" b="0" i="0">
                <a:solidFill>
                  <a:schemeClr val="tx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页面主标题 </a:t>
            </a:r>
            <a:r>
              <a:rPr kumimoji="1" lang="en-US" altLang="zh-CN" dirty="0"/>
              <a:t>30</a:t>
            </a:r>
            <a:r>
              <a:rPr kumimoji="1" lang="zh-CN" altLang="en-US" dirty="0"/>
              <a:t>磅</a:t>
            </a:r>
          </a:p>
        </p:txBody>
      </p:sp>
      <p:sp>
        <p:nvSpPr>
          <p:cNvPr id="18" name="文本占位符 3">
            <a:extLst>
              <a:ext uri="{FF2B5EF4-FFF2-40B4-BE49-F238E27FC236}">
                <a16:creationId xmlns:a16="http://schemas.microsoft.com/office/drawing/2014/main" id="{727F2F35-4BF0-3546-A205-E1EAD92BF0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27299" y="2818352"/>
            <a:ext cx="8053093" cy="55344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defRPr sz="1500" b="0" i="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  此处为正文，字体方兰亭黑，字号</a:t>
            </a:r>
            <a:r>
              <a:rPr kumimoji="1" lang="en-US" altLang="zh-CN" dirty="0"/>
              <a:t>10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#000000</a:t>
            </a:r>
            <a:r>
              <a:rPr kumimoji="1" lang="zh-CN" altLang="en-US" dirty="0"/>
              <a:t>；</a:t>
            </a:r>
          </a:p>
        </p:txBody>
      </p:sp>
      <p:sp>
        <p:nvSpPr>
          <p:cNvPr id="19" name="文本占位符 3">
            <a:extLst>
              <a:ext uri="{FF2B5EF4-FFF2-40B4-BE49-F238E27FC236}">
                <a16:creationId xmlns:a16="http://schemas.microsoft.com/office/drawing/2014/main" id="{37BC1D4C-BEC4-DB46-971A-714D1748F48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27299" y="6975214"/>
            <a:ext cx="8053093" cy="55344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defRPr sz="1500" b="0" i="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  此处为正文，字体方兰亭黑，字号</a:t>
            </a:r>
            <a:r>
              <a:rPr kumimoji="1" lang="en-US" altLang="zh-CN" dirty="0"/>
              <a:t>10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#000000</a:t>
            </a:r>
            <a:r>
              <a:rPr kumimoji="1" lang="zh-CN" altLang="en-US" dirty="0"/>
              <a:t>；</a:t>
            </a:r>
          </a:p>
        </p:txBody>
      </p:sp>
    </p:spTree>
    <p:extLst>
      <p:ext uri="{BB962C8B-B14F-4D97-AF65-F5344CB8AC3E}">
        <p14:creationId xmlns:p14="http://schemas.microsoft.com/office/powerpoint/2010/main" val="1279131575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文-双图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>
            <a:extLst>
              <a:ext uri="{FF2B5EF4-FFF2-40B4-BE49-F238E27FC236}">
                <a16:creationId xmlns:a16="http://schemas.microsoft.com/office/drawing/2014/main" id="{EA919183-ABD6-554D-B30D-85D3F2EA506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17769" y="-28901"/>
            <a:ext cx="9124810" cy="10339878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marL="0" indent="0" algn="ctr">
              <a:buFontTx/>
              <a:buNone/>
              <a:defRPr kumimoji="1" lang="zh-CN" altLang="en-US" sz="1200" dirty="0">
                <a:solidFill>
                  <a:schemeClr val="bg1"/>
                </a:solidFill>
              </a:defRPr>
            </a:lvl1pPr>
          </a:lstStyle>
          <a:p>
            <a:pPr marL="476212" lvl="0" indent="-476212" algn="ctr"/>
            <a:r>
              <a:rPr kumimoji="1" lang="zh-CN" altLang="en-US" dirty="0"/>
              <a:t>点击添加图片</a:t>
            </a:r>
          </a:p>
        </p:txBody>
      </p:sp>
      <p:sp>
        <p:nvSpPr>
          <p:cNvPr id="9" name="图片占位符 6">
            <a:extLst>
              <a:ext uri="{FF2B5EF4-FFF2-40B4-BE49-F238E27FC236}">
                <a16:creationId xmlns:a16="http://schemas.microsoft.com/office/drawing/2014/main" id="{34448D99-EEEB-D948-81DF-A2B08859262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175024" y="-28901"/>
            <a:ext cx="9124810" cy="10339878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marL="0" indent="0" algn="ctr">
              <a:buFontTx/>
              <a:buNone/>
              <a:defRPr kumimoji="1" lang="zh-CN" altLang="en-US" sz="1200">
                <a:solidFill>
                  <a:schemeClr val="bg1"/>
                </a:solidFill>
              </a:defRPr>
            </a:lvl1pPr>
          </a:lstStyle>
          <a:p>
            <a:pPr marL="476212" lvl="0" indent="-476212" algn="ctr"/>
            <a:r>
              <a:rPr kumimoji="1" lang="zh-CN" altLang="en-US" dirty="0"/>
              <a:t>点击添加图片</a:t>
            </a:r>
          </a:p>
        </p:txBody>
      </p:sp>
      <p:sp>
        <p:nvSpPr>
          <p:cNvPr id="10" name="矩形">
            <a:extLst>
              <a:ext uri="{FF2B5EF4-FFF2-40B4-BE49-F238E27FC236}">
                <a16:creationId xmlns:a16="http://schemas.microsoft.com/office/drawing/2014/main" id="{E6930FE2-F154-E548-AA94-822206627DAD}"/>
              </a:ext>
            </a:extLst>
          </p:cNvPr>
          <p:cNvSpPr/>
          <p:nvPr userDrawn="1"/>
        </p:nvSpPr>
        <p:spPr>
          <a:xfrm>
            <a:off x="9192061" y="5981207"/>
            <a:ext cx="9099436" cy="431532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/>
          </a:gradFill>
          <a:ln w="12700">
            <a:miter lim="400000"/>
          </a:ln>
        </p:spPr>
        <p:txBody>
          <a:bodyPr lIns="38095" tIns="38095" rIns="38095" bIns="38095" anchor="ctr"/>
          <a:lstStyle/>
          <a:p>
            <a:pPr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 b="0"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矩形">
            <a:extLst>
              <a:ext uri="{FF2B5EF4-FFF2-40B4-BE49-F238E27FC236}">
                <a16:creationId xmlns:a16="http://schemas.microsoft.com/office/drawing/2014/main" id="{B3F58F0C-AE53-C249-968D-7342453AC8FB}"/>
              </a:ext>
            </a:extLst>
          </p:cNvPr>
          <p:cNvSpPr/>
          <p:nvPr userDrawn="1"/>
        </p:nvSpPr>
        <p:spPr>
          <a:xfrm>
            <a:off x="1089" y="5981207"/>
            <a:ext cx="9088914" cy="431532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/>
          </a:gradFill>
          <a:ln w="12700">
            <a:miter lim="400000"/>
          </a:ln>
        </p:spPr>
        <p:txBody>
          <a:bodyPr lIns="38095" tIns="38095" rIns="38095" bIns="38095" anchor="ctr"/>
          <a:lstStyle/>
          <a:p>
            <a:pPr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 b="0"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" name="文本占位符 3">
            <a:extLst>
              <a:ext uri="{FF2B5EF4-FFF2-40B4-BE49-F238E27FC236}">
                <a16:creationId xmlns:a16="http://schemas.microsoft.com/office/drawing/2014/main" id="{14C56695-CB9F-8049-BE7B-DE34F078F8F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692635" y="6957800"/>
            <a:ext cx="6059650" cy="108447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24</a:t>
            </a:r>
            <a:r>
              <a:rPr kumimoji="1" lang="zh-CN" altLang="en-US" dirty="0"/>
              <a:t>磅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9351BEC-F07A-C848-B576-8F3799D3B8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7526871" y="9819836"/>
            <a:ext cx="306174" cy="287258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12" name="文本占位符 3">
            <a:extLst>
              <a:ext uri="{FF2B5EF4-FFF2-40B4-BE49-F238E27FC236}">
                <a16:creationId xmlns:a16="http://schemas.microsoft.com/office/drawing/2014/main" id="{E0625A51-0FFB-D744-8708-C36C28BAF61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280" y="488577"/>
            <a:ext cx="8080265" cy="10844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99" b="0" i="0">
                <a:solidFill>
                  <a:schemeClr val="bg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页面主标题 </a:t>
            </a:r>
            <a:r>
              <a:rPr kumimoji="1" lang="en-US" altLang="zh-CN" dirty="0"/>
              <a:t>30</a:t>
            </a:r>
            <a:r>
              <a:rPr kumimoji="1" lang="zh-CN" altLang="en-US" dirty="0"/>
              <a:t>磅</a:t>
            </a:r>
          </a:p>
        </p:txBody>
      </p:sp>
      <p:sp>
        <p:nvSpPr>
          <p:cNvPr id="14" name="文本占位符 3">
            <a:extLst>
              <a:ext uri="{FF2B5EF4-FFF2-40B4-BE49-F238E27FC236}">
                <a16:creationId xmlns:a16="http://schemas.microsoft.com/office/drawing/2014/main" id="{61E2BECA-B9F0-1240-BB7A-8D57E1DBEBC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14810" y="6957800"/>
            <a:ext cx="6059650" cy="108447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24</a:t>
            </a:r>
            <a:r>
              <a:rPr kumimoji="1" lang="zh-CN" altLang="en-US" dirty="0"/>
              <a:t>磅</a:t>
            </a:r>
          </a:p>
        </p:txBody>
      </p:sp>
      <p:sp>
        <p:nvSpPr>
          <p:cNvPr id="15" name="文本占位符 3">
            <a:extLst>
              <a:ext uri="{FF2B5EF4-FFF2-40B4-BE49-F238E27FC236}">
                <a16:creationId xmlns:a16="http://schemas.microsoft.com/office/drawing/2014/main" id="{0BC7F35E-A843-D64F-BE37-3BF22420A03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01450" y="8293630"/>
            <a:ext cx="6486366" cy="1400225"/>
          </a:xfrm>
          <a:prstGeom prst="rect">
            <a:avLst/>
          </a:prstGeom>
        </p:spPr>
        <p:txBody>
          <a:bodyPr anchor="ctr"/>
          <a:lstStyle>
            <a:lvl1pPr marL="0" marR="0" indent="0" algn="ctr" defTabSz="342872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400" b="0" i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952419" indent="0">
              <a:buNone/>
              <a:defRPr/>
            </a:lvl3pPr>
          </a:lstStyle>
          <a:p>
            <a:pPr marL="0" marR="0" lvl="0" indent="0" algn="ctr" defTabSz="342872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/>
            </a:pPr>
            <a:r>
              <a:rPr lang="zh-CN" altLang="en-US" sz="2400" dirty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此处为正文，字体方正兰亭黑，字号</a:t>
            </a:r>
            <a:r>
              <a:rPr lang="en-US" altLang="zh-CN" sz="2400" dirty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16</a:t>
            </a:r>
            <a:r>
              <a:rPr lang="zh-CN" altLang="en-US" sz="2400" dirty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磅，字重</a:t>
            </a:r>
            <a:r>
              <a:rPr lang="en" altLang="zh-CN" sz="2400" dirty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Regular</a:t>
            </a:r>
            <a:r>
              <a:rPr lang="zh-CN" altLang="en" sz="2400" dirty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，</a:t>
            </a:r>
            <a:r>
              <a:rPr lang="zh-CN" altLang="en-US" sz="2400" dirty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行距</a:t>
            </a:r>
            <a:r>
              <a:rPr lang="en-US" altLang="zh-CN" sz="2400" dirty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1.5</a:t>
            </a:r>
            <a:r>
              <a:rPr lang="zh-CN" altLang="en-US" sz="2400" dirty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倍，色值</a:t>
            </a:r>
            <a:r>
              <a:rPr lang="en-US" altLang="zh-CN" sz="2400" dirty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#FFFFFF</a:t>
            </a:r>
            <a:r>
              <a:rPr lang="zh-CN" altLang="en-US" sz="2400" dirty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。</a:t>
            </a:r>
            <a:endParaRPr lang="en-US" altLang="zh-CN" sz="2400" dirty="0">
              <a:solidFill>
                <a:schemeClr val="bg1"/>
              </a:solidFill>
              <a:latin typeface="FZLanTingHei-R-GBK" panose="02000000000000000000" pitchFamily="2" charset="-122"/>
              <a:ea typeface="FZLanTingHei-R-GBK" panose="02000000000000000000" pitchFamily="2" charset="-122"/>
            </a:endParaRPr>
          </a:p>
          <a:p>
            <a:pPr lvl="0"/>
            <a:endParaRPr kumimoji="1" lang="zh-CN" altLang="en-US" dirty="0"/>
          </a:p>
        </p:txBody>
      </p:sp>
      <p:sp>
        <p:nvSpPr>
          <p:cNvPr id="16" name="文本占位符 3">
            <a:extLst>
              <a:ext uri="{FF2B5EF4-FFF2-40B4-BE49-F238E27FC236}">
                <a16:creationId xmlns:a16="http://schemas.microsoft.com/office/drawing/2014/main" id="{BEE98C68-5369-A244-8BF5-3FACF3CAD85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500185" y="8293630"/>
            <a:ext cx="6486366" cy="1400225"/>
          </a:xfrm>
          <a:prstGeom prst="rect">
            <a:avLst/>
          </a:prstGeom>
        </p:spPr>
        <p:txBody>
          <a:bodyPr anchor="ctr"/>
          <a:lstStyle>
            <a:lvl1pPr marL="0" marR="0" indent="0" algn="ctr" defTabSz="342872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400" b="0" i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952419" indent="0">
              <a:buNone/>
              <a:defRPr/>
            </a:lvl3pPr>
          </a:lstStyle>
          <a:p>
            <a:pPr marL="0" marR="0" lvl="0" indent="0" algn="ctr" defTabSz="342872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/>
            </a:pPr>
            <a:r>
              <a:rPr lang="zh-CN" altLang="en-US" sz="2400" dirty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此处为正文，字体方正兰亭黑，字号</a:t>
            </a:r>
            <a:r>
              <a:rPr lang="en-US" altLang="zh-CN" sz="2400" dirty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16</a:t>
            </a:r>
            <a:r>
              <a:rPr lang="zh-CN" altLang="en-US" sz="2400" dirty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磅，字重</a:t>
            </a:r>
            <a:r>
              <a:rPr lang="en" altLang="zh-CN" sz="2400" dirty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Regular</a:t>
            </a:r>
            <a:r>
              <a:rPr lang="zh-CN" altLang="en" sz="2400" dirty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，</a:t>
            </a:r>
            <a:r>
              <a:rPr lang="zh-CN" altLang="en-US" sz="2400" dirty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行距</a:t>
            </a:r>
            <a:r>
              <a:rPr lang="en-US" altLang="zh-CN" sz="2400" dirty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1.5</a:t>
            </a:r>
            <a:r>
              <a:rPr lang="zh-CN" altLang="en-US" sz="2400" dirty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倍，色值</a:t>
            </a:r>
            <a:r>
              <a:rPr lang="en-US" altLang="zh-CN" sz="2400" dirty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#FFFFFF</a:t>
            </a:r>
            <a:r>
              <a:rPr lang="zh-CN" altLang="en-US" sz="2400" dirty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。</a:t>
            </a:r>
            <a:endParaRPr lang="en-US" altLang="zh-CN" sz="2400" dirty="0">
              <a:solidFill>
                <a:schemeClr val="bg1"/>
              </a:solidFill>
              <a:latin typeface="FZLanTingHei-R-GBK" panose="02000000000000000000" pitchFamily="2" charset="-122"/>
              <a:ea typeface="FZLanTingHei-R-GBK" panose="02000000000000000000" pitchFamily="2" charset="-122"/>
            </a:endParaRPr>
          </a:p>
          <a:p>
            <a:pPr lvl="0"/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15774122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文-三图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占位符 3">
            <a:extLst>
              <a:ext uri="{FF2B5EF4-FFF2-40B4-BE49-F238E27FC236}">
                <a16:creationId xmlns:a16="http://schemas.microsoft.com/office/drawing/2014/main" id="{4DD6B5D7-C546-8140-86FC-86FF2E0D450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8648" y="7139589"/>
            <a:ext cx="5209961" cy="969723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buNone/>
              <a:defRPr sz="1500" b="0" i="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10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#000000</a:t>
            </a:r>
            <a:r>
              <a:rPr kumimoji="1" lang="zh-CN" altLang="en-US" dirty="0"/>
              <a:t>。</a:t>
            </a:r>
          </a:p>
        </p:txBody>
      </p:sp>
      <p:sp>
        <p:nvSpPr>
          <p:cNvPr id="8" name="文本占位符 3">
            <a:extLst>
              <a:ext uri="{FF2B5EF4-FFF2-40B4-BE49-F238E27FC236}">
                <a16:creationId xmlns:a16="http://schemas.microsoft.com/office/drawing/2014/main" id="{6538CB21-B3F1-F845-83D8-36774745B7C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536553" y="2529919"/>
            <a:ext cx="3788228" cy="108447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16</a:t>
            </a:r>
            <a:r>
              <a:rPr kumimoji="1" lang="zh-CN" altLang="en-US" dirty="0"/>
              <a:t>磅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A44B10C-FF92-5540-8342-4DBF15EDFA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4913" y="289813"/>
            <a:ext cx="1240565" cy="553445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9351BEC-F07A-C848-B576-8F3799D3B8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7526871" y="9819836"/>
            <a:ext cx="306174" cy="287258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7" name="图片占位符 6">
            <a:extLst>
              <a:ext uri="{FF2B5EF4-FFF2-40B4-BE49-F238E27FC236}">
                <a16:creationId xmlns:a16="http://schemas.microsoft.com/office/drawing/2014/main" id="{EA919183-ABD6-554D-B30D-85D3F2EA506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00182" y="3689527"/>
            <a:ext cx="4861111" cy="31781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zh-CN" altLang="en-US" sz="12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kumimoji="1" lang="zh-CN" altLang="en-US" dirty="0"/>
              <a:t>点击添加图片</a:t>
            </a:r>
          </a:p>
        </p:txBody>
      </p:sp>
      <p:sp>
        <p:nvSpPr>
          <p:cNvPr id="10" name="图片占位符 6">
            <a:extLst>
              <a:ext uri="{FF2B5EF4-FFF2-40B4-BE49-F238E27FC236}">
                <a16:creationId xmlns:a16="http://schemas.microsoft.com/office/drawing/2014/main" id="{16F0DABE-0188-C646-ACEC-E9540C1D3DB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83886" y="3689527"/>
            <a:ext cx="4861111" cy="31781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zh-CN" altLang="en-US" sz="12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kumimoji="1" lang="zh-CN" altLang="en-US" dirty="0"/>
              <a:t>点击添加图片</a:t>
            </a:r>
          </a:p>
        </p:txBody>
      </p:sp>
      <p:sp>
        <p:nvSpPr>
          <p:cNvPr id="11" name="图片占位符 6">
            <a:extLst>
              <a:ext uri="{FF2B5EF4-FFF2-40B4-BE49-F238E27FC236}">
                <a16:creationId xmlns:a16="http://schemas.microsoft.com/office/drawing/2014/main" id="{12A91C85-AC8B-0348-AA29-17D6ED21FCD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426707" y="3689527"/>
            <a:ext cx="4861111" cy="31781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zh-CN" altLang="en-US" sz="12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kumimoji="1" lang="zh-CN" altLang="en-US" dirty="0"/>
              <a:t>点击添加图片</a:t>
            </a:r>
          </a:p>
        </p:txBody>
      </p:sp>
      <p:sp>
        <p:nvSpPr>
          <p:cNvPr id="9" name="文本占位符 3">
            <a:extLst>
              <a:ext uri="{FF2B5EF4-FFF2-40B4-BE49-F238E27FC236}">
                <a16:creationId xmlns:a16="http://schemas.microsoft.com/office/drawing/2014/main" id="{24E6E2C6-22F4-ED4F-8D8D-A9D9073EBD1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280" y="488577"/>
            <a:ext cx="9528350" cy="10844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99" b="0" i="0">
                <a:solidFill>
                  <a:schemeClr val="tx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页面主标题 </a:t>
            </a:r>
            <a:r>
              <a:rPr kumimoji="1" lang="en-US" altLang="zh-CN" dirty="0"/>
              <a:t>30</a:t>
            </a:r>
            <a:r>
              <a:rPr kumimoji="1" lang="zh-CN" altLang="en-US" dirty="0"/>
              <a:t>磅</a:t>
            </a:r>
          </a:p>
        </p:txBody>
      </p:sp>
      <p:sp>
        <p:nvSpPr>
          <p:cNvPr id="15" name="文本占位符 3">
            <a:extLst>
              <a:ext uri="{FF2B5EF4-FFF2-40B4-BE49-F238E27FC236}">
                <a16:creationId xmlns:a16="http://schemas.microsoft.com/office/drawing/2014/main" id="{5ABB388D-2C5B-C043-A47E-9591149F138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09460" y="7139589"/>
            <a:ext cx="5209961" cy="969723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buNone/>
              <a:defRPr sz="1500" b="0" i="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10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#000000</a:t>
            </a:r>
            <a:r>
              <a:rPr kumimoji="1" lang="zh-CN" altLang="en-US" dirty="0"/>
              <a:t>。</a:t>
            </a:r>
          </a:p>
        </p:txBody>
      </p:sp>
      <p:sp>
        <p:nvSpPr>
          <p:cNvPr id="16" name="文本占位符 3">
            <a:extLst>
              <a:ext uri="{FF2B5EF4-FFF2-40B4-BE49-F238E27FC236}">
                <a16:creationId xmlns:a16="http://schemas.microsoft.com/office/drawing/2014/main" id="{08F6997C-6539-0E45-8B2B-2D3D98C7B78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20326" y="2529919"/>
            <a:ext cx="3788228" cy="108447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16</a:t>
            </a:r>
            <a:r>
              <a:rPr kumimoji="1" lang="zh-CN" altLang="en-US" dirty="0"/>
              <a:t>磅</a:t>
            </a:r>
          </a:p>
        </p:txBody>
      </p:sp>
      <p:sp>
        <p:nvSpPr>
          <p:cNvPr id="17" name="文本占位符 3">
            <a:extLst>
              <a:ext uri="{FF2B5EF4-FFF2-40B4-BE49-F238E27FC236}">
                <a16:creationId xmlns:a16="http://schemas.microsoft.com/office/drawing/2014/main" id="{E0101124-8F23-D846-B219-4307B1AE027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52281" y="7139589"/>
            <a:ext cx="5209961" cy="969723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buNone/>
              <a:defRPr sz="1500" b="0" i="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10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#000000</a:t>
            </a:r>
            <a:r>
              <a:rPr kumimoji="1" lang="zh-CN" altLang="en-US" dirty="0"/>
              <a:t>。</a:t>
            </a:r>
          </a:p>
        </p:txBody>
      </p:sp>
      <p:sp>
        <p:nvSpPr>
          <p:cNvPr id="18" name="文本占位符 3">
            <a:extLst>
              <a:ext uri="{FF2B5EF4-FFF2-40B4-BE49-F238E27FC236}">
                <a16:creationId xmlns:a16="http://schemas.microsoft.com/office/drawing/2014/main" id="{BE0108B4-72F4-984E-9CB1-2BC6D8576CF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963219" y="2529919"/>
            <a:ext cx="3788228" cy="108447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16</a:t>
            </a:r>
            <a:r>
              <a:rPr kumimoji="1" lang="zh-CN" altLang="en-US" dirty="0"/>
              <a:t>磅</a:t>
            </a:r>
          </a:p>
        </p:txBody>
      </p:sp>
    </p:spTree>
    <p:extLst>
      <p:ext uri="{BB962C8B-B14F-4D97-AF65-F5344CB8AC3E}">
        <p14:creationId xmlns:p14="http://schemas.microsoft.com/office/powerpoint/2010/main" val="3474627238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文-三图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占位符 14">
            <a:extLst>
              <a:ext uri="{FF2B5EF4-FFF2-40B4-BE49-F238E27FC236}">
                <a16:creationId xmlns:a16="http://schemas.microsoft.com/office/drawing/2014/main" id="{CDF73DF9-07D1-1A4D-927F-7591126EFD7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1086" y="4660186"/>
            <a:ext cx="6511870" cy="1084473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None/>
              <a:defRPr sz="180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2pPr marL="476209" indent="0">
              <a:buNone/>
              <a:defRPr sz="1800"/>
            </a:lvl2pPr>
            <a:lvl3pPr marL="952419" indent="0">
              <a:buNone/>
              <a:defRPr sz="1800"/>
            </a:lvl3pPr>
            <a:lvl4pPr marL="1428630" indent="0">
              <a:buNone/>
              <a:defRPr sz="1800"/>
            </a:lvl4pPr>
            <a:lvl5pPr marL="1904840" indent="0">
              <a:buNone/>
              <a:defRPr sz="1800"/>
            </a:lvl5pPr>
          </a:lstStyle>
          <a:p>
            <a:pPr algn="l">
              <a:lnSpc>
                <a:spcPct val="150000"/>
              </a:lnSpc>
            </a:pPr>
            <a:r>
              <a:rPr lang="zh-CN" altLang="en-US" sz="1800" dirty="0">
                <a:solidFill>
                  <a:schemeClr val="bg2">
                    <a:lumMod val="10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此处为正文，字体方正兰亭黑，字号</a:t>
            </a:r>
            <a:r>
              <a:rPr lang="en-US" altLang="zh-CN" sz="1800" dirty="0">
                <a:solidFill>
                  <a:schemeClr val="bg2">
                    <a:lumMod val="10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12</a:t>
            </a:r>
            <a:r>
              <a:rPr lang="zh-CN" altLang="en-US" sz="1800" dirty="0">
                <a:solidFill>
                  <a:schemeClr val="bg2">
                    <a:lumMod val="10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磅，字重</a:t>
            </a:r>
            <a:r>
              <a:rPr lang="en" altLang="zh-CN" sz="1800" dirty="0">
                <a:solidFill>
                  <a:schemeClr val="bg2">
                    <a:lumMod val="10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Regular</a:t>
            </a:r>
            <a:r>
              <a:rPr lang="zh-CN" altLang="en" sz="1800" dirty="0">
                <a:solidFill>
                  <a:schemeClr val="bg2">
                    <a:lumMod val="10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，</a:t>
            </a:r>
            <a:r>
              <a:rPr lang="zh-CN" altLang="en-US" sz="1800" dirty="0">
                <a:solidFill>
                  <a:schemeClr val="bg2">
                    <a:lumMod val="10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行距</a:t>
            </a:r>
            <a:r>
              <a:rPr lang="en-US" altLang="zh-CN" sz="1800" dirty="0">
                <a:solidFill>
                  <a:schemeClr val="bg2">
                    <a:lumMod val="10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1.5</a:t>
            </a:r>
            <a:r>
              <a:rPr lang="zh-CN" altLang="en-US" sz="1800" dirty="0">
                <a:solidFill>
                  <a:schemeClr val="bg2">
                    <a:lumMod val="10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倍，色值</a:t>
            </a:r>
            <a:r>
              <a:rPr lang="en-US" altLang="zh-CN" sz="1800" dirty="0">
                <a:solidFill>
                  <a:schemeClr val="bg2">
                    <a:lumMod val="10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#000000</a:t>
            </a:r>
            <a:r>
              <a:rPr lang="zh-CN" altLang="en-US" sz="1800" dirty="0">
                <a:latin typeface="FZLanTingHei-R-GBK" panose="02000000000000000000" pitchFamily="2" charset="-122"/>
                <a:ea typeface="FZLanTingHei-R-GBK" panose="02000000000000000000" pitchFamily="2" charset="-122"/>
              </a:rPr>
              <a:t>。</a:t>
            </a:r>
          </a:p>
        </p:txBody>
      </p:sp>
      <p:sp>
        <p:nvSpPr>
          <p:cNvPr id="11" name="文本占位符 10">
            <a:extLst>
              <a:ext uri="{FF2B5EF4-FFF2-40B4-BE49-F238E27FC236}">
                <a16:creationId xmlns:a16="http://schemas.microsoft.com/office/drawing/2014/main" id="{FF54204E-750B-2849-AAF9-F09CE6190D8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5281" y="3803981"/>
            <a:ext cx="3782965" cy="6530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tx2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24</a:t>
            </a:r>
            <a:r>
              <a:rPr kumimoji="1" lang="zh-CN" altLang="en-US" dirty="0"/>
              <a:t>磅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9351BEC-F07A-C848-B576-8F3799D3B8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7526871" y="9819836"/>
            <a:ext cx="306174" cy="287258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662A750A-D359-3B42-A0AC-019BB4F2EDF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3700761" y="264343"/>
            <a:ext cx="4365064" cy="471723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en-US" sz="12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 err="1"/>
              <a:t>点击添加图片</a:t>
            </a:r>
            <a:endParaRPr lang="en-US" dirty="0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1F13D3DC-037F-A248-82D1-D9D56D14909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085088" y="264342"/>
            <a:ext cx="4365064" cy="9772108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en-US" sz="12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 err="1"/>
              <a:t>点击添加图片</a:t>
            </a:r>
            <a:endParaRPr lang="en-US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77FCC6A0-5EA8-234C-BAF4-A5EBC621F09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3700761" y="5237390"/>
            <a:ext cx="4365064" cy="479906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en-US" sz="12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 err="1"/>
              <a:t>点击添加图片</a:t>
            </a:r>
            <a:endParaRPr lang="en-US" dirty="0"/>
          </a:p>
        </p:txBody>
      </p:sp>
      <p:sp>
        <p:nvSpPr>
          <p:cNvPr id="8" name="文本占位符 3">
            <a:extLst>
              <a:ext uri="{FF2B5EF4-FFF2-40B4-BE49-F238E27FC236}">
                <a16:creationId xmlns:a16="http://schemas.microsoft.com/office/drawing/2014/main" id="{80D05831-8B5B-BC45-AF62-B5D1277A37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5281" y="488577"/>
            <a:ext cx="7751746" cy="10844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99" b="0" i="0">
                <a:solidFill>
                  <a:schemeClr val="tx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页面主标题 </a:t>
            </a:r>
            <a:r>
              <a:rPr kumimoji="1" lang="en-US" altLang="zh-CN" dirty="0"/>
              <a:t>30</a:t>
            </a:r>
            <a:r>
              <a:rPr kumimoji="1" lang="zh-CN" altLang="en-US" dirty="0"/>
              <a:t>磅</a:t>
            </a:r>
          </a:p>
        </p:txBody>
      </p:sp>
    </p:spTree>
    <p:extLst>
      <p:ext uri="{BB962C8B-B14F-4D97-AF65-F5344CB8AC3E}">
        <p14:creationId xmlns:p14="http://schemas.microsoft.com/office/powerpoint/2010/main" val="4092060908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文-三图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9C9C7C23-C6B7-3A46-9A01-43E9234D0AD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93822" y="5237392"/>
            <a:ext cx="8938635" cy="479479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en-US" sz="12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 err="1"/>
              <a:t>点击添加图片</a:t>
            </a:r>
            <a:endParaRPr lang="en-US" dirty="0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F0BFB879-C87E-A443-80C6-E008645DF48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093822" y="264341"/>
            <a:ext cx="4479165" cy="471723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en-US" sz="12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 err="1"/>
              <a:t>点击添加图片</a:t>
            </a:r>
            <a:endParaRPr lang="en-US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765D74A2-2D1E-1646-8628-045539BDDA6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3828533" y="264339"/>
            <a:ext cx="4203924" cy="471723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en-US" sz="12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 err="1"/>
              <a:t>点击添加图片</a:t>
            </a:r>
            <a:endParaRPr lang="en-US" dirty="0"/>
          </a:p>
        </p:txBody>
      </p:sp>
      <p:sp>
        <p:nvSpPr>
          <p:cNvPr id="6" name="文本占位符 3">
            <a:extLst>
              <a:ext uri="{FF2B5EF4-FFF2-40B4-BE49-F238E27FC236}">
                <a16:creationId xmlns:a16="http://schemas.microsoft.com/office/drawing/2014/main" id="{B637B58B-8395-DF4A-B781-A578D34CEEA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5281" y="488577"/>
            <a:ext cx="7751746" cy="10844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99" b="0" i="0">
                <a:solidFill>
                  <a:schemeClr val="tx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页面主标题 </a:t>
            </a:r>
            <a:r>
              <a:rPr kumimoji="1" lang="en-US" altLang="zh-CN" dirty="0"/>
              <a:t>30</a:t>
            </a:r>
            <a:r>
              <a:rPr kumimoji="1" lang="zh-CN" altLang="en-US" dirty="0"/>
              <a:t>磅</a:t>
            </a:r>
          </a:p>
        </p:txBody>
      </p:sp>
      <p:sp>
        <p:nvSpPr>
          <p:cNvPr id="12" name="文本占位符 14">
            <a:extLst>
              <a:ext uri="{FF2B5EF4-FFF2-40B4-BE49-F238E27FC236}">
                <a16:creationId xmlns:a16="http://schemas.microsoft.com/office/drawing/2014/main" id="{827BD151-D62C-154B-AF0C-6539C2798E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1086" y="4660186"/>
            <a:ext cx="6511870" cy="1084473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None/>
              <a:defRPr sz="180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2pPr marL="476209" indent="0">
              <a:buNone/>
              <a:defRPr sz="1800"/>
            </a:lvl2pPr>
            <a:lvl3pPr marL="952419" indent="0">
              <a:buNone/>
              <a:defRPr sz="1800"/>
            </a:lvl3pPr>
            <a:lvl4pPr marL="1428630" indent="0">
              <a:buNone/>
              <a:defRPr sz="1800"/>
            </a:lvl4pPr>
            <a:lvl5pPr marL="1904840" indent="0">
              <a:buNone/>
              <a:defRPr sz="1800"/>
            </a:lvl5pPr>
          </a:lstStyle>
          <a:p>
            <a:pPr algn="l">
              <a:lnSpc>
                <a:spcPct val="150000"/>
              </a:lnSpc>
            </a:pPr>
            <a:r>
              <a:rPr lang="zh-CN" altLang="en-US" sz="1800" dirty="0">
                <a:solidFill>
                  <a:schemeClr val="bg2">
                    <a:lumMod val="10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此处为正文，字体方正兰亭黑，字号</a:t>
            </a:r>
            <a:r>
              <a:rPr lang="en-US" altLang="zh-CN" sz="1800" dirty="0">
                <a:solidFill>
                  <a:schemeClr val="bg2">
                    <a:lumMod val="10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12</a:t>
            </a:r>
            <a:r>
              <a:rPr lang="zh-CN" altLang="en-US" sz="1800" dirty="0">
                <a:solidFill>
                  <a:schemeClr val="bg2">
                    <a:lumMod val="10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磅，字重</a:t>
            </a:r>
            <a:r>
              <a:rPr lang="en" altLang="zh-CN" sz="1800" dirty="0">
                <a:solidFill>
                  <a:schemeClr val="bg2">
                    <a:lumMod val="10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Regular</a:t>
            </a:r>
            <a:r>
              <a:rPr lang="zh-CN" altLang="en" sz="1800" dirty="0">
                <a:solidFill>
                  <a:schemeClr val="bg2">
                    <a:lumMod val="10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，</a:t>
            </a:r>
            <a:r>
              <a:rPr lang="zh-CN" altLang="en-US" sz="1800" dirty="0">
                <a:solidFill>
                  <a:schemeClr val="bg2">
                    <a:lumMod val="10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行距</a:t>
            </a:r>
            <a:r>
              <a:rPr lang="en-US" altLang="zh-CN" sz="1800" dirty="0">
                <a:solidFill>
                  <a:schemeClr val="bg2">
                    <a:lumMod val="10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1.5</a:t>
            </a:r>
            <a:r>
              <a:rPr lang="zh-CN" altLang="en-US" sz="1800" dirty="0">
                <a:solidFill>
                  <a:schemeClr val="bg2">
                    <a:lumMod val="10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倍，色值</a:t>
            </a:r>
            <a:r>
              <a:rPr lang="en-US" altLang="zh-CN" sz="1800" dirty="0">
                <a:solidFill>
                  <a:schemeClr val="bg2">
                    <a:lumMod val="10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#000000</a:t>
            </a:r>
            <a:r>
              <a:rPr lang="zh-CN" altLang="en-US" sz="1800" dirty="0">
                <a:latin typeface="FZLanTingHei-R-GBK" panose="02000000000000000000" pitchFamily="2" charset="-122"/>
                <a:ea typeface="FZLanTingHei-R-GBK" panose="02000000000000000000" pitchFamily="2" charset="-122"/>
              </a:rPr>
              <a:t>。</a:t>
            </a:r>
          </a:p>
        </p:txBody>
      </p:sp>
      <p:sp>
        <p:nvSpPr>
          <p:cNvPr id="13" name="文本占位符 10">
            <a:extLst>
              <a:ext uri="{FF2B5EF4-FFF2-40B4-BE49-F238E27FC236}">
                <a16:creationId xmlns:a16="http://schemas.microsoft.com/office/drawing/2014/main" id="{1CEE5A27-36FC-A941-93F8-380CE6EBAD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5281" y="3803981"/>
            <a:ext cx="3782965" cy="6530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tx2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24</a:t>
            </a:r>
            <a:r>
              <a:rPr kumimoji="1" lang="zh-CN" altLang="en-US" dirty="0"/>
              <a:t>磅</a:t>
            </a:r>
          </a:p>
        </p:txBody>
      </p:sp>
    </p:spTree>
    <p:extLst>
      <p:ext uri="{BB962C8B-B14F-4D97-AF65-F5344CB8AC3E}">
        <p14:creationId xmlns:p14="http://schemas.microsoft.com/office/powerpoint/2010/main" val="85027720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文-四图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占位符 3">
            <a:extLst>
              <a:ext uri="{FF2B5EF4-FFF2-40B4-BE49-F238E27FC236}">
                <a16:creationId xmlns:a16="http://schemas.microsoft.com/office/drawing/2014/main" id="{55767F96-943B-4E49-8137-8F4A25736CB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74106" y="2969843"/>
            <a:ext cx="3788226" cy="50791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400" b="0" i="0">
                <a:solidFill>
                  <a:schemeClr val="tx2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16</a:t>
            </a:r>
            <a:r>
              <a:rPr kumimoji="1" lang="zh-CN" altLang="en-US" dirty="0"/>
              <a:t>磅</a:t>
            </a:r>
          </a:p>
        </p:txBody>
      </p:sp>
      <p:sp>
        <p:nvSpPr>
          <p:cNvPr id="22" name="文本占位符 3">
            <a:extLst>
              <a:ext uri="{FF2B5EF4-FFF2-40B4-BE49-F238E27FC236}">
                <a16:creationId xmlns:a16="http://schemas.microsoft.com/office/drawing/2014/main" id="{15DE3700-F972-7D44-8398-44FAAEEA469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74106" y="3479865"/>
            <a:ext cx="3788226" cy="1263941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buNone/>
              <a:defRPr sz="1500" b="0" i="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10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#000000</a:t>
            </a:r>
            <a:r>
              <a:rPr kumimoji="1" lang="zh-CN" altLang="en-US" dirty="0"/>
              <a:t>。</a:t>
            </a:r>
          </a:p>
        </p:txBody>
      </p:sp>
      <p:sp>
        <p:nvSpPr>
          <p:cNvPr id="23" name="文本占位符 3">
            <a:extLst>
              <a:ext uri="{FF2B5EF4-FFF2-40B4-BE49-F238E27FC236}">
                <a16:creationId xmlns:a16="http://schemas.microsoft.com/office/drawing/2014/main" id="{FA72A4C6-BC93-7C49-B506-A90BB5C8435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955023" y="2967735"/>
            <a:ext cx="3788226" cy="50791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400" b="0" i="0">
                <a:solidFill>
                  <a:schemeClr val="tx2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16</a:t>
            </a:r>
            <a:r>
              <a:rPr kumimoji="1" lang="zh-CN" altLang="en-US" dirty="0"/>
              <a:t>磅</a:t>
            </a:r>
          </a:p>
        </p:txBody>
      </p:sp>
      <p:sp>
        <p:nvSpPr>
          <p:cNvPr id="24" name="文本占位符 3">
            <a:extLst>
              <a:ext uri="{FF2B5EF4-FFF2-40B4-BE49-F238E27FC236}">
                <a16:creationId xmlns:a16="http://schemas.microsoft.com/office/drawing/2014/main" id="{D182F0C5-70F3-CF4D-AC4B-E56FE8D0664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955023" y="3477757"/>
            <a:ext cx="3788226" cy="1263941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buNone/>
              <a:defRPr sz="1500" b="0" i="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10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#000000</a:t>
            </a:r>
            <a:r>
              <a:rPr kumimoji="1" lang="zh-CN" altLang="en-US" dirty="0"/>
              <a:t>。</a:t>
            </a:r>
          </a:p>
        </p:txBody>
      </p:sp>
      <p:sp>
        <p:nvSpPr>
          <p:cNvPr id="25" name="文本占位符 3">
            <a:extLst>
              <a:ext uri="{FF2B5EF4-FFF2-40B4-BE49-F238E27FC236}">
                <a16:creationId xmlns:a16="http://schemas.microsoft.com/office/drawing/2014/main" id="{4AFA75C3-89A4-724B-98D2-031659E22DA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3955023" y="6435387"/>
            <a:ext cx="3788226" cy="50791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400" b="0" i="0">
                <a:solidFill>
                  <a:schemeClr val="tx2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16</a:t>
            </a:r>
            <a:r>
              <a:rPr kumimoji="1" lang="zh-CN" altLang="en-US" dirty="0"/>
              <a:t>磅</a:t>
            </a:r>
          </a:p>
        </p:txBody>
      </p:sp>
      <p:sp>
        <p:nvSpPr>
          <p:cNvPr id="26" name="文本占位符 3">
            <a:extLst>
              <a:ext uri="{FF2B5EF4-FFF2-40B4-BE49-F238E27FC236}">
                <a16:creationId xmlns:a16="http://schemas.microsoft.com/office/drawing/2014/main" id="{1806EB1A-F2E4-D14D-8C5D-8FDA59E3986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3955023" y="6945409"/>
            <a:ext cx="3788226" cy="1263941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buNone/>
              <a:defRPr sz="1500" b="0" i="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10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#000000</a:t>
            </a:r>
            <a:r>
              <a:rPr kumimoji="1" lang="zh-CN" altLang="en-US" dirty="0"/>
              <a:t>。</a:t>
            </a:r>
          </a:p>
        </p:txBody>
      </p:sp>
      <p:sp>
        <p:nvSpPr>
          <p:cNvPr id="27" name="文本占位符 3">
            <a:extLst>
              <a:ext uri="{FF2B5EF4-FFF2-40B4-BE49-F238E27FC236}">
                <a16:creationId xmlns:a16="http://schemas.microsoft.com/office/drawing/2014/main" id="{097A918D-FCCE-3F4B-944A-5A9D8C3456A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174106" y="6439819"/>
            <a:ext cx="3788226" cy="50791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400" b="0" i="0">
                <a:solidFill>
                  <a:schemeClr val="tx2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16</a:t>
            </a:r>
            <a:r>
              <a:rPr kumimoji="1" lang="zh-CN" altLang="en-US" dirty="0"/>
              <a:t>磅</a:t>
            </a:r>
          </a:p>
        </p:txBody>
      </p:sp>
      <p:sp>
        <p:nvSpPr>
          <p:cNvPr id="28" name="文本占位符 3">
            <a:extLst>
              <a:ext uri="{FF2B5EF4-FFF2-40B4-BE49-F238E27FC236}">
                <a16:creationId xmlns:a16="http://schemas.microsoft.com/office/drawing/2014/main" id="{BAEE9C41-026B-2441-BA32-847BBFD6A64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74106" y="6949841"/>
            <a:ext cx="3788226" cy="1263941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buNone/>
              <a:defRPr sz="1500" b="0" i="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10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#000000</a:t>
            </a:r>
            <a:r>
              <a:rPr kumimoji="1" lang="zh-CN" altLang="en-US" dirty="0"/>
              <a:t>。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A44B10C-FF92-5540-8342-4DBF15EDFA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4913" y="289813"/>
            <a:ext cx="1240565" cy="553445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9351BEC-F07A-C848-B576-8F3799D3B8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7526871" y="9819836"/>
            <a:ext cx="306174" cy="287258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7" name="图片占位符 6">
            <a:extLst>
              <a:ext uri="{FF2B5EF4-FFF2-40B4-BE49-F238E27FC236}">
                <a16:creationId xmlns:a16="http://schemas.microsoft.com/office/drawing/2014/main" id="{EA919183-ABD6-554D-B30D-85D3F2EA506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4707" y="2526730"/>
            <a:ext cx="3779508" cy="247099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zh-CN" altLang="en-US" sz="12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kumimoji="1" lang="zh-CN" altLang="en-US" dirty="0"/>
              <a:t>点击添加图片</a:t>
            </a:r>
          </a:p>
        </p:txBody>
      </p:sp>
      <p:sp>
        <p:nvSpPr>
          <p:cNvPr id="14" name="图片占位符 6">
            <a:extLst>
              <a:ext uri="{FF2B5EF4-FFF2-40B4-BE49-F238E27FC236}">
                <a16:creationId xmlns:a16="http://schemas.microsoft.com/office/drawing/2014/main" id="{C6C640E5-5F3E-B143-904E-13A139A2721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244707" y="6039046"/>
            <a:ext cx="3779508" cy="247099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zh-CN" altLang="en-US" sz="12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kumimoji="1" lang="zh-CN" altLang="en-US" dirty="0"/>
              <a:t>点击添加图片</a:t>
            </a:r>
          </a:p>
        </p:txBody>
      </p:sp>
      <p:sp>
        <p:nvSpPr>
          <p:cNvPr id="15" name="图片占位符 6">
            <a:extLst>
              <a:ext uri="{FF2B5EF4-FFF2-40B4-BE49-F238E27FC236}">
                <a16:creationId xmlns:a16="http://schemas.microsoft.com/office/drawing/2014/main" id="{53474B48-21C2-3148-9F1B-55480F40E5D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018585" y="2526730"/>
            <a:ext cx="3779508" cy="247099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zh-CN" altLang="en-US" sz="12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kumimoji="1" lang="zh-CN" altLang="en-US" dirty="0"/>
              <a:t>点击添加图片</a:t>
            </a:r>
          </a:p>
        </p:txBody>
      </p:sp>
      <p:sp>
        <p:nvSpPr>
          <p:cNvPr id="16" name="图片占位符 6">
            <a:extLst>
              <a:ext uri="{FF2B5EF4-FFF2-40B4-BE49-F238E27FC236}">
                <a16:creationId xmlns:a16="http://schemas.microsoft.com/office/drawing/2014/main" id="{7A691898-7B35-E74B-B1D8-B73E58C9317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0018585" y="6039046"/>
            <a:ext cx="3779508" cy="247099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zh-CN" altLang="en-US" sz="12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kumimoji="1" lang="zh-CN" altLang="en-US" dirty="0"/>
              <a:t>点击添加图片</a:t>
            </a:r>
          </a:p>
        </p:txBody>
      </p:sp>
      <p:sp>
        <p:nvSpPr>
          <p:cNvPr id="9" name="文本占位符 3">
            <a:extLst>
              <a:ext uri="{FF2B5EF4-FFF2-40B4-BE49-F238E27FC236}">
                <a16:creationId xmlns:a16="http://schemas.microsoft.com/office/drawing/2014/main" id="{DE9101A6-4174-8847-AE8C-EFB5A56F5F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5280" y="488577"/>
            <a:ext cx="9528350" cy="10844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99" b="0" i="0">
                <a:solidFill>
                  <a:schemeClr val="tx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页面主标题 </a:t>
            </a:r>
            <a:r>
              <a:rPr kumimoji="1" lang="en-US" altLang="zh-CN" dirty="0"/>
              <a:t>30</a:t>
            </a:r>
            <a:r>
              <a:rPr kumimoji="1" lang="zh-CN" altLang="en-US" dirty="0"/>
              <a:t>磅</a:t>
            </a:r>
          </a:p>
        </p:txBody>
      </p:sp>
    </p:spTree>
    <p:extLst>
      <p:ext uri="{BB962C8B-B14F-4D97-AF65-F5344CB8AC3E}">
        <p14:creationId xmlns:p14="http://schemas.microsoft.com/office/powerpoint/2010/main" val="2294214494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文-四图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占位符 3">
            <a:extLst>
              <a:ext uri="{FF2B5EF4-FFF2-40B4-BE49-F238E27FC236}">
                <a16:creationId xmlns:a16="http://schemas.microsoft.com/office/drawing/2014/main" id="{68E1DED5-97D6-4B4A-AED8-6B32E642DB4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403581" y="6490765"/>
            <a:ext cx="3788226" cy="55344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16</a:t>
            </a:r>
            <a:r>
              <a:rPr kumimoji="1" lang="zh-CN" altLang="en-US" dirty="0"/>
              <a:t>磅</a:t>
            </a:r>
          </a:p>
        </p:txBody>
      </p:sp>
      <p:sp>
        <p:nvSpPr>
          <p:cNvPr id="19" name="文本占位符 3">
            <a:extLst>
              <a:ext uri="{FF2B5EF4-FFF2-40B4-BE49-F238E27FC236}">
                <a16:creationId xmlns:a16="http://schemas.microsoft.com/office/drawing/2014/main" id="{AF393931-A70C-B045-B21D-CDAC4372C4D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612212" y="7027155"/>
            <a:ext cx="3366582" cy="1263941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50000"/>
              </a:lnSpc>
              <a:buNone/>
              <a:defRPr sz="1500" b="0" i="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10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#000000</a:t>
            </a:r>
            <a:r>
              <a:rPr kumimoji="1" lang="zh-CN" altLang="en-US" dirty="0"/>
              <a:t>。</a:t>
            </a:r>
          </a:p>
        </p:txBody>
      </p:sp>
      <p:sp>
        <p:nvSpPr>
          <p:cNvPr id="24" name="文本占位符 3">
            <a:extLst>
              <a:ext uri="{FF2B5EF4-FFF2-40B4-BE49-F238E27FC236}">
                <a16:creationId xmlns:a16="http://schemas.microsoft.com/office/drawing/2014/main" id="{DC470E06-A184-694A-BE1B-1F1EF965174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296789" y="6490765"/>
            <a:ext cx="3788226" cy="55344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16</a:t>
            </a:r>
            <a:r>
              <a:rPr kumimoji="1" lang="zh-CN" altLang="en-US" dirty="0"/>
              <a:t>磅</a:t>
            </a:r>
          </a:p>
        </p:txBody>
      </p:sp>
      <p:sp>
        <p:nvSpPr>
          <p:cNvPr id="25" name="文本占位符 3">
            <a:extLst>
              <a:ext uri="{FF2B5EF4-FFF2-40B4-BE49-F238E27FC236}">
                <a16:creationId xmlns:a16="http://schemas.microsoft.com/office/drawing/2014/main" id="{95D5F807-D0E0-EC44-A47A-B4E7A83947C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505420" y="7027155"/>
            <a:ext cx="3366582" cy="1263941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50000"/>
              </a:lnSpc>
              <a:buNone/>
              <a:defRPr sz="1500" b="0" i="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10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#000000</a:t>
            </a:r>
            <a:r>
              <a:rPr kumimoji="1" lang="zh-CN" altLang="en-US" dirty="0"/>
              <a:t>。</a:t>
            </a:r>
          </a:p>
        </p:txBody>
      </p:sp>
      <p:sp>
        <p:nvSpPr>
          <p:cNvPr id="26" name="文本占位符 3">
            <a:extLst>
              <a:ext uri="{FF2B5EF4-FFF2-40B4-BE49-F238E27FC236}">
                <a16:creationId xmlns:a16="http://schemas.microsoft.com/office/drawing/2014/main" id="{95BE16FE-15C5-D84B-BD11-D69C99CF307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197413" y="6490765"/>
            <a:ext cx="3788226" cy="55344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16</a:t>
            </a:r>
            <a:r>
              <a:rPr kumimoji="1" lang="zh-CN" altLang="en-US" dirty="0"/>
              <a:t>磅</a:t>
            </a:r>
          </a:p>
        </p:txBody>
      </p:sp>
      <p:sp>
        <p:nvSpPr>
          <p:cNvPr id="27" name="文本占位符 3">
            <a:extLst>
              <a:ext uri="{FF2B5EF4-FFF2-40B4-BE49-F238E27FC236}">
                <a16:creationId xmlns:a16="http://schemas.microsoft.com/office/drawing/2014/main" id="{CC6FF825-5AF9-BC4A-9A66-5B60B6AE8E4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06044" y="7027155"/>
            <a:ext cx="3366582" cy="1263941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50000"/>
              </a:lnSpc>
              <a:buNone/>
              <a:defRPr sz="1500" b="0" i="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10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#000000</a:t>
            </a:r>
            <a:r>
              <a:rPr kumimoji="1" lang="zh-CN" altLang="en-US" dirty="0"/>
              <a:t>。</a:t>
            </a:r>
          </a:p>
        </p:txBody>
      </p:sp>
      <p:sp>
        <p:nvSpPr>
          <p:cNvPr id="28" name="文本占位符 3">
            <a:extLst>
              <a:ext uri="{FF2B5EF4-FFF2-40B4-BE49-F238E27FC236}">
                <a16:creationId xmlns:a16="http://schemas.microsoft.com/office/drawing/2014/main" id="{4EAF9097-8D44-C94B-AFAF-308C9A092ED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3087676" y="6490765"/>
            <a:ext cx="3788226" cy="55344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16</a:t>
            </a:r>
            <a:r>
              <a:rPr kumimoji="1" lang="zh-CN" altLang="en-US" dirty="0"/>
              <a:t>磅</a:t>
            </a:r>
          </a:p>
        </p:txBody>
      </p:sp>
      <p:sp>
        <p:nvSpPr>
          <p:cNvPr id="29" name="文本占位符 3">
            <a:extLst>
              <a:ext uri="{FF2B5EF4-FFF2-40B4-BE49-F238E27FC236}">
                <a16:creationId xmlns:a16="http://schemas.microsoft.com/office/drawing/2014/main" id="{C05278A5-B4F1-954B-A3CF-5517C18C430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3296306" y="7027155"/>
            <a:ext cx="3366582" cy="1263941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50000"/>
              </a:lnSpc>
              <a:buNone/>
              <a:defRPr sz="1500" b="0" i="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10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#000000</a:t>
            </a:r>
            <a:r>
              <a:rPr kumimoji="1" lang="zh-CN" altLang="en-US" dirty="0"/>
              <a:t>。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B3AF1DA-E0D8-924B-8F43-79590FD282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4913" y="289813"/>
            <a:ext cx="1240565" cy="553445"/>
          </a:xfrm>
          <a:prstGeom prst="rect">
            <a:avLst/>
          </a:prstGeom>
        </p:spPr>
      </p:pic>
      <p:sp>
        <p:nvSpPr>
          <p:cNvPr id="4" name="灯片编号占位符 1">
            <a:extLst>
              <a:ext uri="{FF2B5EF4-FFF2-40B4-BE49-F238E27FC236}">
                <a16:creationId xmlns:a16="http://schemas.microsoft.com/office/drawing/2014/main" id="{4962DD0C-1383-6C40-9317-5C16CF53A2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7526871" y="9819836"/>
            <a:ext cx="306174" cy="287258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803C8D85-F895-0742-8B3C-A14369D4071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550659" y="2849684"/>
            <a:ext cx="3489690" cy="331826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en-US" sz="12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 err="1"/>
              <a:t>点击添加图片</a:t>
            </a:r>
            <a:endParaRPr lang="en-US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5AD1CBFD-D51C-AF43-B96C-BD095600BF6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447345" y="2849684"/>
            <a:ext cx="3489690" cy="331826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en-US" sz="12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 err="1"/>
              <a:t>点击添加图片</a:t>
            </a:r>
            <a:endParaRPr lang="en-US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CA859CAB-8D44-0647-913C-627924496E4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344031" y="2849684"/>
            <a:ext cx="3489690" cy="331826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en-US" sz="12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 err="1"/>
              <a:t>点击添加图片</a:t>
            </a:r>
            <a:endParaRPr lang="en-US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9368F8AB-CCF8-0E45-8127-5F49E006E69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3240716" y="2849684"/>
            <a:ext cx="3489690" cy="331826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marL="342854" indent="-342854" algn="ctr">
              <a:buFontTx/>
              <a:buNone/>
              <a:defRPr kumimoji="1" lang="en-US" sz="12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 err="1"/>
              <a:t>点击添加图片</a:t>
            </a:r>
            <a:endParaRPr lang="en-US" dirty="0"/>
          </a:p>
        </p:txBody>
      </p:sp>
      <p:sp>
        <p:nvSpPr>
          <p:cNvPr id="10" name="文本占位符 3">
            <a:extLst>
              <a:ext uri="{FF2B5EF4-FFF2-40B4-BE49-F238E27FC236}">
                <a16:creationId xmlns:a16="http://schemas.microsoft.com/office/drawing/2014/main" id="{41E30E25-C521-BF4D-9A66-F9018AB4A25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280" y="488577"/>
            <a:ext cx="9528350" cy="10844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99" b="0" i="0">
                <a:solidFill>
                  <a:schemeClr val="tx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页面主标题 </a:t>
            </a:r>
            <a:r>
              <a:rPr kumimoji="1" lang="en-US" altLang="zh-CN" dirty="0"/>
              <a:t>30</a:t>
            </a:r>
            <a:r>
              <a:rPr kumimoji="1" lang="zh-CN" altLang="en-US" dirty="0"/>
              <a:t>磅</a:t>
            </a:r>
          </a:p>
        </p:txBody>
      </p:sp>
    </p:spTree>
    <p:extLst>
      <p:ext uri="{BB962C8B-B14F-4D97-AF65-F5344CB8AC3E}">
        <p14:creationId xmlns:p14="http://schemas.microsoft.com/office/powerpoint/2010/main" val="3492524017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文-四图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9351BEC-F07A-C848-B576-8F3799D3B8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7526871" y="9819836"/>
            <a:ext cx="306174" cy="287258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5E395CCD-E508-4744-A14B-51F4DD5857D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3818679" y="257202"/>
            <a:ext cx="4213778" cy="472437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en-US" sz="12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 err="1"/>
              <a:t>点击添加图片</a:t>
            </a:r>
            <a:endParaRPr lang="en-US" dirty="0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565853D2-96F5-5449-AD81-D832C300A13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085088" y="5237392"/>
            <a:ext cx="4469313" cy="4820808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en-US" sz="12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 err="1"/>
              <a:t>点击添加图片</a:t>
            </a:r>
            <a:endParaRPr lang="en-US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0755E37C-CFF1-1049-89E8-C2A00755B9A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085088" y="257202"/>
            <a:ext cx="4469313" cy="472437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en-US" sz="12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 err="1"/>
              <a:t>点击添加图片</a:t>
            </a:r>
            <a:endParaRPr lang="en-US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032AB03-98B3-FF4D-9F81-A35A6CB01E2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3818679" y="5237389"/>
            <a:ext cx="4213778" cy="4820808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en-US" sz="12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 err="1"/>
              <a:t>点击添加图片</a:t>
            </a:r>
            <a:endParaRPr lang="en-US" dirty="0"/>
          </a:p>
        </p:txBody>
      </p:sp>
      <p:sp>
        <p:nvSpPr>
          <p:cNvPr id="9" name="文本占位符 3">
            <a:extLst>
              <a:ext uri="{FF2B5EF4-FFF2-40B4-BE49-F238E27FC236}">
                <a16:creationId xmlns:a16="http://schemas.microsoft.com/office/drawing/2014/main" id="{7D3FD0F9-6E73-694D-897F-3A7766F8905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5281" y="488577"/>
            <a:ext cx="7751746" cy="10844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99" b="0" i="0">
                <a:solidFill>
                  <a:schemeClr val="tx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页面主标题 </a:t>
            </a:r>
            <a:r>
              <a:rPr kumimoji="1" lang="en-US" altLang="zh-CN" dirty="0"/>
              <a:t>30</a:t>
            </a:r>
            <a:r>
              <a:rPr kumimoji="1" lang="zh-CN" altLang="en-US" dirty="0"/>
              <a:t>磅</a:t>
            </a:r>
          </a:p>
        </p:txBody>
      </p:sp>
      <p:sp>
        <p:nvSpPr>
          <p:cNvPr id="11" name="文本占位符 14">
            <a:extLst>
              <a:ext uri="{FF2B5EF4-FFF2-40B4-BE49-F238E27FC236}">
                <a16:creationId xmlns:a16="http://schemas.microsoft.com/office/drawing/2014/main" id="{EA1956A3-B2BB-B54A-8723-6F047785AEF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1086" y="4660186"/>
            <a:ext cx="6511870" cy="1084473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None/>
              <a:defRPr sz="180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2pPr marL="476209" indent="0">
              <a:buNone/>
              <a:defRPr sz="1800"/>
            </a:lvl2pPr>
            <a:lvl3pPr marL="952419" indent="0">
              <a:buNone/>
              <a:defRPr sz="1800"/>
            </a:lvl3pPr>
            <a:lvl4pPr marL="1428630" indent="0">
              <a:buNone/>
              <a:defRPr sz="1800"/>
            </a:lvl4pPr>
            <a:lvl5pPr marL="1904840" indent="0">
              <a:buNone/>
              <a:defRPr sz="1800"/>
            </a:lvl5pPr>
          </a:lstStyle>
          <a:p>
            <a:pPr algn="l">
              <a:lnSpc>
                <a:spcPct val="150000"/>
              </a:lnSpc>
            </a:pPr>
            <a:r>
              <a:rPr lang="zh-CN" altLang="en-US" sz="1800" dirty="0">
                <a:solidFill>
                  <a:schemeClr val="bg2">
                    <a:lumMod val="10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此处为正文，字体方正兰亭黑，字号</a:t>
            </a:r>
            <a:r>
              <a:rPr lang="en-US" altLang="zh-CN" sz="1800" dirty="0">
                <a:solidFill>
                  <a:schemeClr val="bg2">
                    <a:lumMod val="10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12</a:t>
            </a:r>
            <a:r>
              <a:rPr lang="zh-CN" altLang="en-US" sz="1800" dirty="0">
                <a:solidFill>
                  <a:schemeClr val="bg2">
                    <a:lumMod val="10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磅，字重</a:t>
            </a:r>
            <a:r>
              <a:rPr lang="en" altLang="zh-CN" sz="1800" dirty="0">
                <a:solidFill>
                  <a:schemeClr val="bg2">
                    <a:lumMod val="10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Regular</a:t>
            </a:r>
            <a:r>
              <a:rPr lang="zh-CN" altLang="en" sz="1800" dirty="0">
                <a:solidFill>
                  <a:schemeClr val="bg2">
                    <a:lumMod val="10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，</a:t>
            </a:r>
            <a:r>
              <a:rPr lang="zh-CN" altLang="en-US" sz="1800" dirty="0">
                <a:solidFill>
                  <a:schemeClr val="bg2">
                    <a:lumMod val="10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行距</a:t>
            </a:r>
            <a:r>
              <a:rPr lang="en-US" altLang="zh-CN" sz="1800" dirty="0">
                <a:solidFill>
                  <a:schemeClr val="bg2">
                    <a:lumMod val="10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1.5</a:t>
            </a:r>
            <a:r>
              <a:rPr lang="zh-CN" altLang="en-US" sz="1800" dirty="0">
                <a:solidFill>
                  <a:schemeClr val="bg2">
                    <a:lumMod val="10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倍，色值</a:t>
            </a:r>
            <a:r>
              <a:rPr lang="en-US" altLang="zh-CN" sz="1800" dirty="0">
                <a:solidFill>
                  <a:schemeClr val="bg2">
                    <a:lumMod val="10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#000000</a:t>
            </a:r>
            <a:r>
              <a:rPr lang="zh-CN" altLang="en-US" sz="1800" dirty="0">
                <a:latin typeface="FZLanTingHei-R-GBK" panose="02000000000000000000" pitchFamily="2" charset="-122"/>
                <a:ea typeface="FZLanTingHei-R-GBK" panose="02000000000000000000" pitchFamily="2" charset="-122"/>
              </a:rPr>
              <a:t>。</a:t>
            </a:r>
          </a:p>
        </p:txBody>
      </p:sp>
      <p:sp>
        <p:nvSpPr>
          <p:cNvPr id="12" name="文本占位符 10">
            <a:extLst>
              <a:ext uri="{FF2B5EF4-FFF2-40B4-BE49-F238E27FC236}">
                <a16:creationId xmlns:a16="http://schemas.microsoft.com/office/drawing/2014/main" id="{1A68F221-F9FF-454F-9E18-4B5A9495872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5281" y="3803981"/>
            <a:ext cx="3782965" cy="6530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tx2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24</a:t>
            </a:r>
            <a:r>
              <a:rPr kumimoji="1" lang="zh-CN" altLang="en-US" dirty="0"/>
              <a:t>磅</a:t>
            </a:r>
          </a:p>
        </p:txBody>
      </p:sp>
    </p:spTree>
    <p:extLst>
      <p:ext uri="{BB962C8B-B14F-4D97-AF65-F5344CB8AC3E}">
        <p14:creationId xmlns:p14="http://schemas.microsoft.com/office/powerpoint/2010/main" val="3153649833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文-四图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>
            <a:extLst>
              <a:ext uri="{FF2B5EF4-FFF2-40B4-BE49-F238E27FC236}">
                <a16:creationId xmlns:a16="http://schemas.microsoft.com/office/drawing/2014/main" id="{2612E835-36E0-6745-929C-BECEA477D87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10884" y="-13513"/>
            <a:ext cx="4535409" cy="103235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zh-CN" altLang="en-US" sz="12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kumimoji="1" lang="zh-CN" altLang="en-US" dirty="0"/>
              <a:t>点击添加图片</a:t>
            </a:r>
          </a:p>
        </p:txBody>
      </p:sp>
      <p:sp>
        <p:nvSpPr>
          <p:cNvPr id="9" name="图片占位符 7">
            <a:extLst>
              <a:ext uri="{FF2B5EF4-FFF2-40B4-BE49-F238E27FC236}">
                <a16:creationId xmlns:a16="http://schemas.microsoft.com/office/drawing/2014/main" id="{CDE98053-FE0C-6B4B-9526-836AEF4D62C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8182" y="-13513"/>
            <a:ext cx="4535409" cy="103235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zh-CN" altLang="en-US" sz="12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kumimoji="1" lang="zh-CN" altLang="en-US" dirty="0"/>
              <a:t>点击添加图片</a:t>
            </a:r>
          </a:p>
        </p:txBody>
      </p:sp>
      <p:sp>
        <p:nvSpPr>
          <p:cNvPr id="10" name="图片占位符 7">
            <a:extLst>
              <a:ext uri="{FF2B5EF4-FFF2-40B4-BE49-F238E27FC236}">
                <a16:creationId xmlns:a16="http://schemas.microsoft.com/office/drawing/2014/main" id="{547DFFD5-6E07-1544-9ABB-3B45D9D48E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167249" y="-13513"/>
            <a:ext cx="4535409" cy="103235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zh-CN" altLang="en-US" sz="12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kumimoji="1" lang="zh-CN" altLang="en-US" dirty="0"/>
              <a:t>点击添加图片</a:t>
            </a:r>
          </a:p>
        </p:txBody>
      </p:sp>
      <p:sp>
        <p:nvSpPr>
          <p:cNvPr id="11" name="图片占位符 7">
            <a:extLst>
              <a:ext uri="{FF2B5EF4-FFF2-40B4-BE49-F238E27FC236}">
                <a16:creationId xmlns:a16="http://schemas.microsoft.com/office/drawing/2014/main" id="{DE30C907-BF64-0E47-9531-F4B5CB22D5F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3756316" y="-13513"/>
            <a:ext cx="4535409" cy="103235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marL="0" indent="0" algn="ctr">
              <a:buNone/>
              <a:defRPr kumimoji="1" lang="zh-CN" altLang="en-US" sz="1200">
                <a:solidFill>
                  <a:schemeClr val="bg1"/>
                </a:solidFill>
              </a:defRPr>
            </a:lvl1pPr>
          </a:lstStyle>
          <a:p>
            <a:pPr marL="476212" lvl="0" indent="-476212" algn="ctr"/>
            <a:r>
              <a:rPr kumimoji="1" lang="zh-CN" altLang="en-US" dirty="0"/>
              <a:t>点击添加图片</a:t>
            </a:r>
          </a:p>
        </p:txBody>
      </p:sp>
      <p:sp>
        <p:nvSpPr>
          <p:cNvPr id="7" name="矩形">
            <a:extLst>
              <a:ext uri="{FF2B5EF4-FFF2-40B4-BE49-F238E27FC236}">
                <a16:creationId xmlns:a16="http://schemas.microsoft.com/office/drawing/2014/main" id="{F8AD1192-3E58-524C-ADC0-D9577D30801E}"/>
              </a:ext>
            </a:extLst>
          </p:cNvPr>
          <p:cNvSpPr/>
          <p:nvPr userDrawn="1"/>
        </p:nvSpPr>
        <p:spPr>
          <a:xfrm>
            <a:off x="1191" y="5087405"/>
            <a:ext cx="18285618" cy="522695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/>
          </a:gradFill>
          <a:ln w="12700">
            <a:miter lim="400000"/>
          </a:ln>
        </p:spPr>
        <p:txBody>
          <a:bodyPr lIns="38095" tIns="38095" rIns="38095" bIns="38095" anchor="ctr"/>
          <a:lstStyle/>
          <a:p>
            <a:pPr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 b="0"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0" name="文本占位符 3">
            <a:extLst>
              <a:ext uri="{FF2B5EF4-FFF2-40B4-BE49-F238E27FC236}">
                <a16:creationId xmlns:a16="http://schemas.microsoft.com/office/drawing/2014/main" id="{27ED4B11-F4E1-CE41-B696-F85CB00316A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8244" y="7690607"/>
            <a:ext cx="3139259" cy="6966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16</a:t>
            </a:r>
            <a:r>
              <a:rPr kumimoji="1" lang="zh-CN" altLang="en-US" dirty="0"/>
              <a:t>磅</a:t>
            </a:r>
          </a:p>
        </p:txBody>
      </p:sp>
      <p:sp>
        <p:nvSpPr>
          <p:cNvPr id="21" name="文本占位符 3">
            <a:extLst>
              <a:ext uri="{FF2B5EF4-FFF2-40B4-BE49-F238E27FC236}">
                <a16:creationId xmlns:a16="http://schemas.microsoft.com/office/drawing/2014/main" id="{B4E1186A-DC42-4A44-959F-C7A21E3B4A7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76815" y="8303512"/>
            <a:ext cx="3139259" cy="1263941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50000"/>
              </a:lnSpc>
              <a:buNone/>
              <a:defRPr sz="1500" b="0" i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10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#FFFFFF</a:t>
            </a:r>
            <a:r>
              <a:rPr kumimoji="1" lang="zh-CN" altLang="en-US" dirty="0"/>
              <a:t>。</a:t>
            </a:r>
          </a:p>
        </p:txBody>
      </p:sp>
      <p:sp>
        <p:nvSpPr>
          <p:cNvPr id="22" name="文本占位符 3">
            <a:extLst>
              <a:ext uri="{FF2B5EF4-FFF2-40B4-BE49-F238E27FC236}">
                <a16:creationId xmlns:a16="http://schemas.microsoft.com/office/drawing/2014/main" id="{C8D90DC6-3D69-2541-A062-0DF68096580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257733" y="7693278"/>
            <a:ext cx="3139259" cy="6966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16</a:t>
            </a:r>
            <a:r>
              <a:rPr kumimoji="1" lang="zh-CN" altLang="en-US" dirty="0"/>
              <a:t>磅</a:t>
            </a:r>
          </a:p>
        </p:txBody>
      </p:sp>
      <p:sp>
        <p:nvSpPr>
          <p:cNvPr id="23" name="文本占位符 3">
            <a:extLst>
              <a:ext uri="{FF2B5EF4-FFF2-40B4-BE49-F238E27FC236}">
                <a16:creationId xmlns:a16="http://schemas.microsoft.com/office/drawing/2014/main" id="{38A1058D-2147-7F48-AF29-2610B687D12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246305" y="8306183"/>
            <a:ext cx="3139259" cy="1263941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50000"/>
              </a:lnSpc>
              <a:buNone/>
              <a:defRPr sz="1500" b="0" i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10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#FFFFFF</a:t>
            </a:r>
            <a:r>
              <a:rPr kumimoji="1" lang="zh-CN" altLang="en-US" dirty="0"/>
              <a:t>。</a:t>
            </a:r>
          </a:p>
        </p:txBody>
      </p:sp>
      <p:sp>
        <p:nvSpPr>
          <p:cNvPr id="24" name="文本占位符 3">
            <a:extLst>
              <a:ext uri="{FF2B5EF4-FFF2-40B4-BE49-F238E27FC236}">
                <a16:creationId xmlns:a16="http://schemas.microsoft.com/office/drawing/2014/main" id="{57BBE337-CE54-DF47-AAF8-65688ED9C4C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858191" y="7693278"/>
            <a:ext cx="3139259" cy="6966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16</a:t>
            </a:r>
            <a:r>
              <a:rPr kumimoji="1" lang="zh-CN" altLang="en-US" dirty="0"/>
              <a:t>磅</a:t>
            </a:r>
          </a:p>
        </p:txBody>
      </p:sp>
      <p:sp>
        <p:nvSpPr>
          <p:cNvPr id="25" name="文本占位符 3">
            <a:extLst>
              <a:ext uri="{FF2B5EF4-FFF2-40B4-BE49-F238E27FC236}">
                <a16:creationId xmlns:a16="http://schemas.microsoft.com/office/drawing/2014/main" id="{8A8936F5-8042-A945-84CC-DEBD36E015E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846762" y="8306183"/>
            <a:ext cx="3139259" cy="1263941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50000"/>
              </a:lnSpc>
              <a:buNone/>
              <a:defRPr sz="1500" b="0" i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10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#FFFFFF</a:t>
            </a:r>
            <a:r>
              <a:rPr kumimoji="1" lang="zh-CN" altLang="en-US" dirty="0"/>
              <a:t>。</a:t>
            </a:r>
          </a:p>
        </p:txBody>
      </p:sp>
      <p:sp>
        <p:nvSpPr>
          <p:cNvPr id="26" name="文本占位符 3">
            <a:extLst>
              <a:ext uri="{FF2B5EF4-FFF2-40B4-BE49-F238E27FC236}">
                <a16:creationId xmlns:a16="http://schemas.microsoft.com/office/drawing/2014/main" id="{F2A070CF-741E-734D-8A24-15DEB020A18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441109" y="7693278"/>
            <a:ext cx="3139259" cy="6966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16</a:t>
            </a:r>
            <a:r>
              <a:rPr kumimoji="1" lang="zh-CN" altLang="en-US" dirty="0"/>
              <a:t>磅</a:t>
            </a:r>
          </a:p>
        </p:txBody>
      </p:sp>
      <p:sp>
        <p:nvSpPr>
          <p:cNvPr id="27" name="文本占位符 3">
            <a:extLst>
              <a:ext uri="{FF2B5EF4-FFF2-40B4-BE49-F238E27FC236}">
                <a16:creationId xmlns:a16="http://schemas.microsoft.com/office/drawing/2014/main" id="{E6345616-C7AD-A647-AFB0-E068B6E4E08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4429681" y="8306183"/>
            <a:ext cx="3139259" cy="1263941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50000"/>
              </a:lnSpc>
              <a:buNone/>
              <a:defRPr sz="1500" b="0" i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10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#FFFFFF</a:t>
            </a:r>
            <a:r>
              <a:rPr kumimoji="1" lang="zh-CN" altLang="en-US" dirty="0"/>
              <a:t>。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A477FB35-3D68-D54B-8B14-D03F8B1B7C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7526868" y="9819836"/>
            <a:ext cx="306174" cy="287258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28" name="文本占位符 3">
            <a:extLst>
              <a:ext uri="{FF2B5EF4-FFF2-40B4-BE49-F238E27FC236}">
                <a16:creationId xmlns:a16="http://schemas.microsoft.com/office/drawing/2014/main" id="{BA1C6BBD-C037-964B-B011-B94D5797D67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5280" y="488577"/>
            <a:ext cx="9528350" cy="10844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99" b="0" i="0">
                <a:solidFill>
                  <a:schemeClr val="bg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页面主标题 </a:t>
            </a:r>
            <a:r>
              <a:rPr kumimoji="1" lang="en-US" altLang="zh-CN" dirty="0"/>
              <a:t>30</a:t>
            </a:r>
            <a:r>
              <a:rPr kumimoji="1" lang="zh-CN" altLang="en-US" dirty="0"/>
              <a:t>磅</a:t>
            </a:r>
          </a:p>
        </p:txBody>
      </p:sp>
    </p:spTree>
    <p:extLst>
      <p:ext uri="{BB962C8B-B14F-4D97-AF65-F5344CB8AC3E}">
        <p14:creationId xmlns:p14="http://schemas.microsoft.com/office/powerpoint/2010/main" val="2545534996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5C7BD-767B-E14D-9FB2-3B05672BBF75}" type="datetimeFigureOut">
              <a:rPr kumimoji="1" lang="zh-CN" altLang="en-US" smtClean="0"/>
              <a:t>2023/6/8</a:t>
            </a:fld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0223D-FBEA-4844-A063-E6CA64EE6CE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文-六图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2">
            <a:extLst>
              <a:ext uri="{FF2B5EF4-FFF2-40B4-BE49-F238E27FC236}">
                <a16:creationId xmlns:a16="http://schemas.microsoft.com/office/drawing/2014/main" id="{7D2255BF-A18D-3F4F-9EBA-8D8BF89E7B7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284677" y="2786890"/>
            <a:ext cx="4861111" cy="311641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zh-CN" altLang="en-US" sz="1200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kumimoji="1" lang="zh-CN" altLang="en-US" dirty="0"/>
              <a:t>点击添加图片</a:t>
            </a:r>
          </a:p>
        </p:txBody>
      </p:sp>
      <p:sp>
        <p:nvSpPr>
          <p:cNvPr id="22" name="图片占位符 2">
            <a:extLst>
              <a:ext uri="{FF2B5EF4-FFF2-40B4-BE49-F238E27FC236}">
                <a16:creationId xmlns:a16="http://schemas.microsoft.com/office/drawing/2014/main" id="{81762D4F-3C9A-AC4E-AA15-46BD69C9E6C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713445" y="2786888"/>
            <a:ext cx="4861111" cy="311641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zh-CN" altLang="en-US" sz="1200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kumimoji="1" lang="zh-CN" altLang="en-US" dirty="0"/>
              <a:t>点击添加图片</a:t>
            </a:r>
          </a:p>
        </p:txBody>
      </p:sp>
      <p:sp>
        <p:nvSpPr>
          <p:cNvPr id="23" name="图片占位符 2">
            <a:extLst>
              <a:ext uri="{FF2B5EF4-FFF2-40B4-BE49-F238E27FC236}">
                <a16:creationId xmlns:a16="http://schemas.microsoft.com/office/drawing/2014/main" id="{F8693428-E40E-F940-866C-47FB67D30EF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2142214" y="2786887"/>
            <a:ext cx="4861111" cy="311641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zh-CN" altLang="en-US" sz="1200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kumimoji="1" lang="zh-CN" altLang="en-US" dirty="0"/>
              <a:t>点击添加图片</a:t>
            </a:r>
          </a:p>
        </p:txBody>
      </p:sp>
      <p:sp>
        <p:nvSpPr>
          <p:cNvPr id="24" name="图片占位符 2">
            <a:extLst>
              <a:ext uri="{FF2B5EF4-FFF2-40B4-BE49-F238E27FC236}">
                <a16:creationId xmlns:a16="http://schemas.microsoft.com/office/drawing/2014/main" id="{B4B9D7A3-D15C-F047-93E4-5C013B5D3AA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284677" y="6456371"/>
            <a:ext cx="4861111" cy="311641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marL="0" indent="0" algn="ctr">
              <a:buFontTx/>
              <a:buNone/>
              <a:defRPr kumimoji="1" lang="zh-CN" altLang="en-US" sz="1200" dirty="0">
                <a:solidFill>
                  <a:schemeClr val="bg1"/>
                </a:solidFill>
              </a:defRPr>
            </a:lvl1pPr>
          </a:lstStyle>
          <a:p>
            <a:pPr marL="476212" lvl="0" indent="-476212" algn="ctr"/>
            <a:r>
              <a:rPr kumimoji="1" lang="zh-CN" altLang="en-US" dirty="0"/>
              <a:t>点击添加图片</a:t>
            </a:r>
          </a:p>
        </p:txBody>
      </p:sp>
      <p:sp>
        <p:nvSpPr>
          <p:cNvPr id="26" name="图片占位符 2">
            <a:extLst>
              <a:ext uri="{FF2B5EF4-FFF2-40B4-BE49-F238E27FC236}">
                <a16:creationId xmlns:a16="http://schemas.microsoft.com/office/drawing/2014/main" id="{94F50468-0C1B-DF4C-9AD9-48B37192E35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713445" y="6456370"/>
            <a:ext cx="4861111" cy="311641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zh-CN" altLang="en-US" sz="1200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kumimoji="1" lang="zh-CN" altLang="en-US" dirty="0"/>
              <a:t>点击添加图片</a:t>
            </a:r>
          </a:p>
        </p:txBody>
      </p:sp>
      <p:sp>
        <p:nvSpPr>
          <p:cNvPr id="27" name="图片占位符 2">
            <a:extLst>
              <a:ext uri="{FF2B5EF4-FFF2-40B4-BE49-F238E27FC236}">
                <a16:creationId xmlns:a16="http://schemas.microsoft.com/office/drawing/2014/main" id="{A0334CBD-6455-0C47-868A-DD1AE3F97DC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2142214" y="6456368"/>
            <a:ext cx="4861111" cy="311641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zh-CN" altLang="en-US" sz="1200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kumimoji="1" lang="zh-CN" altLang="en-US" dirty="0"/>
              <a:t>点击添加图片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CC43D3D4-DABA-264F-A7D5-87F238142A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4913" y="289813"/>
            <a:ext cx="1240565" cy="553445"/>
          </a:xfrm>
          <a:prstGeom prst="rect">
            <a:avLst/>
          </a:prstGeom>
        </p:spPr>
      </p:pic>
      <p:sp>
        <p:nvSpPr>
          <p:cNvPr id="10" name="灯片编号占位符 1">
            <a:extLst>
              <a:ext uri="{FF2B5EF4-FFF2-40B4-BE49-F238E27FC236}">
                <a16:creationId xmlns:a16="http://schemas.microsoft.com/office/drawing/2014/main" id="{2EE1A245-7953-514E-98BB-81CFC38E80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7526871" y="9819836"/>
            <a:ext cx="306174" cy="287258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15" name="文本占位符 3">
            <a:extLst>
              <a:ext uri="{FF2B5EF4-FFF2-40B4-BE49-F238E27FC236}">
                <a16:creationId xmlns:a16="http://schemas.microsoft.com/office/drawing/2014/main" id="{A31CAF1E-FE85-E245-9DA6-ED61BE9577F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5280" y="488577"/>
            <a:ext cx="9528350" cy="10844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99" b="0" i="0">
                <a:solidFill>
                  <a:schemeClr val="tx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页面主标题 </a:t>
            </a:r>
            <a:r>
              <a:rPr kumimoji="1" lang="en-US" altLang="zh-CN" dirty="0"/>
              <a:t>30</a:t>
            </a:r>
            <a:r>
              <a:rPr kumimoji="1" lang="zh-CN" altLang="en-US" dirty="0"/>
              <a:t>磅</a:t>
            </a:r>
          </a:p>
        </p:txBody>
      </p:sp>
    </p:spTree>
    <p:extLst>
      <p:ext uri="{BB962C8B-B14F-4D97-AF65-F5344CB8AC3E}">
        <p14:creationId xmlns:p14="http://schemas.microsoft.com/office/powerpoint/2010/main" val="3035618300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文-多图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3">
            <a:extLst>
              <a:ext uri="{FF2B5EF4-FFF2-40B4-BE49-F238E27FC236}">
                <a16:creationId xmlns:a16="http://schemas.microsoft.com/office/drawing/2014/main" id="{FDCA8C18-A6F1-9441-A6FE-9D36A00997A3}"/>
              </a:ext>
            </a:extLst>
          </p:cNvPr>
          <p:cNvSpPr/>
          <p:nvPr userDrawn="1"/>
        </p:nvSpPr>
        <p:spPr>
          <a:xfrm>
            <a:off x="5963918" y="1689870"/>
            <a:ext cx="3454743" cy="345839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1944" bIns="431944" rtlCol="0" anchor="b"/>
          <a:lstStyle/>
          <a:p>
            <a:pPr marL="0" marR="0" lvl="0" indent="0" algn="ctr" defTabSz="61904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799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Bold"/>
              <a:ea typeface="腾讯体 W7"/>
              <a:cs typeface="+mn-cs"/>
              <a:sym typeface="Helvetica Neue"/>
            </a:endParaRPr>
          </a:p>
        </p:txBody>
      </p:sp>
      <p:sp>
        <p:nvSpPr>
          <p:cNvPr id="14" name="文本占位符 3">
            <a:extLst>
              <a:ext uri="{FF2B5EF4-FFF2-40B4-BE49-F238E27FC236}">
                <a16:creationId xmlns:a16="http://schemas.microsoft.com/office/drawing/2014/main" id="{B4382485-1AD8-1840-96EA-39CB97D063C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28039" y="2097484"/>
            <a:ext cx="3110071" cy="108447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16</a:t>
            </a:r>
            <a:r>
              <a:rPr kumimoji="1" lang="zh-CN" altLang="en-US" dirty="0"/>
              <a:t>磅</a:t>
            </a:r>
          </a:p>
        </p:txBody>
      </p:sp>
      <p:sp>
        <p:nvSpPr>
          <p:cNvPr id="15" name="文本占位符 3">
            <a:extLst>
              <a:ext uri="{FF2B5EF4-FFF2-40B4-BE49-F238E27FC236}">
                <a16:creationId xmlns:a16="http://schemas.microsoft.com/office/drawing/2014/main" id="{9ED7688D-9711-A64C-867D-BA023AEC103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28039" y="3057421"/>
            <a:ext cx="3110071" cy="1263941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50000"/>
              </a:lnSpc>
              <a:buNone/>
              <a:defRPr sz="1500" b="0" i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10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#000000</a:t>
            </a:r>
            <a:r>
              <a:rPr kumimoji="1" lang="zh-CN" altLang="en-US" dirty="0"/>
              <a:t>。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A44B10C-FF92-5540-8342-4DBF15EDFA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4913" y="289813"/>
            <a:ext cx="1240565" cy="553445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9351BEC-F07A-C848-B576-8F3799D3B8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7526871" y="9819836"/>
            <a:ext cx="306174" cy="287258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289BDA33-3B2C-BD45-A0D3-A0C393CD725B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2302011" y="1689870"/>
            <a:ext cx="3455193" cy="345839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en-US" sz="12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 err="1"/>
              <a:t>点击添加图片</a:t>
            </a:r>
            <a:endParaRPr lang="en-US" dirty="0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8D0FA77C-DDE1-0441-9BC7-86709C2576E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2302012" y="5368904"/>
            <a:ext cx="4245676" cy="405051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en-US" sz="12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 err="1"/>
              <a:t>点击添加图片</a:t>
            </a:r>
            <a:endParaRPr lang="en-US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0F6B4B56-4E20-BD43-9E61-F36DD0EAA16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11774622" y="5368904"/>
            <a:ext cx="4245676" cy="405051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en-US" sz="12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 err="1"/>
              <a:t>点击添加图片</a:t>
            </a:r>
            <a:endParaRPr lang="en-US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3AE2E01A-9DA1-9D44-8237-B477588C4E10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9625376" y="1689870"/>
            <a:ext cx="6394924" cy="345839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en-US" sz="12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 err="1"/>
              <a:t>点击添加图片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A5425DF-6503-054F-A485-89DC97F66185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771957" y="5368904"/>
            <a:ext cx="4778396" cy="405051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en-US" sz="12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 err="1"/>
              <a:t>点击添加图片</a:t>
            </a:r>
            <a:endParaRPr lang="en-US" dirty="0"/>
          </a:p>
        </p:txBody>
      </p:sp>
      <p:sp>
        <p:nvSpPr>
          <p:cNvPr id="11" name="文本占位符 3">
            <a:extLst>
              <a:ext uri="{FF2B5EF4-FFF2-40B4-BE49-F238E27FC236}">
                <a16:creationId xmlns:a16="http://schemas.microsoft.com/office/drawing/2014/main" id="{1B4601CD-498B-E247-BAD5-6FE77890107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280" y="488577"/>
            <a:ext cx="9528350" cy="10844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99" b="0" i="0">
                <a:solidFill>
                  <a:schemeClr val="tx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页面主标题 </a:t>
            </a:r>
            <a:r>
              <a:rPr kumimoji="1" lang="en-US" altLang="zh-CN" dirty="0"/>
              <a:t>30</a:t>
            </a:r>
            <a:r>
              <a:rPr kumimoji="1" lang="zh-CN" altLang="en-US" dirty="0"/>
              <a:t>磅</a:t>
            </a:r>
          </a:p>
        </p:txBody>
      </p:sp>
    </p:spTree>
    <p:extLst>
      <p:ext uri="{BB962C8B-B14F-4D97-AF65-F5344CB8AC3E}">
        <p14:creationId xmlns:p14="http://schemas.microsoft.com/office/powerpoint/2010/main" val="1209035276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SIG彩色logo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A44B10C-FF92-5540-8342-4DBF15EDFA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4913" y="289813"/>
            <a:ext cx="1240565" cy="553445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9351BEC-F07A-C848-B576-8F3799D3B8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7526871" y="9819836"/>
            <a:ext cx="306174" cy="287258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12" name="文本占位符 3">
            <a:extLst>
              <a:ext uri="{FF2B5EF4-FFF2-40B4-BE49-F238E27FC236}">
                <a16:creationId xmlns:a16="http://schemas.microsoft.com/office/drawing/2014/main" id="{83155BDC-7218-3F46-8CA3-2B40398F363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280" y="488577"/>
            <a:ext cx="9528350" cy="10844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99" b="0" i="0">
                <a:solidFill>
                  <a:schemeClr val="tx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页面主标题 </a:t>
            </a:r>
            <a:r>
              <a:rPr kumimoji="1" lang="en-US" altLang="zh-CN" dirty="0"/>
              <a:t>30</a:t>
            </a:r>
            <a:r>
              <a:rPr kumimoji="1" lang="zh-CN" altLang="en-US" dirty="0"/>
              <a:t>磅</a:t>
            </a:r>
          </a:p>
        </p:txBody>
      </p:sp>
    </p:spTree>
    <p:extLst>
      <p:ext uri="{BB962C8B-B14F-4D97-AF65-F5344CB8AC3E}">
        <p14:creationId xmlns:p14="http://schemas.microsoft.com/office/powerpoint/2010/main" val="1975579181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左右-版式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">
            <a:extLst>
              <a:ext uri="{FF2B5EF4-FFF2-40B4-BE49-F238E27FC236}">
                <a16:creationId xmlns:a16="http://schemas.microsoft.com/office/drawing/2014/main" id="{29D3E255-8C44-274B-A57D-3B9B92682CA8}"/>
              </a:ext>
            </a:extLst>
          </p:cNvPr>
          <p:cNvSpPr/>
          <p:nvPr userDrawn="1"/>
        </p:nvSpPr>
        <p:spPr>
          <a:xfrm>
            <a:off x="-4181" y="-6357"/>
            <a:ext cx="9063213" cy="10309239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/>
          </a:p>
        </p:txBody>
      </p:sp>
      <p:sp>
        <p:nvSpPr>
          <p:cNvPr id="8" name="文本占位符 3">
            <a:extLst>
              <a:ext uri="{FF2B5EF4-FFF2-40B4-BE49-F238E27FC236}">
                <a16:creationId xmlns:a16="http://schemas.microsoft.com/office/drawing/2014/main" id="{70286C2D-D6B8-AF40-8A2E-4680C27CDCF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280" y="3438858"/>
            <a:ext cx="7262524" cy="10844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99" b="0" i="0">
                <a:solidFill>
                  <a:schemeClr val="bg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页面主标题 </a:t>
            </a:r>
            <a:r>
              <a:rPr kumimoji="1" lang="en-US" altLang="zh-CN" dirty="0"/>
              <a:t>30</a:t>
            </a:r>
            <a:r>
              <a:rPr kumimoji="1" lang="zh-CN" altLang="en-US" dirty="0"/>
              <a:t>磅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A44B10C-FF92-5540-8342-4DBF15EDFA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4913" y="289813"/>
            <a:ext cx="1240565" cy="553445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9351BEC-F07A-C848-B576-8F3799D3B8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7526871" y="9819836"/>
            <a:ext cx="306174" cy="287258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95743162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white-空白带页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1">
            <a:extLst>
              <a:ext uri="{FF2B5EF4-FFF2-40B4-BE49-F238E27FC236}">
                <a16:creationId xmlns:a16="http://schemas.microsoft.com/office/drawing/2014/main" id="{0EE0FAEA-DD0F-7148-9857-3132B4C5B5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7526871" y="9819836"/>
            <a:ext cx="306174" cy="287258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0633804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左右-版式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占位符 3">
            <a:extLst>
              <a:ext uri="{FF2B5EF4-FFF2-40B4-BE49-F238E27FC236}">
                <a16:creationId xmlns:a16="http://schemas.microsoft.com/office/drawing/2014/main" id="{9EF00687-721E-5740-805F-16EEA079548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760684" y="7993441"/>
            <a:ext cx="6692550" cy="1263941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buNone/>
              <a:defRPr sz="1500" b="0" i="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10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#000000</a:t>
            </a:r>
            <a:r>
              <a:rPr kumimoji="1" lang="zh-CN" altLang="en-US" dirty="0"/>
              <a:t>。段落与表格左对齐。</a:t>
            </a:r>
          </a:p>
        </p:txBody>
      </p:sp>
      <p:sp>
        <p:nvSpPr>
          <p:cNvPr id="21" name="图表占位符 20">
            <a:extLst>
              <a:ext uri="{FF2B5EF4-FFF2-40B4-BE49-F238E27FC236}">
                <a16:creationId xmlns:a16="http://schemas.microsoft.com/office/drawing/2014/main" id="{4AD3E6F9-3A68-FE48-B8A5-580A4E7793BE}"/>
              </a:ext>
            </a:extLst>
          </p:cNvPr>
          <p:cNvSpPr>
            <a:spLocks noGrp="1"/>
          </p:cNvSpPr>
          <p:nvPr>
            <p:ph type="chart" sz="quarter" idx="39" hasCustomPrompt="1"/>
          </p:nvPr>
        </p:nvSpPr>
        <p:spPr>
          <a:xfrm>
            <a:off x="7809241" y="1766142"/>
            <a:ext cx="8595436" cy="6182682"/>
          </a:xfrm>
          <a:prstGeom prst="rect">
            <a:avLst/>
          </a:prstGeom>
        </p:spPr>
        <p:txBody>
          <a:bodyPr/>
          <a:lstStyle>
            <a:lvl1pPr marL="0" marR="0" indent="0" algn="ctr" defTabSz="342872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3600" b="0" i="0">
                <a:solidFill>
                  <a:schemeClr val="tx2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</a:lstStyle>
          <a:p>
            <a:r>
              <a:rPr kumimoji="1" lang="zh-CN" altLang="en-US" dirty="0"/>
              <a:t>段落标题 </a:t>
            </a:r>
            <a:r>
              <a:rPr kumimoji="1" lang="en-US" altLang="zh-CN" dirty="0"/>
              <a:t>24</a:t>
            </a:r>
            <a:r>
              <a:rPr kumimoji="1" lang="zh-CN" altLang="en-US" dirty="0"/>
              <a:t>磅</a:t>
            </a:r>
          </a:p>
        </p:txBody>
      </p:sp>
      <p:sp>
        <p:nvSpPr>
          <p:cNvPr id="4" name="矩形">
            <a:extLst>
              <a:ext uri="{FF2B5EF4-FFF2-40B4-BE49-F238E27FC236}">
                <a16:creationId xmlns:a16="http://schemas.microsoft.com/office/drawing/2014/main" id="{6018A8EB-B542-8148-ADFD-3E3A902AB1D5}"/>
              </a:ext>
            </a:extLst>
          </p:cNvPr>
          <p:cNvSpPr/>
          <p:nvPr userDrawn="1"/>
        </p:nvSpPr>
        <p:spPr>
          <a:xfrm>
            <a:off x="-4181" y="-6357"/>
            <a:ext cx="5710850" cy="10309239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>
              <a:solidFill>
                <a:srgbClr val="0060F0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A44B10C-FF92-5540-8342-4DBF15EDFA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4913" y="289813"/>
            <a:ext cx="1240565" cy="553445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9351BEC-F07A-C848-B576-8F3799D3B8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7526871" y="9819836"/>
            <a:ext cx="306174" cy="287258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10" name="文本占位符 20">
            <a:extLst>
              <a:ext uri="{FF2B5EF4-FFF2-40B4-BE49-F238E27FC236}">
                <a16:creationId xmlns:a16="http://schemas.microsoft.com/office/drawing/2014/main" id="{15B9989D-0988-9D45-96A2-8803059B07E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163" y="1954090"/>
            <a:ext cx="4649975" cy="11512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99" b="1" i="0">
                <a:solidFill>
                  <a:schemeClr val="bg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</a:lstStyle>
          <a:p>
            <a:pPr lvl="0"/>
            <a:r>
              <a:rPr kumimoji="1" lang="zh-CN" altLang="en-US" dirty="0"/>
              <a:t>页面主标题 </a:t>
            </a:r>
            <a:r>
              <a:rPr kumimoji="1" lang="en-US" altLang="zh-CN" dirty="0"/>
              <a:t>30</a:t>
            </a:r>
            <a:r>
              <a:rPr kumimoji="1" lang="zh-CN" altLang="en-US" dirty="0"/>
              <a:t>磅</a:t>
            </a:r>
          </a:p>
        </p:txBody>
      </p:sp>
      <p:sp>
        <p:nvSpPr>
          <p:cNvPr id="11" name="文本占位符 20">
            <a:extLst>
              <a:ext uri="{FF2B5EF4-FFF2-40B4-BE49-F238E27FC236}">
                <a16:creationId xmlns:a16="http://schemas.microsoft.com/office/drawing/2014/main" id="{3E1B6133-CF41-1F4D-A9EF-9476DCE7A71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40449" y="4252742"/>
            <a:ext cx="4454420" cy="11512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800" b="0" i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12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#FFFFFF</a:t>
            </a:r>
            <a:r>
              <a:rPr kumimoji="1" lang="zh-CN" altLang="en-US" dirty="0"/>
              <a:t>。</a:t>
            </a:r>
          </a:p>
        </p:txBody>
      </p:sp>
      <p:sp>
        <p:nvSpPr>
          <p:cNvPr id="12" name="文本占位符 20">
            <a:extLst>
              <a:ext uri="{FF2B5EF4-FFF2-40B4-BE49-F238E27FC236}">
                <a16:creationId xmlns:a16="http://schemas.microsoft.com/office/drawing/2014/main" id="{2FC1F14D-70D0-5543-96EA-E39B195A5E8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40449" y="6719995"/>
            <a:ext cx="4454420" cy="11512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800" b="0" i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12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#FFFFFF</a:t>
            </a:r>
            <a:r>
              <a:rPr kumimoji="1" lang="zh-CN" altLang="en-US" dirty="0"/>
              <a:t>。</a:t>
            </a:r>
          </a:p>
        </p:txBody>
      </p:sp>
      <p:sp>
        <p:nvSpPr>
          <p:cNvPr id="14" name="文本占位符 20">
            <a:extLst>
              <a:ext uri="{FF2B5EF4-FFF2-40B4-BE49-F238E27FC236}">
                <a16:creationId xmlns:a16="http://schemas.microsoft.com/office/drawing/2014/main" id="{D2FFD819-AB66-3443-B7AC-4F4CF317F86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40449" y="3494357"/>
            <a:ext cx="2827289" cy="676949"/>
          </a:xfrm>
          <a:prstGeom prst="rect">
            <a:avLst/>
          </a:prstGeom>
        </p:spPr>
        <p:txBody>
          <a:bodyPr/>
          <a:lstStyle>
            <a:lvl1pPr marL="190484" indent="-190484" algn="l" defTabSz="342872">
              <a:lnSpc>
                <a:spcPct val="150000"/>
              </a:lnSpc>
              <a:spcAft>
                <a:spcPts val="750"/>
              </a:spcAft>
              <a:buSzPct val="125000"/>
              <a:buFontTx/>
              <a:buChar char="•"/>
              <a:defRPr lang="zh-CN" altLang="en-US" sz="2700"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marL="127006" indent="-127006" algn="l" defTabSz="228612">
              <a:lnSpc>
                <a:spcPct val="150000"/>
              </a:lnSpc>
              <a:spcAft>
                <a:spcPts val="500"/>
              </a:spcAft>
              <a:buSzPct val="125000"/>
              <a:buChar char="•"/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pPr>
            <a:r>
              <a:rPr lang="zh-CN" altLang="en-US" sz="2700" dirty="0"/>
              <a:t>段落标题 </a:t>
            </a:r>
            <a:r>
              <a:rPr lang="en-US" altLang="zh-CN" sz="2700" dirty="0"/>
              <a:t>18</a:t>
            </a:r>
            <a:r>
              <a:rPr lang="zh-CN" altLang="en-US" sz="2700" dirty="0"/>
              <a:t>磅</a:t>
            </a:r>
            <a:endParaRPr lang="zh-CN" altLang="en-US" sz="270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15" name="文本占位符 20">
            <a:extLst>
              <a:ext uri="{FF2B5EF4-FFF2-40B4-BE49-F238E27FC236}">
                <a16:creationId xmlns:a16="http://schemas.microsoft.com/office/drawing/2014/main" id="{572DFB31-97C7-3944-B343-2A498FD9752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40449" y="5948697"/>
            <a:ext cx="2827289" cy="676949"/>
          </a:xfrm>
          <a:prstGeom prst="rect">
            <a:avLst/>
          </a:prstGeom>
        </p:spPr>
        <p:txBody>
          <a:bodyPr/>
          <a:lstStyle>
            <a:lvl1pPr marL="190484" indent="-190484" algn="l" defTabSz="342872">
              <a:lnSpc>
                <a:spcPct val="150000"/>
              </a:lnSpc>
              <a:spcAft>
                <a:spcPts val="750"/>
              </a:spcAft>
              <a:buSzPct val="125000"/>
              <a:buFontTx/>
              <a:buChar char="•"/>
              <a:defRPr lang="zh-CN" altLang="en-US" sz="2700"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marL="127006" indent="-127006" algn="l" defTabSz="228612">
              <a:lnSpc>
                <a:spcPct val="150000"/>
              </a:lnSpc>
              <a:spcAft>
                <a:spcPts val="500"/>
              </a:spcAft>
              <a:buSzPct val="125000"/>
              <a:buChar char="•"/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pPr>
            <a:r>
              <a:rPr lang="zh-CN" altLang="en-US" sz="2700" dirty="0"/>
              <a:t>段落标题 </a:t>
            </a:r>
            <a:r>
              <a:rPr lang="en-US" altLang="zh-CN" sz="2700" dirty="0"/>
              <a:t>18</a:t>
            </a:r>
            <a:r>
              <a:rPr lang="zh-CN" altLang="en-US" sz="2700" dirty="0"/>
              <a:t>磅</a:t>
            </a:r>
            <a:endParaRPr lang="zh-CN" altLang="en-US" sz="270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</p:spTree>
    <p:extLst>
      <p:ext uri="{BB962C8B-B14F-4D97-AF65-F5344CB8AC3E}">
        <p14:creationId xmlns:p14="http://schemas.microsoft.com/office/powerpoint/2010/main" val="1369005756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左右-版式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A44B10C-FF92-5540-8342-4DBF15EDFA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4913" y="289813"/>
            <a:ext cx="1240565" cy="553445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9351BEC-F07A-C848-B576-8F3799D3B8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7526871" y="9819836"/>
            <a:ext cx="306174" cy="287258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8" name="矩形">
            <a:extLst>
              <a:ext uri="{FF2B5EF4-FFF2-40B4-BE49-F238E27FC236}">
                <a16:creationId xmlns:a16="http://schemas.microsoft.com/office/drawing/2014/main" id="{C6077091-B525-C346-A947-AA98CF31C7C8}"/>
              </a:ext>
            </a:extLst>
          </p:cNvPr>
          <p:cNvSpPr/>
          <p:nvPr userDrawn="1"/>
        </p:nvSpPr>
        <p:spPr>
          <a:xfrm>
            <a:off x="-4181" y="-6357"/>
            <a:ext cx="6969661" cy="10309239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>
              <a:solidFill>
                <a:srgbClr val="0060F0"/>
              </a:solidFill>
            </a:endParaRPr>
          </a:p>
        </p:txBody>
      </p:sp>
      <p:sp>
        <p:nvSpPr>
          <p:cNvPr id="11" name="文本占位符 20">
            <a:extLst>
              <a:ext uri="{FF2B5EF4-FFF2-40B4-BE49-F238E27FC236}">
                <a16:creationId xmlns:a16="http://schemas.microsoft.com/office/drawing/2014/main" id="{10246D6A-7248-F64D-BABC-5E2E76D9403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163" y="1954090"/>
            <a:ext cx="4649975" cy="11512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99" b="1" i="0">
                <a:solidFill>
                  <a:schemeClr val="bg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</a:lstStyle>
          <a:p>
            <a:pPr lvl="0"/>
            <a:r>
              <a:rPr kumimoji="1" lang="zh-CN" altLang="en-US" dirty="0"/>
              <a:t>页面主标题 </a:t>
            </a:r>
            <a:r>
              <a:rPr kumimoji="1" lang="en-US" altLang="zh-CN" dirty="0"/>
              <a:t>30</a:t>
            </a:r>
            <a:r>
              <a:rPr kumimoji="1" lang="zh-CN" altLang="en-US" dirty="0"/>
              <a:t>磅</a:t>
            </a:r>
          </a:p>
        </p:txBody>
      </p:sp>
      <p:sp>
        <p:nvSpPr>
          <p:cNvPr id="16" name="文本占位符 20">
            <a:extLst>
              <a:ext uri="{FF2B5EF4-FFF2-40B4-BE49-F238E27FC236}">
                <a16:creationId xmlns:a16="http://schemas.microsoft.com/office/drawing/2014/main" id="{2371FC42-7FE6-8E43-AEDB-0D0D431DC2F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40449" y="4252742"/>
            <a:ext cx="5399297" cy="11512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800" b="0" i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12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#FFFFFF</a:t>
            </a:r>
            <a:r>
              <a:rPr kumimoji="1" lang="zh-CN" altLang="en-US" dirty="0"/>
              <a:t>。</a:t>
            </a:r>
          </a:p>
        </p:txBody>
      </p:sp>
      <p:sp>
        <p:nvSpPr>
          <p:cNvPr id="17" name="文本占位符 20">
            <a:extLst>
              <a:ext uri="{FF2B5EF4-FFF2-40B4-BE49-F238E27FC236}">
                <a16:creationId xmlns:a16="http://schemas.microsoft.com/office/drawing/2014/main" id="{3E707B57-996E-2E45-9A8F-E52D637D327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40449" y="5561188"/>
            <a:ext cx="2827289" cy="676949"/>
          </a:xfrm>
          <a:prstGeom prst="rect">
            <a:avLst/>
          </a:prstGeom>
        </p:spPr>
        <p:txBody>
          <a:bodyPr/>
          <a:lstStyle>
            <a:lvl1pPr marL="190484" indent="-190484" algn="l" defTabSz="342872">
              <a:lnSpc>
                <a:spcPct val="150000"/>
              </a:lnSpc>
              <a:spcAft>
                <a:spcPts val="750"/>
              </a:spcAft>
              <a:buSzPct val="125000"/>
              <a:buFontTx/>
              <a:buChar char="•"/>
              <a:defRPr lang="zh-CN" altLang="en-US" sz="2700"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marL="127006" indent="-127006" algn="l" defTabSz="228612">
              <a:lnSpc>
                <a:spcPct val="150000"/>
              </a:lnSpc>
              <a:spcAft>
                <a:spcPts val="500"/>
              </a:spcAft>
              <a:buSzPct val="125000"/>
              <a:buChar char="•"/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pPr>
            <a:r>
              <a:rPr lang="zh-CN" altLang="en-US" sz="2700" dirty="0"/>
              <a:t>段落标题 </a:t>
            </a:r>
            <a:r>
              <a:rPr lang="en-US" altLang="zh-CN" sz="2700" dirty="0"/>
              <a:t>18</a:t>
            </a:r>
            <a:r>
              <a:rPr lang="zh-CN" altLang="en-US" sz="2700" dirty="0"/>
              <a:t>磅</a:t>
            </a:r>
            <a:endParaRPr lang="zh-CN" altLang="en-US" sz="270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18" name="文本占位符 20">
            <a:extLst>
              <a:ext uri="{FF2B5EF4-FFF2-40B4-BE49-F238E27FC236}">
                <a16:creationId xmlns:a16="http://schemas.microsoft.com/office/drawing/2014/main" id="{FB1BA362-B5F0-2F49-B9D0-786CD6139D1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40449" y="6319575"/>
            <a:ext cx="5399297" cy="11512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800" b="0" i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12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#FFFFFF</a:t>
            </a:r>
            <a:r>
              <a:rPr kumimoji="1" lang="zh-CN" altLang="en-US" dirty="0"/>
              <a:t>。</a:t>
            </a:r>
          </a:p>
        </p:txBody>
      </p:sp>
      <p:sp>
        <p:nvSpPr>
          <p:cNvPr id="19" name="文本占位符 20">
            <a:extLst>
              <a:ext uri="{FF2B5EF4-FFF2-40B4-BE49-F238E27FC236}">
                <a16:creationId xmlns:a16="http://schemas.microsoft.com/office/drawing/2014/main" id="{CCFA04E0-7DEE-DC4F-AE11-F48924E28B8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40449" y="3494357"/>
            <a:ext cx="2827289" cy="676949"/>
          </a:xfrm>
          <a:prstGeom prst="rect">
            <a:avLst/>
          </a:prstGeom>
        </p:spPr>
        <p:txBody>
          <a:bodyPr/>
          <a:lstStyle>
            <a:lvl1pPr marL="190484" indent="-190484" algn="l" defTabSz="342872">
              <a:lnSpc>
                <a:spcPct val="150000"/>
              </a:lnSpc>
              <a:spcAft>
                <a:spcPts val="750"/>
              </a:spcAft>
              <a:buSzPct val="125000"/>
              <a:buFontTx/>
              <a:buChar char="•"/>
              <a:defRPr lang="zh-CN" altLang="en-US" sz="2700"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marL="127006" indent="-127006" algn="l" defTabSz="228612">
              <a:lnSpc>
                <a:spcPct val="150000"/>
              </a:lnSpc>
              <a:spcAft>
                <a:spcPts val="500"/>
              </a:spcAft>
              <a:buSzPct val="125000"/>
              <a:buChar char="•"/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pPr>
            <a:r>
              <a:rPr lang="zh-CN" altLang="en-US" sz="2700" dirty="0"/>
              <a:t>段落标题 </a:t>
            </a:r>
            <a:r>
              <a:rPr lang="en-US" altLang="zh-CN" sz="2700" dirty="0"/>
              <a:t>18</a:t>
            </a:r>
            <a:r>
              <a:rPr lang="zh-CN" altLang="en-US" sz="2700" dirty="0"/>
              <a:t>磅</a:t>
            </a:r>
            <a:endParaRPr lang="zh-CN" altLang="en-US" sz="270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12" name="图表占位符 20">
            <a:extLst>
              <a:ext uri="{FF2B5EF4-FFF2-40B4-BE49-F238E27FC236}">
                <a16:creationId xmlns:a16="http://schemas.microsoft.com/office/drawing/2014/main" id="{621B74DB-1E81-E140-B1DD-31089AA6BAA9}"/>
              </a:ext>
            </a:extLst>
          </p:cNvPr>
          <p:cNvSpPr>
            <a:spLocks noGrp="1"/>
          </p:cNvSpPr>
          <p:nvPr>
            <p:ph type="chart" sz="quarter" idx="39" hasCustomPrompt="1"/>
          </p:nvPr>
        </p:nvSpPr>
        <p:spPr>
          <a:xfrm>
            <a:off x="8369065" y="1766142"/>
            <a:ext cx="8595436" cy="6182682"/>
          </a:xfrm>
          <a:prstGeom prst="rect">
            <a:avLst/>
          </a:prstGeom>
        </p:spPr>
        <p:txBody>
          <a:bodyPr/>
          <a:lstStyle>
            <a:lvl1pPr marL="0" marR="0" indent="0" algn="ctr" defTabSz="342872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3600" b="0" i="0">
                <a:solidFill>
                  <a:schemeClr val="tx2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</a:lstStyle>
          <a:p>
            <a:r>
              <a:rPr kumimoji="1" lang="zh-CN" altLang="en-US" dirty="0"/>
              <a:t>段落标题 </a:t>
            </a:r>
            <a:r>
              <a:rPr kumimoji="1" lang="en-US" altLang="zh-CN" dirty="0"/>
              <a:t>24</a:t>
            </a:r>
            <a:r>
              <a:rPr kumimoji="1" lang="zh-CN" altLang="en-US" dirty="0"/>
              <a:t>磅</a:t>
            </a:r>
          </a:p>
        </p:txBody>
      </p:sp>
      <p:sp>
        <p:nvSpPr>
          <p:cNvPr id="20" name="文本占位符 3">
            <a:extLst>
              <a:ext uri="{FF2B5EF4-FFF2-40B4-BE49-F238E27FC236}">
                <a16:creationId xmlns:a16="http://schemas.microsoft.com/office/drawing/2014/main" id="{A7FB4F4C-68AD-414F-986B-6653BB54980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320507" y="7993441"/>
            <a:ext cx="6692550" cy="1263941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buNone/>
              <a:defRPr sz="1500" b="0" i="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10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#000000</a:t>
            </a:r>
            <a:r>
              <a:rPr kumimoji="1" lang="zh-CN" altLang="en-US" dirty="0"/>
              <a:t>。段落与表格左对齐。</a:t>
            </a:r>
          </a:p>
        </p:txBody>
      </p:sp>
    </p:spTree>
    <p:extLst>
      <p:ext uri="{BB962C8B-B14F-4D97-AF65-F5344CB8AC3E}">
        <p14:creationId xmlns:p14="http://schemas.microsoft.com/office/powerpoint/2010/main" val="3007353738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左右-版式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占位符 3">
            <a:extLst>
              <a:ext uri="{FF2B5EF4-FFF2-40B4-BE49-F238E27FC236}">
                <a16:creationId xmlns:a16="http://schemas.microsoft.com/office/drawing/2014/main" id="{0F0ACCB3-1C28-C246-9B0D-5DCA916F594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834322" y="7993441"/>
            <a:ext cx="6007084" cy="1263941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buNone/>
              <a:defRPr sz="1500" b="0" i="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10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#000000</a:t>
            </a:r>
            <a:r>
              <a:rPr kumimoji="1" lang="zh-CN" altLang="en-US" dirty="0"/>
              <a:t>。段落与表格左对齐。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A44B10C-FF92-5540-8342-4DBF15EDFA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4913" y="289813"/>
            <a:ext cx="1240565" cy="553445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9351BEC-F07A-C848-B576-8F3799D3B8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7526871" y="9819836"/>
            <a:ext cx="306174" cy="287258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9" name="矩形">
            <a:extLst>
              <a:ext uri="{FF2B5EF4-FFF2-40B4-BE49-F238E27FC236}">
                <a16:creationId xmlns:a16="http://schemas.microsoft.com/office/drawing/2014/main" id="{5CE24B18-B827-6D4E-A32D-F6AE5AAFC956}"/>
              </a:ext>
            </a:extLst>
          </p:cNvPr>
          <p:cNvSpPr/>
          <p:nvPr userDrawn="1"/>
        </p:nvSpPr>
        <p:spPr>
          <a:xfrm>
            <a:off x="-4181" y="-6357"/>
            <a:ext cx="9063213" cy="10309239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>
              <a:solidFill>
                <a:srgbClr val="0060F0"/>
              </a:solidFill>
            </a:endParaRPr>
          </a:p>
        </p:txBody>
      </p:sp>
      <p:sp>
        <p:nvSpPr>
          <p:cNvPr id="18" name="文本占位符 20">
            <a:extLst>
              <a:ext uri="{FF2B5EF4-FFF2-40B4-BE49-F238E27FC236}">
                <a16:creationId xmlns:a16="http://schemas.microsoft.com/office/drawing/2014/main" id="{4730BDA7-99F4-754D-9E7C-9792C4DAD2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163" y="1954090"/>
            <a:ext cx="4649975" cy="11512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99" b="1" i="0">
                <a:solidFill>
                  <a:schemeClr val="bg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</a:lstStyle>
          <a:p>
            <a:pPr lvl="0"/>
            <a:r>
              <a:rPr kumimoji="1" lang="zh-CN" altLang="en-US" dirty="0"/>
              <a:t>页面主标题 </a:t>
            </a:r>
            <a:r>
              <a:rPr kumimoji="1" lang="en-US" altLang="zh-CN" dirty="0"/>
              <a:t>30</a:t>
            </a:r>
            <a:r>
              <a:rPr kumimoji="1" lang="zh-CN" altLang="en-US" dirty="0"/>
              <a:t>磅</a:t>
            </a:r>
          </a:p>
        </p:txBody>
      </p:sp>
      <p:sp>
        <p:nvSpPr>
          <p:cNvPr id="19" name="文本占位符 20">
            <a:extLst>
              <a:ext uri="{FF2B5EF4-FFF2-40B4-BE49-F238E27FC236}">
                <a16:creationId xmlns:a16="http://schemas.microsoft.com/office/drawing/2014/main" id="{BFECB93F-E76F-7348-85D8-9D26E3F9016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40450" y="4252742"/>
            <a:ext cx="7828077" cy="11512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800" b="0" i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12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#FFFFFF</a:t>
            </a:r>
            <a:r>
              <a:rPr kumimoji="1" lang="zh-CN" altLang="en-US" dirty="0"/>
              <a:t>。</a:t>
            </a:r>
          </a:p>
        </p:txBody>
      </p:sp>
      <p:sp>
        <p:nvSpPr>
          <p:cNvPr id="20" name="文本占位符 20">
            <a:extLst>
              <a:ext uri="{FF2B5EF4-FFF2-40B4-BE49-F238E27FC236}">
                <a16:creationId xmlns:a16="http://schemas.microsoft.com/office/drawing/2014/main" id="{EFE07B12-98EB-CE46-82AF-D41B4582549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40450" y="6319575"/>
            <a:ext cx="7828077" cy="11512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800" b="0" i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12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#FFFFFF</a:t>
            </a:r>
            <a:r>
              <a:rPr kumimoji="1" lang="zh-CN" altLang="en-US" dirty="0"/>
              <a:t>。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8C08773A-47AA-214B-BAA0-23E805208FD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40450" y="8377960"/>
            <a:ext cx="7828077" cy="11512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800" b="0" i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12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#FFFFFF</a:t>
            </a:r>
            <a:r>
              <a:rPr kumimoji="1" lang="zh-CN" altLang="en-US" dirty="0"/>
              <a:t>。</a:t>
            </a:r>
          </a:p>
        </p:txBody>
      </p:sp>
      <p:sp>
        <p:nvSpPr>
          <p:cNvPr id="22" name="文本占位符 20">
            <a:extLst>
              <a:ext uri="{FF2B5EF4-FFF2-40B4-BE49-F238E27FC236}">
                <a16:creationId xmlns:a16="http://schemas.microsoft.com/office/drawing/2014/main" id="{F268D761-9C69-EE42-9FEC-B48FF2FB7F0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40449" y="3494357"/>
            <a:ext cx="2827289" cy="676949"/>
          </a:xfrm>
          <a:prstGeom prst="rect">
            <a:avLst/>
          </a:prstGeom>
        </p:spPr>
        <p:txBody>
          <a:bodyPr/>
          <a:lstStyle>
            <a:lvl1pPr marL="190484" indent="-190484" algn="l" defTabSz="342872">
              <a:lnSpc>
                <a:spcPct val="150000"/>
              </a:lnSpc>
              <a:spcAft>
                <a:spcPts val="750"/>
              </a:spcAft>
              <a:buSzPct val="125000"/>
              <a:buFontTx/>
              <a:buChar char="•"/>
              <a:defRPr lang="zh-CN" altLang="en-US" sz="2700"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marL="127006" indent="-127006" algn="l" defTabSz="228612">
              <a:lnSpc>
                <a:spcPct val="150000"/>
              </a:lnSpc>
              <a:spcAft>
                <a:spcPts val="500"/>
              </a:spcAft>
              <a:buSzPct val="125000"/>
              <a:buChar char="•"/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pPr>
            <a:r>
              <a:rPr lang="zh-CN" altLang="en-US" sz="2700" dirty="0"/>
              <a:t>段落标题 </a:t>
            </a:r>
            <a:r>
              <a:rPr lang="en-US" altLang="zh-CN" sz="2700" dirty="0"/>
              <a:t>18</a:t>
            </a:r>
            <a:r>
              <a:rPr lang="zh-CN" altLang="en-US" sz="2700" dirty="0"/>
              <a:t>磅</a:t>
            </a:r>
            <a:endParaRPr lang="zh-CN" altLang="en-US" sz="270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23" name="文本占位符 20">
            <a:extLst>
              <a:ext uri="{FF2B5EF4-FFF2-40B4-BE49-F238E27FC236}">
                <a16:creationId xmlns:a16="http://schemas.microsoft.com/office/drawing/2014/main" id="{5ECC7253-BB46-B548-980A-6DAF88E55B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40449" y="5561188"/>
            <a:ext cx="2827289" cy="676949"/>
          </a:xfrm>
          <a:prstGeom prst="rect">
            <a:avLst/>
          </a:prstGeom>
        </p:spPr>
        <p:txBody>
          <a:bodyPr/>
          <a:lstStyle>
            <a:lvl1pPr marL="190484" indent="-190484" algn="l" defTabSz="342872">
              <a:lnSpc>
                <a:spcPct val="150000"/>
              </a:lnSpc>
              <a:spcAft>
                <a:spcPts val="750"/>
              </a:spcAft>
              <a:buSzPct val="125000"/>
              <a:buFontTx/>
              <a:buChar char="•"/>
              <a:defRPr lang="zh-CN" altLang="en-US" sz="2700"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marL="127006" indent="-127006" algn="l" defTabSz="228612">
              <a:lnSpc>
                <a:spcPct val="150000"/>
              </a:lnSpc>
              <a:spcAft>
                <a:spcPts val="500"/>
              </a:spcAft>
              <a:buSzPct val="125000"/>
              <a:buChar char="•"/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pPr>
            <a:r>
              <a:rPr lang="zh-CN" altLang="en-US" sz="2700" dirty="0"/>
              <a:t>段落标题 </a:t>
            </a:r>
            <a:r>
              <a:rPr lang="en-US" altLang="zh-CN" sz="2700" dirty="0"/>
              <a:t>18</a:t>
            </a:r>
            <a:r>
              <a:rPr lang="zh-CN" altLang="en-US" sz="2700" dirty="0"/>
              <a:t>磅</a:t>
            </a:r>
            <a:endParaRPr lang="zh-CN" altLang="en-US" sz="270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24" name="文本占位符 20">
            <a:extLst>
              <a:ext uri="{FF2B5EF4-FFF2-40B4-BE49-F238E27FC236}">
                <a16:creationId xmlns:a16="http://schemas.microsoft.com/office/drawing/2014/main" id="{3CC4548A-B3C8-2544-98BF-E1A960BC6D4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40449" y="7622565"/>
            <a:ext cx="2827289" cy="676949"/>
          </a:xfrm>
          <a:prstGeom prst="rect">
            <a:avLst/>
          </a:prstGeom>
        </p:spPr>
        <p:txBody>
          <a:bodyPr/>
          <a:lstStyle>
            <a:lvl1pPr marL="190484" indent="-190484" algn="l" defTabSz="342872">
              <a:lnSpc>
                <a:spcPct val="150000"/>
              </a:lnSpc>
              <a:spcAft>
                <a:spcPts val="750"/>
              </a:spcAft>
              <a:buSzPct val="125000"/>
              <a:buFontTx/>
              <a:buChar char="•"/>
              <a:defRPr lang="zh-CN" altLang="en-US" sz="2700"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marL="127006" indent="-127006" algn="l" defTabSz="228612">
              <a:lnSpc>
                <a:spcPct val="150000"/>
              </a:lnSpc>
              <a:spcAft>
                <a:spcPts val="500"/>
              </a:spcAft>
              <a:buSzPct val="125000"/>
              <a:buChar char="•"/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pPr>
            <a:r>
              <a:rPr lang="zh-CN" altLang="en-US" sz="2700" dirty="0"/>
              <a:t>段落标题 </a:t>
            </a:r>
            <a:r>
              <a:rPr lang="en-US" altLang="zh-CN" sz="2700" dirty="0"/>
              <a:t>18</a:t>
            </a:r>
            <a:r>
              <a:rPr lang="zh-CN" altLang="en-US" sz="2700" dirty="0"/>
              <a:t>磅</a:t>
            </a:r>
            <a:endParaRPr lang="zh-CN" altLang="en-US" sz="270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12" name="图表占位符 20">
            <a:extLst>
              <a:ext uri="{FF2B5EF4-FFF2-40B4-BE49-F238E27FC236}">
                <a16:creationId xmlns:a16="http://schemas.microsoft.com/office/drawing/2014/main" id="{DC00F513-DF08-664B-ACEC-72D1EA068425}"/>
              </a:ext>
            </a:extLst>
          </p:cNvPr>
          <p:cNvSpPr>
            <a:spLocks noGrp="1"/>
          </p:cNvSpPr>
          <p:nvPr>
            <p:ph type="chart" sz="quarter" idx="39" hasCustomPrompt="1"/>
          </p:nvPr>
        </p:nvSpPr>
        <p:spPr>
          <a:xfrm>
            <a:off x="10202677" y="1766142"/>
            <a:ext cx="7224788" cy="6182682"/>
          </a:xfrm>
          <a:prstGeom prst="rect">
            <a:avLst/>
          </a:prstGeom>
        </p:spPr>
        <p:txBody>
          <a:bodyPr/>
          <a:lstStyle>
            <a:lvl1pPr marL="0" marR="0" indent="0" algn="ctr" defTabSz="342872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3600" b="0" i="0">
                <a:solidFill>
                  <a:schemeClr val="tx2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</a:lstStyle>
          <a:p>
            <a:r>
              <a:rPr kumimoji="1" lang="zh-CN" altLang="en-US" dirty="0"/>
              <a:t>段落标题 </a:t>
            </a:r>
            <a:r>
              <a:rPr kumimoji="1" lang="en-US" altLang="zh-CN" dirty="0"/>
              <a:t>24</a:t>
            </a:r>
            <a:r>
              <a:rPr kumimoji="1" lang="zh-CN" altLang="en-US" dirty="0"/>
              <a:t>磅</a:t>
            </a:r>
          </a:p>
        </p:txBody>
      </p:sp>
    </p:spTree>
    <p:extLst>
      <p:ext uri="{BB962C8B-B14F-4D97-AF65-F5344CB8AC3E}">
        <p14:creationId xmlns:p14="http://schemas.microsoft.com/office/powerpoint/2010/main" val="648003243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white-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6772013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图文-单图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">
            <a:extLst>
              <a:ext uri="{FF2B5EF4-FFF2-40B4-BE49-F238E27FC236}">
                <a16:creationId xmlns:a16="http://schemas.microsoft.com/office/drawing/2014/main" id="{6018A8EB-B542-8148-ADFD-3E3A902AB1D5}"/>
              </a:ext>
            </a:extLst>
          </p:cNvPr>
          <p:cNvSpPr/>
          <p:nvPr userDrawn="1"/>
        </p:nvSpPr>
        <p:spPr>
          <a:xfrm>
            <a:off x="-4181" y="-6357"/>
            <a:ext cx="5710850" cy="10309239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>
              <a:solidFill>
                <a:srgbClr val="0060F0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A44B10C-FF92-5540-8342-4DBF15EDFA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4913" y="289813"/>
            <a:ext cx="1240565" cy="553445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9351BEC-F07A-C848-B576-8F3799D3B8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7526871" y="9819836"/>
            <a:ext cx="306174" cy="287258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7" name="图片占位符 6">
            <a:extLst>
              <a:ext uri="{FF2B5EF4-FFF2-40B4-BE49-F238E27FC236}">
                <a16:creationId xmlns:a16="http://schemas.microsoft.com/office/drawing/2014/main" id="{EA919183-ABD6-554D-B30D-85D3F2EA506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428533" y="1849563"/>
            <a:ext cx="9447569" cy="574889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marL="0" indent="0">
              <a:buFontTx/>
              <a:buNone/>
              <a:defRPr lang="zh-CN" altLang="en-US" sz="1200">
                <a:solidFill>
                  <a:schemeClr val="bg1"/>
                </a:solidFill>
              </a:defRPr>
            </a:lvl1pPr>
          </a:lstStyle>
          <a:p>
            <a:pPr lvl="0" algn="ctr"/>
            <a:r>
              <a:rPr kumimoji="1" lang="zh-CN" altLang="en-US" dirty="0"/>
              <a:t>点击添加图片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65D89592-18DA-D542-ACD8-B580340DD6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163" y="1954090"/>
            <a:ext cx="4649975" cy="11512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99" b="1" i="0">
                <a:solidFill>
                  <a:schemeClr val="bg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</a:lstStyle>
          <a:p>
            <a:pPr lvl="0"/>
            <a:r>
              <a:rPr kumimoji="1" lang="zh-CN" altLang="en-US" dirty="0"/>
              <a:t>页面主标题 </a:t>
            </a:r>
            <a:r>
              <a:rPr kumimoji="1" lang="en-US" altLang="zh-CN" dirty="0"/>
              <a:t>30</a:t>
            </a:r>
            <a:r>
              <a:rPr kumimoji="1" lang="zh-CN" altLang="en-US" dirty="0"/>
              <a:t>磅</a:t>
            </a:r>
          </a:p>
        </p:txBody>
      </p:sp>
      <p:sp>
        <p:nvSpPr>
          <p:cNvPr id="11" name="文本占位符 3">
            <a:extLst>
              <a:ext uri="{FF2B5EF4-FFF2-40B4-BE49-F238E27FC236}">
                <a16:creationId xmlns:a16="http://schemas.microsoft.com/office/drawing/2014/main" id="{E0909082-C6DF-C94F-AB7A-F399DA7580B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92587" y="8037142"/>
            <a:ext cx="8098945" cy="1263941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50000"/>
              </a:lnSpc>
              <a:buNone/>
              <a:defRPr sz="1800" b="0" i="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12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#000000</a:t>
            </a:r>
            <a:r>
              <a:rPr kumimoji="1" lang="zh-CN" altLang="en-US" dirty="0"/>
              <a:t>。段落与图片居中对齐。</a:t>
            </a:r>
          </a:p>
        </p:txBody>
      </p:sp>
      <p:sp>
        <p:nvSpPr>
          <p:cNvPr id="24" name="文本占位符 20">
            <a:extLst>
              <a:ext uri="{FF2B5EF4-FFF2-40B4-BE49-F238E27FC236}">
                <a16:creationId xmlns:a16="http://schemas.microsoft.com/office/drawing/2014/main" id="{3EF2CD6D-B2E2-7549-BCBD-BAEB86337CA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40449" y="4252742"/>
            <a:ext cx="4454420" cy="11512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800" b="0" i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12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#FFFFFF</a:t>
            </a:r>
            <a:r>
              <a:rPr kumimoji="1" lang="zh-CN" altLang="en-US" dirty="0"/>
              <a:t>。</a:t>
            </a:r>
          </a:p>
        </p:txBody>
      </p:sp>
      <p:sp>
        <p:nvSpPr>
          <p:cNvPr id="27" name="文本占位符 20">
            <a:extLst>
              <a:ext uri="{FF2B5EF4-FFF2-40B4-BE49-F238E27FC236}">
                <a16:creationId xmlns:a16="http://schemas.microsoft.com/office/drawing/2014/main" id="{B74D12FC-6220-864F-BCC8-721A38A776C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40449" y="6719995"/>
            <a:ext cx="4454420" cy="11512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800" b="0" i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12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#FFFFFF</a:t>
            </a:r>
            <a:r>
              <a:rPr kumimoji="1" lang="zh-CN" altLang="en-US" dirty="0"/>
              <a:t>。</a:t>
            </a:r>
          </a:p>
        </p:txBody>
      </p:sp>
      <p:sp>
        <p:nvSpPr>
          <p:cNvPr id="13" name="文本占位符 20">
            <a:extLst>
              <a:ext uri="{FF2B5EF4-FFF2-40B4-BE49-F238E27FC236}">
                <a16:creationId xmlns:a16="http://schemas.microsoft.com/office/drawing/2014/main" id="{4F5B606F-D677-9B4A-B52E-A56E182CF99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40449" y="5958502"/>
            <a:ext cx="2827289" cy="676949"/>
          </a:xfrm>
          <a:prstGeom prst="rect">
            <a:avLst/>
          </a:prstGeom>
        </p:spPr>
        <p:txBody>
          <a:bodyPr/>
          <a:lstStyle>
            <a:lvl1pPr marL="190484" indent="-190484" algn="l" defTabSz="342872">
              <a:lnSpc>
                <a:spcPct val="150000"/>
              </a:lnSpc>
              <a:spcAft>
                <a:spcPts val="750"/>
              </a:spcAft>
              <a:buSzPct val="125000"/>
              <a:buFontTx/>
              <a:buChar char="•"/>
              <a:defRPr lang="zh-CN" altLang="en-US" sz="2700"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marL="127006" indent="-127006" algn="l" defTabSz="228612">
              <a:lnSpc>
                <a:spcPct val="150000"/>
              </a:lnSpc>
              <a:spcAft>
                <a:spcPts val="500"/>
              </a:spcAft>
              <a:buSzPct val="125000"/>
              <a:buChar char="•"/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pPr>
            <a:r>
              <a:rPr lang="zh-CN" altLang="en-US" sz="2700" dirty="0"/>
              <a:t>段落标题 </a:t>
            </a:r>
            <a:r>
              <a:rPr lang="en-US" altLang="zh-CN" sz="2700" dirty="0"/>
              <a:t>18</a:t>
            </a:r>
            <a:r>
              <a:rPr lang="zh-CN" altLang="en-US" sz="2700" dirty="0"/>
              <a:t>磅</a:t>
            </a:r>
            <a:endParaRPr lang="zh-CN" altLang="en-US" sz="270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14" name="文本占位符 20">
            <a:extLst>
              <a:ext uri="{FF2B5EF4-FFF2-40B4-BE49-F238E27FC236}">
                <a16:creationId xmlns:a16="http://schemas.microsoft.com/office/drawing/2014/main" id="{90271A85-BC20-BF42-8F3F-43C0402DDC8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40449" y="3494357"/>
            <a:ext cx="2827289" cy="676949"/>
          </a:xfrm>
          <a:prstGeom prst="rect">
            <a:avLst/>
          </a:prstGeom>
        </p:spPr>
        <p:txBody>
          <a:bodyPr/>
          <a:lstStyle>
            <a:lvl1pPr marL="190484" indent="-190484" algn="l" defTabSz="342872">
              <a:lnSpc>
                <a:spcPct val="150000"/>
              </a:lnSpc>
              <a:spcAft>
                <a:spcPts val="750"/>
              </a:spcAft>
              <a:buSzPct val="125000"/>
              <a:buFontTx/>
              <a:buChar char="•"/>
              <a:defRPr lang="zh-CN" altLang="en-US" sz="2700"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marL="127006" indent="-127006" algn="l" defTabSz="228612">
              <a:lnSpc>
                <a:spcPct val="150000"/>
              </a:lnSpc>
              <a:spcAft>
                <a:spcPts val="500"/>
              </a:spcAft>
              <a:buSzPct val="125000"/>
              <a:buChar char="•"/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pPr>
            <a:r>
              <a:rPr lang="zh-CN" altLang="en-US" sz="2700" dirty="0"/>
              <a:t>段落标题 </a:t>
            </a:r>
            <a:r>
              <a:rPr lang="en-US" altLang="zh-CN" sz="2700" dirty="0"/>
              <a:t>18</a:t>
            </a:r>
            <a:r>
              <a:rPr lang="zh-CN" altLang="en-US" sz="2700" dirty="0"/>
              <a:t>磅</a:t>
            </a:r>
            <a:endParaRPr lang="zh-CN" altLang="en-US" sz="270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</p:spTree>
    <p:extLst>
      <p:ext uri="{BB962C8B-B14F-4D97-AF65-F5344CB8AC3E}">
        <p14:creationId xmlns:p14="http://schemas.microsoft.com/office/powerpoint/2010/main" val="2343878593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5C7BD-767B-E14D-9FB2-3B05672BBF75}" type="datetimeFigureOut">
              <a:rPr kumimoji="1" lang="zh-CN" altLang="en-US" smtClean="0"/>
              <a:t>2023/6/8</a:t>
            </a:fld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0223D-FBEA-4844-A063-E6CA64EE6CE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图文-单图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A44B10C-FF92-5540-8342-4DBF15EDFA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4913" y="289813"/>
            <a:ext cx="1240565" cy="553445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9351BEC-F07A-C848-B576-8F3799D3B8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7526871" y="9819836"/>
            <a:ext cx="306174" cy="287258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7" name="图片占位符 6">
            <a:extLst>
              <a:ext uri="{FF2B5EF4-FFF2-40B4-BE49-F238E27FC236}">
                <a16:creationId xmlns:a16="http://schemas.microsoft.com/office/drawing/2014/main" id="{EA919183-ABD6-554D-B30D-85D3F2EA506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954732" y="1849563"/>
            <a:ext cx="9447569" cy="574889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zh-CN" altLang="en-US" sz="1200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kumimoji="1" lang="zh-CN" altLang="en-US" dirty="0"/>
              <a:t>点击添加图片</a:t>
            </a:r>
          </a:p>
        </p:txBody>
      </p:sp>
      <p:sp>
        <p:nvSpPr>
          <p:cNvPr id="8" name="矩形">
            <a:extLst>
              <a:ext uri="{FF2B5EF4-FFF2-40B4-BE49-F238E27FC236}">
                <a16:creationId xmlns:a16="http://schemas.microsoft.com/office/drawing/2014/main" id="{C6077091-B525-C346-A947-AA98CF31C7C8}"/>
              </a:ext>
            </a:extLst>
          </p:cNvPr>
          <p:cNvSpPr/>
          <p:nvPr userDrawn="1"/>
        </p:nvSpPr>
        <p:spPr>
          <a:xfrm>
            <a:off x="-4181" y="-6357"/>
            <a:ext cx="6969661" cy="10309239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>
              <a:solidFill>
                <a:srgbClr val="0060F0"/>
              </a:solidFill>
            </a:endParaRPr>
          </a:p>
        </p:txBody>
      </p:sp>
      <p:sp>
        <p:nvSpPr>
          <p:cNvPr id="10" name="文本占位符 20">
            <a:extLst>
              <a:ext uri="{FF2B5EF4-FFF2-40B4-BE49-F238E27FC236}">
                <a16:creationId xmlns:a16="http://schemas.microsoft.com/office/drawing/2014/main" id="{C8CDE976-7E90-E649-931F-BC49C21D67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163" y="1954090"/>
            <a:ext cx="4649975" cy="11512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99" b="1" i="0">
                <a:solidFill>
                  <a:schemeClr val="bg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</a:lstStyle>
          <a:p>
            <a:pPr lvl="0"/>
            <a:r>
              <a:rPr kumimoji="1" lang="zh-CN" altLang="en-US" dirty="0"/>
              <a:t>页面主标题 </a:t>
            </a:r>
            <a:r>
              <a:rPr kumimoji="1" lang="en-US" altLang="zh-CN" dirty="0"/>
              <a:t>30</a:t>
            </a:r>
            <a:r>
              <a:rPr kumimoji="1" lang="zh-CN" altLang="en-US" dirty="0"/>
              <a:t>磅</a:t>
            </a:r>
          </a:p>
        </p:txBody>
      </p:sp>
      <p:sp>
        <p:nvSpPr>
          <p:cNvPr id="11" name="文本占位符 3">
            <a:extLst>
              <a:ext uri="{FF2B5EF4-FFF2-40B4-BE49-F238E27FC236}">
                <a16:creationId xmlns:a16="http://schemas.microsoft.com/office/drawing/2014/main" id="{2172B4A6-EE94-F14B-A0E5-6AAD8FF9582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629044" y="8037142"/>
            <a:ext cx="8098945" cy="1263941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50000"/>
              </a:lnSpc>
              <a:buNone/>
              <a:defRPr sz="1800" b="0" i="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12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#000000</a:t>
            </a:r>
            <a:r>
              <a:rPr kumimoji="1" lang="zh-CN" altLang="en-US" dirty="0"/>
              <a:t>。段落与图片居中对齐。</a:t>
            </a:r>
          </a:p>
        </p:txBody>
      </p:sp>
      <p:sp>
        <p:nvSpPr>
          <p:cNvPr id="13" name="文本占位符 20">
            <a:extLst>
              <a:ext uri="{FF2B5EF4-FFF2-40B4-BE49-F238E27FC236}">
                <a16:creationId xmlns:a16="http://schemas.microsoft.com/office/drawing/2014/main" id="{A3628BA3-B152-A745-B7BF-6D9B0CD9BC5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40449" y="4252742"/>
            <a:ext cx="5399297" cy="11512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800" b="0" i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12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#FFFFFF</a:t>
            </a:r>
            <a:r>
              <a:rPr kumimoji="1" lang="zh-CN" altLang="en-US" dirty="0"/>
              <a:t>。</a:t>
            </a:r>
          </a:p>
        </p:txBody>
      </p:sp>
      <p:sp>
        <p:nvSpPr>
          <p:cNvPr id="14" name="文本占位符 20">
            <a:extLst>
              <a:ext uri="{FF2B5EF4-FFF2-40B4-BE49-F238E27FC236}">
                <a16:creationId xmlns:a16="http://schemas.microsoft.com/office/drawing/2014/main" id="{AE60A332-B5E3-BC42-AF9F-75BD2870613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40449" y="5561188"/>
            <a:ext cx="2827289" cy="676949"/>
          </a:xfrm>
          <a:prstGeom prst="rect">
            <a:avLst/>
          </a:prstGeom>
        </p:spPr>
        <p:txBody>
          <a:bodyPr/>
          <a:lstStyle>
            <a:lvl1pPr marL="190484" indent="-190484" algn="l" defTabSz="342872">
              <a:lnSpc>
                <a:spcPct val="150000"/>
              </a:lnSpc>
              <a:spcAft>
                <a:spcPts val="750"/>
              </a:spcAft>
              <a:buSzPct val="125000"/>
              <a:buFontTx/>
              <a:buChar char="•"/>
              <a:defRPr lang="zh-CN" altLang="en-US" sz="2700"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marL="127006" indent="-127006" algn="l" defTabSz="228612">
              <a:lnSpc>
                <a:spcPct val="150000"/>
              </a:lnSpc>
              <a:spcAft>
                <a:spcPts val="500"/>
              </a:spcAft>
              <a:buSzPct val="125000"/>
              <a:buChar char="•"/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pPr>
            <a:r>
              <a:rPr lang="zh-CN" altLang="en-US" sz="2700" dirty="0"/>
              <a:t>段落标题 </a:t>
            </a:r>
            <a:r>
              <a:rPr lang="en-US" altLang="zh-CN" sz="2700" dirty="0"/>
              <a:t>18</a:t>
            </a:r>
            <a:r>
              <a:rPr lang="zh-CN" altLang="en-US" sz="2700" dirty="0"/>
              <a:t>磅</a:t>
            </a:r>
            <a:endParaRPr lang="zh-CN" altLang="en-US" sz="270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15" name="文本占位符 20">
            <a:extLst>
              <a:ext uri="{FF2B5EF4-FFF2-40B4-BE49-F238E27FC236}">
                <a16:creationId xmlns:a16="http://schemas.microsoft.com/office/drawing/2014/main" id="{2D9E8C2E-054F-1845-A5C4-DCB493C919F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40449" y="6319575"/>
            <a:ext cx="5399297" cy="11512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800" b="0" i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12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#FFFFFF</a:t>
            </a:r>
            <a:r>
              <a:rPr kumimoji="1" lang="zh-CN" altLang="en-US" dirty="0"/>
              <a:t>。</a:t>
            </a:r>
          </a:p>
        </p:txBody>
      </p:sp>
      <p:sp>
        <p:nvSpPr>
          <p:cNvPr id="19" name="文本占位符 20">
            <a:extLst>
              <a:ext uri="{FF2B5EF4-FFF2-40B4-BE49-F238E27FC236}">
                <a16:creationId xmlns:a16="http://schemas.microsoft.com/office/drawing/2014/main" id="{DAF37E30-9A68-B845-9073-5C69D6903D0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40449" y="3494357"/>
            <a:ext cx="2827289" cy="676949"/>
          </a:xfrm>
          <a:prstGeom prst="rect">
            <a:avLst/>
          </a:prstGeom>
        </p:spPr>
        <p:txBody>
          <a:bodyPr/>
          <a:lstStyle>
            <a:lvl1pPr marL="190484" indent="-190484" algn="l" defTabSz="342872">
              <a:lnSpc>
                <a:spcPct val="150000"/>
              </a:lnSpc>
              <a:spcAft>
                <a:spcPts val="750"/>
              </a:spcAft>
              <a:buSzPct val="125000"/>
              <a:buFontTx/>
              <a:buChar char="•"/>
              <a:defRPr lang="zh-CN" altLang="en-US" sz="2700"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marL="127006" indent="-127006" algn="l" defTabSz="228612">
              <a:lnSpc>
                <a:spcPct val="150000"/>
              </a:lnSpc>
              <a:spcAft>
                <a:spcPts val="500"/>
              </a:spcAft>
              <a:buSzPct val="125000"/>
              <a:buChar char="•"/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pPr>
            <a:r>
              <a:rPr lang="zh-CN" altLang="en-US" sz="2700" dirty="0"/>
              <a:t>段落标题 </a:t>
            </a:r>
            <a:r>
              <a:rPr lang="en-US" altLang="zh-CN" sz="2700" dirty="0"/>
              <a:t>18</a:t>
            </a:r>
            <a:r>
              <a:rPr lang="zh-CN" altLang="en-US" sz="2700" dirty="0"/>
              <a:t>磅</a:t>
            </a:r>
            <a:endParaRPr lang="zh-CN" altLang="en-US" sz="270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</p:spTree>
    <p:extLst>
      <p:ext uri="{BB962C8B-B14F-4D97-AF65-F5344CB8AC3E}">
        <p14:creationId xmlns:p14="http://schemas.microsoft.com/office/powerpoint/2010/main" val="3604013775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图文-单图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A44B10C-FF92-5540-8342-4DBF15EDFA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4913" y="289813"/>
            <a:ext cx="1240565" cy="553445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9351BEC-F07A-C848-B576-8F3799D3B8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7526871" y="9819836"/>
            <a:ext cx="306174" cy="287258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7" name="图片占位符 6">
            <a:extLst>
              <a:ext uri="{FF2B5EF4-FFF2-40B4-BE49-F238E27FC236}">
                <a16:creationId xmlns:a16="http://schemas.microsoft.com/office/drawing/2014/main" id="{EA919183-ABD6-554D-B30D-85D3F2EA506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858281" y="2450192"/>
            <a:ext cx="7828982" cy="4695418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marL="0" indent="0" algn="ctr">
              <a:buFontTx/>
              <a:buNone/>
              <a:defRPr kumimoji="1" lang="zh-CN" altLang="en-US" sz="1200">
                <a:solidFill>
                  <a:schemeClr val="bg1"/>
                </a:solidFill>
              </a:defRPr>
            </a:lvl1pPr>
          </a:lstStyle>
          <a:p>
            <a:pPr marL="476212" lvl="0" indent="-476212" algn="ctr"/>
            <a:r>
              <a:rPr kumimoji="1" lang="zh-CN" altLang="en-US" dirty="0"/>
              <a:t>点击添加图片</a:t>
            </a:r>
          </a:p>
        </p:txBody>
      </p:sp>
      <p:sp>
        <p:nvSpPr>
          <p:cNvPr id="9" name="矩形">
            <a:extLst>
              <a:ext uri="{FF2B5EF4-FFF2-40B4-BE49-F238E27FC236}">
                <a16:creationId xmlns:a16="http://schemas.microsoft.com/office/drawing/2014/main" id="{5CE24B18-B827-6D4E-A32D-F6AE5AAFC956}"/>
              </a:ext>
            </a:extLst>
          </p:cNvPr>
          <p:cNvSpPr/>
          <p:nvPr userDrawn="1"/>
        </p:nvSpPr>
        <p:spPr>
          <a:xfrm>
            <a:off x="-4181" y="-6357"/>
            <a:ext cx="9063213" cy="10309239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>
              <a:solidFill>
                <a:srgbClr val="0060F0"/>
              </a:solidFill>
            </a:endParaRPr>
          </a:p>
        </p:txBody>
      </p:sp>
      <p:sp>
        <p:nvSpPr>
          <p:cNvPr id="10" name="文本占位符 20">
            <a:extLst>
              <a:ext uri="{FF2B5EF4-FFF2-40B4-BE49-F238E27FC236}">
                <a16:creationId xmlns:a16="http://schemas.microsoft.com/office/drawing/2014/main" id="{3C51A064-A22B-A94A-A943-DBBAFE01C8D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163" y="1954090"/>
            <a:ext cx="4649975" cy="11512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99" b="1" i="0">
                <a:solidFill>
                  <a:schemeClr val="bg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</a:lstStyle>
          <a:p>
            <a:pPr lvl="0"/>
            <a:r>
              <a:rPr kumimoji="1" lang="zh-CN" altLang="en-US" dirty="0"/>
              <a:t>页面主标题 </a:t>
            </a:r>
            <a:r>
              <a:rPr kumimoji="1" lang="en-US" altLang="zh-CN" dirty="0"/>
              <a:t>30</a:t>
            </a:r>
            <a:r>
              <a:rPr kumimoji="1" lang="zh-CN" altLang="en-US" dirty="0"/>
              <a:t>磅</a:t>
            </a:r>
          </a:p>
        </p:txBody>
      </p:sp>
      <p:sp>
        <p:nvSpPr>
          <p:cNvPr id="11" name="文本占位符 3">
            <a:extLst>
              <a:ext uri="{FF2B5EF4-FFF2-40B4-BE49-F238E27FC236}">
                <a16:creationId xmlns:a16="http://schemas.microsoft.com/office/drawing/2014/main" id="{8B76A52F-3C6A-424A-A328-7E43F7639F4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668491" y="7653806"/>
            <a:ext cx="6858380" cy="1263941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50000"/>
              </a:lnSpc>
              <a:buNone/>
              <a:defRPr sz="1800" b="0" i="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12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#000000</a:t>
            </a:r>
            <a:r>
              <a:rPr kumimoji="1" lang="zh-CN" altLang="en-US" dirty="0"/>
              <a:t>。段落与图片居中对齐。</a:t>
            </a:r>
          </a:p>
        </p:txBody>
      </p:sp>
      <p:sp>
        <p:nvSpPr>
          <p:cNvPr id="13" name="文本占位符 20">
            <a:extLst>
              <a:ext uri="{FF2B5EF4-FFF2-40B4-BE49-F238E27FC236}">
                <a16:creationId xmlns:a16="http://schemas.microsoft.com/office/drawing/2014/main" id="{8187715B-C4ED-274A-9CD6-D9FD369A7EF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40450" y="4252742"/>
            <a:ext cx="7828077" cy="11512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800" b="0" i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12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#FFFFFF</a:t>
            </a:r>
            <a:r>
              <a:rPr kumimoji="1" lang="zh-CN" altLang="en-US" dirty="0"/>
              <a:t>。</a:t>
            </a:r>
          </a:p>
        </p:txBody>
      </p:sp>
      <p:sp>
        <p:nvSpPr>
          <p:cNvPr id="15" name="文本占位符 20">
            <a:extLst>
              <a:ext uri="{FF2B5EF4-FFF2-40B4-BE49-F238E27FC236}">
                <a16:creationId xmlns:a16="http://schemas.microsoft.com/office/drawing/2014/main" id="{9000B1A3-EE83-1346-98FC-CEF0E05BB18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40450" y="6319575"/>
            <a:ext cx="7828077" cy="11512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800" b="0" i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12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#FFFFFF</a:t>
            </a:r>
            <a:r>
              <a:rPr kumimoji="1" lang="zh-CN" altLang="en-US" dirty="0"/>
              <a:t>。</a:t>
            </a:r>
          </a:p>
        </p:txBody>
      </p:sp>
      <p:sp>
        <p:nvSpPr>
          <p:cNvPr id="17" name="文本占位符 20">
            <a:extLst>
              <a:ext uri="{FF2B5EF4-FFF2-40B4-BE49-F238E27FC236}">
                <a16:creationId xmlns:a16="http://schemas.microsoft.com/office/drawing/2014/main" id="{60897B1F-2EB2-E748-A7A2-A1D048FE326A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40450" y="8377960"/>
            <a:ext cx="7828077" cy="11512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800" b="0" i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12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#FFFFFF</a:t>
            </a:r>
            <a:r>
              <a:rPr kumimoji="1" lang="zh-CN" altLang="en-US" dirty="0"/>
              <a:t>。</a:t>
            </a:r>
          </a:p>
        </p:txBody>
      </p:sp>
      <p:sp>
        <p:nvSpPr>
          <p:cNvPr id="18" name="文本占位符 20">
            <a:extLst>
              <a:ext uri="{FF2B5EF4-FFF2-40B4-BE49-F238E27FC236}">
                <a16:creationId xmlns:a16="http://schemas.microsoft.com/office/drawing/2014/main" id="{A80C6C7D-CC64-D74B-8C21-DD2520313FF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40449" y="3494357"/>
            <a:ext cx="2827289" cy="676949"/>
          </a:xfrm>
          <a:prstGeom prst="rect">
            <a:avLst/>
          </a:prstGeom>
        </p:spPr>
        <p:txBody>
          <a:bodyPr/>
          <a:lstStyle>
            <a:lvl1pPr marL="190484" indent="-190484" algn="l" defTabSz="342872">
              <a:lnSpc>
                <a:spcPct val="150000"/>
              </a:lnSpc>
              <a:spcAft>
                <a:spcPts val="750"/>
              </a:spcAft>
              <a:buSzPct val="125000"/>
              <a:buFontTx/>
              <a:buChar char="•"/>
              <a:defRPr lang="zh-CN" altLang="en-US" sz="2700"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marL="127006" indent="-127006" algn="l" defTabSz="228612">
              <a:lnSpc>
                <a:spcPct val="150000"/>
              </a:lnSpc>
              <a:spcAft>
                <a:spcPts val="500"/>
              </a:spcAft>
              <a:buSzPct val="125000"/>
              <a:buChar char="•"/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pPr>
            <a:r>
              <a:rPr lang="zh-CN" altLang="en-US" sz="2700" dirty="0"/>
              <a:t>段落标题 </a:t>
            </a:r>
            <a:r>
              <a:rPr lang="en-US" altLang="zh-CN" sz="2700" dirty="0"/>
              <a:t>18</a:t>
            </a:r>
            <a:r>
              <a:rPr lang="zh-CN" altLang="en-US" sz="2700" dirty="0"/>
              <a:t>磅</a:t>
            </a:r>
            <a:endParaRPr lang="zh-CN" altLang="en-US" sz="270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20" name="文本占位符 20">
            <a:extLst>
              <a:ext uri="{FF2B5EF4-FFF2-40B4-BE49-F238E27FC236}">
                <a16:creationId xmlns:a16="http://schemas.microsoft.com/office/drawing/2014/main" id="{2B12A6A2-5100-7242-B693-387A88054E0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40449" y="5561188"/>
            <a:ext cx="2827289" cy="676949"/>
          </a:xfrm>
          <a:prstGeom prst="rect">
            <a:avLst/>
          </a:prstGeom>
        </p:spPr>
        <p:txBody>
          <a:bodyPr/>
          <a:lstStyle>
            <a:lvl1pPr marL="190484" indent="-190484" algn="l" defTabSz="342872">
              <a:lnSpc>
                <a:spcPct val="150000"/>
              </a:lnSpc>
              <a:spcAft>
                <a:spcPts val="750"/>
              </a:spcAft>
              <a:buSzPct val="125000"/>
              <a:buFontTx/>
              <a:buChar char="•"/>
              <a:defRPr lang="zh-CN" altLang="en-US" sz="2700"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marL="127006" indent="-127006" algn="l" defTabSz="228612">
              <a:lnSpc>
                <a:spcPct val="150000"/>
              </a:lnSpc>
              <a:spcAft>
                <a:spcPts val="500"/>
              </a:spcAft>
              <a:buSzPct val="125000"/>
              <a:buChar char="•"/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pPr>
            <a:r>
              <a:rPr lang="zh-CN" altLang="en-US" sz="2700" dirty="0"/>
              <a:t>段落标题 </a:t>
            </a:r>
            <a:r>
              <a:rPr lang="en-US" altLang="zh-CN" sz="2700" dirty="0"/>
              <a:t>18</a:t>
            </a:r>
            <a:r>
              <a:rPr lang="zh-CN" altLang="en-US" sz="2700" dirty="0"/>
              <a:t>磅</a:t>
            </a:r>
            <a:endParaRPr lang="zh-CN" altLang="en-US" sz="270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40A93B10-C9A2-1042-B4BA-2AD446154AC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40449" y="7622565"/>
            <a:ext cx="2827289" cy="676949"/>
          </a:xfrm>
          <a:prstGeom prst="rect">
            <a:avLst/>
          </a:prstGeom>
        </p:spPr>
        <p:txBody>
          <a:bodyPr/>
          <a:lstStyle>
            <a:lvl1pPr marL="190484" indent="-190484" algn="l" defTabSz="342872">
              <a:lnSpc>
                <a:spcPct val="150000"/>
              </a:lnSpc>
              <a:spcAft>
                <a:spcPts val="750"/>
              </a:spcAft>
              <a:buSzPct val="125000"/>
              <a:buFontTx/>
              <a:buChar char="•"/>
              <a:defRPr lang="zh-CN" altLang="en-US" sz="2700"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marL="127006" indent="-127006" algn="l" defTabSz="228612">
              <a:lnSpc>
                <a:spcPct val="150000"/>
              </a:lnSpc>
              <a:spcAft>
                <a:spcPts val="500"/>
              </a:spcAft>
              <a:buSzPct val="125000"/>
              <a:buChar char="•"/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pPr>
            <a:r>
              <a:rPr lang="zh-CN" altLang="en-US" sz="2700" dirty="0"/>
              <a:t>段落标题 </a:t>
            </a:r>
            <a:r>
              <a:rPr lang="en-US" altLang="zh-CN" sz="2700" dirty="0"/>
              <a:t>18</a:t>
            </a:r>
            <a:r>
              <a:rPr lang="zh-CN" altLang="en-US" sz="2700" dirty="0"/>
              <a:t>磅</a:t>
            </a:r>
            <a:endParaRPr lang="zh-CN" altLang="en-US" sz="270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</p:spTree>
    <p:extLst>
      <p:ext uri="{BB962C8B-B14F-4D97-AF65-F5344CB8AC3E}">
        <p14:creationId xmlns:p14="http://schemas.microsoft.com/office/powerpoint/2010/main" val="1169706182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图文-人物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C06D34E-6C98-5246-B4F3-362BF2C95B0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280" y="488577"/>
            <a:ext cx="9528350" cy="10844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99" b="0" i="0">
                <a:solidFill>
                  <a:schemeClr val="tx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页面主标题 </a:t>
            </a:r>
            <a:r>
              <a:rPr kumimoji="1" lang="en-US" altLang="zh-CN" dirty="0"/>
              <a:t>30</a:t>
            </a:r>
            <a:r>
              <a:rPr kumimoji="1" lang="zh-CN" altLang="en-US" dirty="0"/>
              <a:t>磅</a:t>
            </a:r>
          </a:p>
        </p:txBody>
      </p:sp>
      <p:sp>
        <p:nvSpPr>
          <p:cNvPr id="11" name="文本占位符 32">
            <a:extLst>
              <a:ext uri="{FF2B5EF4-FFF2-40B4-BE49-F238E27FC236}">
                <a16:creationId xmlns:a16="http://schemas.microsoft.com/office/drawing/2014/main" id="{05B1584B-A45E-6E4F-A5FE-647FC1B96D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72371" y="2063746"/>
            <a:ext cx="9381259" cy="67143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3000" b="1" i="0">
                <a:solidFill>
                  <a:srgbClr val="0060F0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5pPr marL="1904840" indent="0">
              <a:buNone/>
              <a:defRPr/>
            </a:lvl5pPr>
          </a:lstStyle>
          <a:p>
            <a:pPr lvl="0"/>
            <a:r>
              <a:rPr kumimoji="1" lang="zh-CN" altLang="en-US" dirty="0"/>
              <a:t>内容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BC9F8EE-0EF9-5841-892B-3D4E0B26ADE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1644304" y="2063746"/>
            <a:ext cx="5871323" cy="671430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zh-CN" altLang="en-US" sz="1200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kumimoji="1" lang="zh-CN" altLang="en-US" dirty="0"/>
              <a:t>点击添加图片</a:t>
            </a:r>
          </a:p>
        </p:txBody>
      </p:sp>
      <p:sp>
        <p:nvSpPr>
          <p:cNvPr id="7" name="文本占位符 32">
            <a:extLst>
              <a:ext uri="{FF2B5EF4-FFF2-40B4-BE49-F238E27FC236}">
                <a16:creationId xmlns:a16="http://schemas.microsoft.com/office/drawing/2014/main" id="{21104DFA-68B6-B34A-8703-CE6120EFCB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644302" y="9021832"/>
            <a:ext cx="5871323" cy="8658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lnSpc>
                <a:spcPct val="120000"/>
              </a:lnSpc>
              <a:buNone/>
              <a:defRPr sz="1800" b="1" i="0">
                <a:solidFill>
                  <a:schemeClr val="tx2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5pPr marL="1904840" indent="0">
              <a:buNone/>
              <a:defRPr/>
            </a:lvl5pPr>
          </a:lstStyle>
          <a:p>
            <a:pPr lvl="0"/>
            <a:r>
              <a:rPr kumimoji="1" lang="zh-CN" altLang="en-US" dirty="0"/>
              <a:t>人物名称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F6112379-6397-AC45-AC19-50BDADEF17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4913" y="289813"/>
            <a:ext cx="1240565" cy="553445"/>
          </a:xfrm>
          <a:prstGeom prst="rect">
            <a:avLst/>
          </a:prstGeom>
        </p:spPr>
      </p:pic>
      <p:sp>
        <p:nvSpPr>
          <p:cNvPr id="8" name="灯片编号占位符 1">
            <a:extLst>
              <a:ext uri="{FF2B5EF4-FFF2-40B4-BE49-F238E27FC236}">
                <a16:creationId xmlns:a16="http://schemas.microsoft.com/office/drawing/2014/main" id="{0C6263DF-AE36-8249-88D4-C402852A03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7526871" y="9819836"/>
            <a:ext cx="306174" cy="287258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81963141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图文-单图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>
            <a:extLst>
              <a:ext uri="{FF2B5EF4-FFF2-40B4-BE49-F238E27FC236}">
                <a16:creationId xmlns:a16="http://schemas.microsoft.com/office/drawing/2014/main" id="{EA919183-ABD6-554D-B30D-85D3F2EA506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9193" y="3427414"/>
            <a:ext cx="16737820" cy="610017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zh-CN" altLang="en-US" sz="12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kumimoji="1" lang="zh-CN" altLang="en-US" dirty="0"/>
              <a:t>点击添加图片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A44B10C-FF92-5540-8342-4DBF15EDFA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4913" y="289813"/>
            <a:ext cx="1240565" cy="553445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9351BEC-F07A-C848-B576-8F3799D3B8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7526871" y="9819836"/>
            <a:ext cx="306174" cy="287258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8" name="文本占位符 3">
            <a:extLst>
              <a:ext uri="{FF2B5EF4-FFF2-40B4-BE49-F238E27FC236}">
                <a16:creationId xmlns:a16="http://schemas.microsoft.com/office/drawing/2014/main" id="{5CD62D9F-884D-294F-A2F5-CCFDD56E74E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280" y="488577"/>
            <a:ext cx="9528350" cy="10844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99" b="0" i="0">
                <a:solidFill>
                  <a:schemeClr val="tx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页面主标题 </a:t>
            </a:r>
            <a:r>
              <a:rPr kumimoji="1" lang="en-US" altLang="zh-CN" dirty="0"/>
              <a:t>30</a:t>
            </a:r>
            <a:r>
              <a:rPr kumimoji="1" lang="zh-CN" altLang="en-US" dirty="0"/>
              <a:t>磅</a:t>
            </a:r>
          </a:p>
        </p:txBody>
      </p:sp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DAFAF956-DDA2-9F48-AB14-73A87EAB56D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4524" y="2447675"/>
            <a:ext cx="10797562" cy="82229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None/>
              <a:defRPr sz="150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pPr lvl="0"/>
            <a:r>
              <a:rPr lang="zh-CN" altLang="en-US" sz="1500" dirty="0">
                <a:latin typeface="FZLanTingHei-R-GBK" panose="02000000000000000000" pitchFamily="2" charset="-122"/>
                <a:ea typeface="FZLanTingHei-R-GBK" panose="02000000000000000000" pitchFamily="2" charset="-122"/>
              </a:rPr>
              <a:t>此处为正文，字体方正兰亭黑，字号</a:t>
            </a:r>
            <a:r>
              <a:rPr lang="en-US" altLang="zh-CN" sz="1500" dirty="0">
                <a:latin typeface="FZLanTingHei-R-GBK" panose="02000000000000000000" pitchFamily="2" charset="-122"/>
                <a:ea typeface="FZLanTingHei-R-GBK" panose="02000000000000000000" pitchFamily="2" charset="-122"/>
              </a:rPr>
              <a:t>10</a:t>
            </a:r>
            <a:r>
              <a:rPr lang="zh-CN" altLang="en-US" sz="1500" dirty="0">
                <a:latin typeface="FZLanTingHei-R-GBK" panose="02000000000000000000" pitchFamily="2" charset="-122"/>
                <a:ea typeface="FZLanTingHei-R-GBK" panose="02000000000000000000" pitchFamily="2" charset="-122"/>
              </a:rPr>
              <a:t>磅，字重</a:t>
            </a:r>
            <a:r>
              <a:rPr lang="en" altLang="zh-CN" sz="1500" dirty="0">
                <a:latin typeface="FZLanTingHei-R-GBK" panose="02000000000000000000" pitchFamily="2" charset="-122"/>
                <a:ea typeface="FZLanTingHei-R-GBK" panose="02000000000000000000" pitchFamily="2" charset="-122"/>
              </a:rPr>
              <a:t>Regular</a:t>
            </a:r>
            <a:r>
              <a:rPr lang="zh-CN" altLang="en" sz="1500" dirty="0">
                <a:latin typeface="FZLanTingHei-R-GBK" panose="02000000000000000000" pitchFamily="2" charset="-122"/>
                <a:ea typeface="FZLanTingHei-R-GBK" panose="02000000000000000000" pitchFamily="2" charset="-122"/>
              </a:rPr>
              <a:t>，</a:t>
            </a:r>
            <a:r>
              <a:rPr lang="zh-CN" altLang="en-US" sz="1500" dirty="0">
                <a:latin typeface="FZLanTingHei-R-GBK" panose="02000000000000000000" pitchFamily="2" charset="-122"/>
                <a:ea typeface="FZLanTingHei-R-GBK" panose="02000000000000000000" pitchFamily="2" charset="-122"/>
              </a:rPr>
              <a:t>行距</a:t>
            </a:r>
            <a:r>
              <a:rPr lang="en-US" altLang="zh-CN" sz="1500" dirty="0">
                <a:latin typeface="FZLanTingHei-R-GBK" panose="02000000000000000000" pitchFamily="2" charset="-122"/>
                <a:ea typeface="FZLanTingHei-R-GBK" panose="02000000000000000000" pitchFamily="2" charset="-122"/>
              </a:rPr>
              <a:t>1.5</a:t>
            </a:r>
            <a:r>
              <a:rPr lang="zh-CN" altLang="en-US" sz="1500" dirty="0">
                <a:latin typeface="FZLanTingHei-R-GBK" panose="02000000000000000000" pitchFamily="2" charset="-122"/>
                <a:ea typeface="FZLanTingHei-R-GBK" panose="02000000000000000000" pitchFamily="2" charset="-122"/>
              </a:rPr>
              <a:t>倍，色值</a:t>
            </a:r>
            <a:r>
              <a:rPr lang="en-US" altLang="zh-CN" sz="1500" dirty="0">
                <a:latin typeface="FZLanTingHei-R-GBK" panose="02000000000000000000" pitchFamily="2" charset="-122"/>
                <a:ea typeface="FZLanTingHei-R-GBK" panose="02000000000000000000" pitchFamily="2" charset="-122"/>
              </a:rPr>
              <a:t>#000000</a:t>
            </a:r>
            <a:r>
              <a:rPr lang="zh-CN" altLang="en-US" sz="1500" dirty="0">
                <a:latin typeface="FZLanTingHei-R-GBK" panose="02000000000000000000" pitchFamily="2" charset="-122"/>
                <a:ea typeface="FZLanTingHei-R-GBK" panose="02000000000000000000" pitchFamily="2" charset="-122"/>
              </a:rPr>
              <a:t>。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7072603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图文-单图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>
            <a:extLst>
              <a:ext uri="{FF2B5EF4-FFF2-40B4-BE49-F238E27FC236}">
                <a16:creationId xmlns:a16="http://schemas.microsoft.com/office/drawing/2014/main" id="{EA919183-ABD6-554D-B30D-85D3F2EA506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57269" y="1779202"/>
            <a:ext cx="16737820" cy="559448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zh-CN" altLang="en-US" sz="1200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kumimoji="1" lang="zh-CN" altLang="en-US" dirty="0"/>
              <a:t>点击添加图片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A44B10C-FF92-5540-8342-4DBF15EDFA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4913" y="289813"/>
            <a:ext cx="1240565" cy="553445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9351BEC-F07A-C848-B576-8F3799D3B8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7526871" y="9819836"/>
            <a:ext cx="306174" cy="287258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8" name="文本占位符 3">
            <a:extLst>
              <a:ext uri="{FF2B5EF4-FFF2-40B4-BE49-F238E27FC236}">
                <a16:creationId xmlns:a16="http://schemas.microsoft.com/office/drawing/2014/main" id="{064CDFB9-94B8-4846-AA23-F1B2D35561B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280" y="488577"/>
            <a:ext cx="9528350" cy="10844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99" b="0" i="0">
                <a:solidFill>
                  <a:schemeClr val="tx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页面主标题 </a:t>
            </a:r>
            <a:r>
              <a:rPr kumimoji="1" lang="en-US" altLang="zh-CN" dirty="0"/>
              <a:t>30</a:t>
            </a:r>
            <a:r>
              <a:rPr kumimoji="1" lang="zh-CN" altLang="en-US" dirty="0"/>
              <a:t>磅</a:t>
            </a:r>
          </a:p>
        </p:txBody>
      </p:sp>
      <p:sp>
        <p:nvSpPr>
          <p:cNvPr id="23" name="文本占位符 3">
            <a:extLst>
              <a:ext uri="{FF2B5EF4-FFF2-40B4-BE49-F238E27FC236}">
                <a16:creationId xmlns:a16="http://schemas.microsoft.com/office/drawing/2014/main" id="{6FDAF745-1A5A-0F4A-A32A-F469867BEA6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4968" y="7767327"/>
            <a:ext cx="3788228" cy="54471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400" b="0" i="0">
                <a:solidFill>
                  <a:schemeClr val="tx2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16</a:t>
            </a:r>
            <a:r>
              <a:rPr kumimoji="1" lang="zh-CN" altLang="en-US" dirty="0"/>
              <a:t>磅</a:t>
            </a:r>
          </a:p>
        </p:txBody>
      </p:sp>
      <p:sp>
        <p:nvSpPr>
          <p:cNvPr id="25" name="文本占位符 3">
            <a:extLst>
              <a:ext uri="{FF2B5EF4-FFF2-40B4-BE49-F238E27FC236}">
                <a16:creationId xmlns:a16="http://schemas.microsoft.com/office/drawing/2014/main" id="{1B6042DB-2922-2340-9279-EB6246F2A92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4968" y="8303512"/>
            <a:ext cx="3788226" cy="1263941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buNone/>
              <a:defRPr sz="1500" b="0" i="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10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#000000</a:t>
            </a:r>
            <a:r>
              <a:rPr kumimoji="1" lang="zh-CN" altLang="en-US" dirty="0"/>
              <a:t>。</a:t>
            </a:r>
          </a:p>
        </p:txBody>
      </p:sp>
      <p:sp>
        <p:nvSpPr>
          <p:cNvPr id="28" name="文本占位符 3">
            <a:extLst>
              <a:ext uri="{FF2B5EF4-FFF2-40B4-BE49-F238E27FC236}">
                <a16:creationId xmlns:a16="http://schemas.microsoft.com/office/drawing/2014/main" id="{2AD5827A-FD51-0E4B-866A-3D34DBB1B20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183242" y="7767327"/>
            <a:ext cx="3788226" cy="54471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400" b="0" i="0">
                <a:solidFill>
                  <a:schemeClr val="tx2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16</a:t>
            </a:r>
            <a:r>
              <a:rPr kumimoji="1" lang="zh-CN" altLang="en-US" dirty="0"/>
              <a:t>磅</a:t>
            </a:r>
          </a:p>
        </p:txBody>
      </p:sp>
      <p:sp>
        <p:nvSpPr>
          <p:cNvPr id="29" name="文本占位符 3">
            <a:extLst>
              <a:ext uri="{FF2B5EF4-FFF2-40B4-BE49-F238E27FC236}">
                <a16:creationId xmlns:a16="http://schemas.microsoft.com/office/drawing/2014/main" id="{262040EB-09E6-3F45-846A-7E4FC524C48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183242" y="8303512"/>
            <a:ext cx="3788226" cy="1263941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buNone/>
              <a:defRPr sz="1500" b="0" i="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10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#000000</a:t>
            </a:r>
            <a:r>
              <a:rPr kumimoji="1" lang="zh-CN" altLang="en-US" dirty="0"/>
              <a:t>。</a:t>
            </a:r>
          </a:p>
        </p:txBody>
      </p:sp>
      <p:sp>
        <p:nvSpPr>
          <p:cNvPr id="31" name="文本占位符 3">
            <a:extLst>
              <a:ext uri="{FF2B5EF4-FFF2-40B4-BE49-F238E27FC236}">
                <a16:creationId xmlns:a16="http://schemas.microsoft.com/office/drawing/2014/main" id="{B534EB0A-48C5-2343-8EBF-F8F30779C9D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738645" y="8303512"/>
            <a:ext cx="3788226" cy="1263941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buNone/>
              <a:defRPr sz="1500" b="0" i="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10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#000000</a:t>
            </a:r>
            <a:r>
              <a:rPr kumimoji="1" lang="zh-CN" altLang="en-US" dirty="0"/>
              <a:t>。</a:t>
            </a:r>
          </a:p>
        </p:txBody>
      </p:sp>
      <p:sp>
        <p:nvSpPr>
          <p:cNvPr id="12" name="文本占位符 3">
            <a:extLst>
              <a:ext uri="{FF2B5EF4-FFF2-40B4-BE49-F238E27FC236}">
                <a16:creationId xmlns:a16="http://schemas.microsoft.com/office/drawing/2014/main" id="{BCCA3CA0-BF7A-E94F-A519-A99D1ACD4C0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3738645" y="7767327"/>
            <a:ext cx="3788226" cy="54471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400" b="0" i="0">
                <a:solidFill>
                  <a:schemeClr val="tx2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16</a:t>
            </a:r>
            <a:r>
              <a:rPr kumimoji="1" lang="zh-CN" altLang="en-US" dirty="0"/>
              <a:t>磅</a:t>
            </a:r>
          </a:p>
        </p:txBody>
      </p:sp>
    </p:spTree>
    <p:extLst>
      <p:ext uri="{BB962C8B-B14F-4D97-AF65-F5344CB8AC3E}">
        <p14:creationId xmlns:p14="http://schemas.microsoft.com/office/powerpoint/2010/main" val="3006612703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图文-双图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占位符 3">
            <a:extLst>
              <a:ext uri="{FF2B5EF4-FFF2-40B4-BE49-F238E27FC236}">
                <a16:creationId xmlns:a16="http://schemas.microsoft.com/office/drawing/2014/main" id="{E7357F40-92FE-C142-A497-07051D103DA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132147" y="7500988"/>
            <a:ext cx="6686743" cy="830001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buNone/>
              <a:defRPr sz="1500" b="0" i="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10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#000000</a:t>
            </a:r>
            <a:r>
              <a:rPr kumimoji="1" lang="zh-CN" altLang="en-US" dirty="0"/>
              <a:t>。</a:t>
            </a:r>
          </a:p>
        </p:txBody>
      </p:sp>
      <p:sp>
        <p:nvSpPr>
          <p:cNvPr id="15" name="文本占位符 3">
            <a:extLst>
              <a:ext uri="{FF2B5EF4-FFF2-40B4-BE49-F238E27FC236}">
                <a16:creationId xmlns:a16="http://schemas.microsoft.com/office/drawing/2014/main" id="{27902185-1A0D-4D47-9905-858A63474F5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805848" y="7500988"/>
            <a:ext cx="6686743" cy="830001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buNone/>
              <a:defRPr sz="1500" b="0" i="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10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#000000</a:t>
            </a:r>
            <a:r>
              <a:rPr kumimoji="1" lang="zh-CN" altLang="en-US" dirty="0"/>
              <a:t>。</a:t>
            </a:r>
          </a:p>
        </p:txBody>
      </p:sp>
      <p:sp>
        <p:nvSpPr>
          <p:cNvPr id="16" name="文本占位符 3">
            <a:extLst>
              <a:ext uri="{FF2B5EF4-FFF2-40B4-BE49-F238E27FC236}">
                <a16:creationId xmlns:a16="http://schemas.microsoft.com/office/drawing/2014/main" id="{08A71F0D-C7D6-BE47-8198-50E31906B23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889144" y="1965536"/>
            <a:ext cx="5244032" cy="108447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16</a:t>
            </a:r>
            <a:r>
              <a:rPr kumimoji="1" lang="zh-CN" altLang="en-US" dirty="0"/>
              <a:t>磅</a:t>
            </a:r>
          </a:p>
        </p:txBody>
      </p:sp>
      <p:sp>
        <p:nvSpPr>
          <p:cNvPr id="14" name="文本占位符 3">
            <a:extLst>
              <a:ext uri="{FF2B5EF4-FFF2-40B4-BE49-F238E27FC236}">
                <a16:creationId xmlns:a16="http://schemas.microsoft.com/office/drawing/2014/main" id="{5D069813-EA78-AF4A-A20A-719CDCCFAF9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557019" y="1965536"/>
            <a:ext cx="5244032" cy="108447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16</a:t>
            </a:r>
            <a:r>
              <a:rPr kumimoji="1" lang="zh-CN" altLang="en-US" dirty="0"/>
              <a:t>磅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A44B10C-FF92-5540-8342-4DBF15EDFA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4913" y="289813"/>
            <a:ext cx="1240565" cy="553445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9351BEC-F07A-C848-B576-8F3799D3B8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7526871" y="9819836"/>
            <a:ext cx="306174" cy="287258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7" name="图片占位符 6">
            <a:extLst>
              <a:ext uri="{FF2B5EF4-FFF2-40B4-BE49-F238E27FC236}">
                <a16:creationId xmlns:a16="http://schemas.microsoft.com/office/drawing/2014/main" id="{EA919183-ABD6-554D-B30D-85D3F2EA506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940236" y="3015897"/>
            <a:ext cx="6478376" cy="423549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zh-CN" altLang="en-US" sz="12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kumimoji="1" lang="zh-CN" altLang="en-US" dirty="0"/>
              <a:t>点击添加图片</a:t>
            </a:r>
          </a:p>
        </p:txBody>
      </p:sp>
      <p:sp>
        <p:nvSpPr>
          <p:cNvPr id="9" name="图片占位符 6">
            <a:extLst>
              <a:ext uri="{FF2B5EF4-FFF2-40B4-BE49-F238E27FC236}">
                <a16:creationId xmlns:a16="http://schemas.microsoft.com/office/drawing/2014/main" id="{C56B204E-0E36-C043-AC06-E288428809C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272362" y="3015897"/>
            <a:ext cx="6478376" cy="423549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zh-CN" altLang="en-US" sz="12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kumimoji="1" lang="zh-CN" altLang="en-US" dirty="0"/>
              <a:t>点击添加图片</a:t>
            </a:r>
          </a:p>
        </p:txBody>
      </p:sp>
      <p:sp>
        <p:nvSpPr>
          <p:cNvPr id="10" name="文本占位符 3">
            <a:extLst>
              <a:ext uri="{FF2B5EF4-FFF2-40B4-BE49-F238E27FC236}">
                <a16:creationId xmlns:a16="http://schemas.microsoft.com/office/drawing/2014/main" id="{B9C566B9-084D-5F4E-8B74-2E90A6528C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280" y="488577"/>
            <a:ext cx="9528350" cy="10844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99" b="0" i="0">
                <a:solidFill>
                  <a:schemeClr val="tx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页面主标题 </a:t>
            </a:r>
            <a:r>
              <a:rPr kumimoji="1" lang="en-US" altLang="zh-CN" dirty="0"/>
              <a:t>30</a:t>
            </a:r>
            <a:r>
              <a:rPr kumimoji="1" lang="zh-CN" altLang="en-US" dirty="0"/>
              <a:t>磅</a:t>
            </a:r>
          </a:p>
        </p:txBody>
      </p:sp>
    </p:spTree>
    <p:extLst>
      <p:ext uri="{BB962C8B-B14F-4D97-AF65-F5344CB8AC3E}">
        <p14:creationId xmlns:p14="http://schemas.microsoft.com/office/powerpoint/2010/main" val="1965580881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图文-双图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占位符 3">
            <a:extLst>
              <a:ext uri="{FF2B5EF4-FFF2-40B4-BE49-F238E27FC236}">
                <a16:creationId xmlns:a16="http://schemas.microsoft.com/office/drawing/2014/main" id="{8FE71797-B6CD-9E40-9AE0-DAA7B5F6F2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27299" y="2240460"/>
            <a:ext cx="5412447" cy="5534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2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16</a:t>
            </a:r>
            <a:r>
              <a:rPr kumimoji="1" lang="zh-CN" altLang="en-US" dirty="0"/>
              <a:t>磅</a:t>
            </a:r>
          </a:p>
        </p:txBody>
      </p:sp>
      <p:sp>
        <p:nvSpPr>
          <p:cNvPr id="14" name="文本占位符 3">
            <a:extLst>
              <a:ext uri="{FF2B5EF4-FFF2-40B4-BE49-F238E27FC236}">
                <a16:creationId xmlns:a16="http://schemas.microsoft.com/office/drawing/2014/main" id="{B3C7F68D-F3B9-9F41-9552-7C0E4E7FE97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27299" y="6397322"/>
            <a:ext cx="5412447" cy="5534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2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16</a:t>
            </a:r>
            <a:r>
              <a:rPr kumimoji="1" lang="zh-CN" altLang="en-US" dirty="0"/>
              <a:t>磅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150C1778-4829-1E40-80C9-2C9B614955C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091418" y="1866246"/>
            <a:ext cx="5128545" cy="33535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marL="0" indent="0" algn="ctr">
              <a:buFontTx/>
              <a:buNone/>
              <a:defRPr kumimoji="1" lang="en-US" sz="1200">
                <a:solidFill>
                  <a:schemeClr val="bg1"/>
                </a:solidFill>
              </a:defRPr>
            </a:lvl1pPr>
          </a:lstStyle>
          <a:p>
            <a:pPr marL="476212" lvl="0" indent="-476212" algn="ctr"/>
            <a:r>
              <a:rPr lang="en-US" dirty="0" err="1"/>
              <a:t>点击添加图片</a:t>
            </a:r>
            <a:endParaRPr lang="en-US" dirty="0"/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AAE1A9C8-F28B-534B-9DF6-D4D33A77994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091418" y="6018224"/>
            <a:ext cx="5128545" cy="33535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marL="0" indent="0" algn="ctr">
              <a:buFontTx/>
              <a:buNone/>
              <a:defRPr kumimoji="1" lang="en-US" altLang="en-US" sz="1200" b="0" i="0" u="none" strike="noStrike" cap="none" spc="0" baseline="0">
                <a:solidFill>
                  <a:schemeClr val="bg1"/>
                </a:solidFill>
                <a:uFillTx/>
                <a:latin typeface="FZLanTingHei-R-GBK" panose="02000000000000000000" pitchFamily="2" charset="-122"/>
                <a:ea typeface="Microsoft YaHei" panose="020B0503020204020204" pitchFamily="34" charset="-122"/>
                <a:cs typeface="FZLanTingHei-R-GBK" panose="02000000000000000000" pitchFamily="2" charset="-122"/>
                <a:sym typeface="PingFang SC Regular"/>
              </a:defRPr>
            </a:lvl1pPr>
          </a:lstStyle>
          <a:p>
            <a:pPr lvl="0" algn="ctr"/>
            <a:r>
              <a:rPr lang="en-US" dirty="0" err="1"/>
              <a:t>点击添加图片</a:t>
            </a:r>
            <a:endParaRPr 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A44B10C-FF92-5540-8342-4DBF15EDFA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4913" y="289813"/>
            <a:ext cx="1240565" cy="553445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9351BEC-F07A-C848-B576-8F3799D3B8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7526871" y="9819836"/>
            <a:ext cx="306174" cy="287258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12" name="文本占位符 3">
            <a:extLst>
              <a:ext uri="{FF2B5EF4-FFF2-40B4-BE49-F238E27FC236}">
                <a16:creationId xmlns:a16="http://schemas.microsoft.com/office/drawing/2014/main" id="{53A43A4B-3B9E-A94E-AAC6-EB9C3A63AC5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280" y="488577"/>
            <a:ext cx="9528350" cy="10844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99" b="0" i="0">
                <a:solidFill>
                  <a:schemeClr val="tx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页面主标题 </a:t>
            </a:r>
            <a:r>
              <a:rPr kumimoji="1" lang="en-US" altLang="zh-CN" dirty="0"/>
              <a:t>30</a:t>
            </a:r>
            <a:r>
              <a:rPr kumimoji="1" lang="zh-CN" altLang="en-US" dirty="0"/>
              <a:t>磅</a:t>
            </a:r>
          </a:p>
        </p:txBody>
      </p:sp>
      <p:sp>
        <p:nvSpPr>
          <p:cNvPr id="18" name="文本占位符 3">
            <a:extLst>
              <a:ext uri="{FF2B5EF4-FFF2-40B4-BE49-F238E27FC236}">
                <a16:creationId xmlns:a16="http://schemas.microsoft.com/office/drawing/2014/main" id="{727F2F35-4BF0-3546-A205-E1EAD92BF0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27299" y="2818352"/>
            <a:ext cx="8053093" cy="55344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defRPr sz="1500" b="0" i="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  此处为正文，字体方兰亭黑，字号</a:t>
            </a:r>
            <a:r>
              <a:rPr kumimoji="1" lang="en-US" altLang="zh-CN" dirty="0"/>
              <a:t>10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#000000</a:t>
            </a:r>
            <a:r>
              <a:rPr kumimoji="1" lang="zh-CN" altLang="en-US" dirty="0"/>
              <a:t>；</a:t>
            </a:r>
          </a:p>
        </p:txBody>
      </p:sp>
      <p:sp>
        <p:nvSpPr>
          <p:cNvPr id="19" name="文本占位符 3">
            <a:extLst>
              <a:ext uri="{FF2B5EF4-FFF2-40B4-BE49-F238E27FC236}">
                <a16:creationId xmlns:a16="http://schemas.microsoft.com/office/drawing/2014/main" id="{37BC1D4C-BEC4-DB46-971A-714D1748F48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27299" y="6975214"/>
            <a:ext cx="8053093" cy="55344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defRPr sz="1500" b="0" i="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  此处为正文，字体方兰亭黑，字号</a:t>
            </a:r>
            <a:r>
              <a:rPr kumimoji="1" lang="en-US" altLang="zh-CN" dirty="0"/>
              <a:t>10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#000000</a:t>
            </a:r>
            <a:r>
              <a:rPr kumimoji="1" lang="zh-CN" altLang="en-US" dirty="0"/>
              <a:t>；</a:t>
            </a:r>
          </a:p>
        </p:txBody>
      </p:sp>
    </p:spTree>
    <p:extLst>
      <p:ext uri="{BB962C8B-B14F-4D97-AF65-F5344CB8AC3E}">
        <p14:creationId xmlns:p14="http://schemas.microsoft.com/office/powerpoint/2010/main" val="2427270268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图文-双图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>
            <a:extLst>
              <a:ext uri="{FF2B5EF4-FFF2-40B4-BE49-F238E27FC236}">
                <a16:creationId xmlns:a16="http://schemas.microsoft.com/office/drawing/2014/main" id="{EA919183-ABD6-554D-B30D-85D3F2EA506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17769" y="-28901"/>
            <a:ext cx="9124810" cy="10339878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marL="0" indent="0" algn="ctr">
              <a:buFontTx/>
              <a:buNone/>
              <a:defRPr kumimoji="1" lang="zh-CN" altLang="en-US" sz="1200" dirty="0">
                <a:solidFill>
                  <a:schemeClr val="bg1"/>
                </a:solidFill>
              </a:defRPr>
            </a:lvl1pPr>
          </a:lstStyle>
          <a:p>
            <a:pPr marL="476212" lvl="0" indent="-476212" algn="ctr"/>
            <a:r>
              <a:rPr kumimoji="1" lang="zh-CN" altLang="en-US" dirty="0"/>
              <a:t>点击添加图片</a:t>
            </a:r>
          </a:p>
        </p:txBody>
      </p:sp>
      <p:sp>
        <p:nvSpPr>
          <p:cNvPr id="9" name="图片占位符 6">
            <a:extLst>
              <a:ext uri="{FF2B5EF4-FFF2-40B4-BE49-F238E27FC236}">
                <a16:creationId xmlns:a16="http://schemas.microsoft.com/office/drawing/2014/main" id="{34448D99-EEEB-D948-81DF-A2B08859262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175024" y="-28901"/>
            <a:ext cx="9124810" cy="10339878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marL="0" indent="0" algn="ctr">
              <a:buFontTx/>
              <a:buNone/>
              <a:defRPr kumimoji="1" lang="zh-CN" altLang="en-US" sz="1200">
                <a:solidFill>
                  <a:schemeClr val="bg1"/>
                </a:solidFill>
              </a:defRPr>
            </a:lvl1pPr>
          </a:lstStyle>
          <a:p>
            <a:pPr marL="476212" lvl="0" indent="-476212" algn="ctr"/>
            <a:r>
              <a:rPr kumimoji="1" lang="zh-CN" altLang="en-US" dirty="0"/>
              <a:t>点击添加图片</a:t>
            </a:r>
          </a:p>
        </p:txBody>
      </p:sp>
      <p:sp>
        <p:nvSpPr>
          <p:cNvPr id="10" name="矩形">
            <a:extLst>
              <a:ext uri="{FF2B5EF4-FFF2-40B4-BE49-F238E27FC236}">
                <a16:creationId xmlns:a16="http://schemas.microsoft.com/office/drawing/2014/main" id="{E6930FE2-F154-E548-AA94-822206627DAD}"/>
              </a:ext>
            </a:extLst>
          </p:cNvPr>
          <p:cNvSpPr/>
          <p:nvPr userDrawn="1"/>
        </p:nvSpPr>
        <p:spPr>
          <a:xfrm>
            <a:off x="9192061" y="5981207"/>
            <a:ext cx="9099436" cy="431532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/>
          </a:gradFill>
          <a:ln w="12700">
            <a:miter lim="400000"/>
          </a:ln>
        </p:spPr>
        <p:txBody>
          <a:bodyPr lIns="38095" tIns="38095" rIns="38095" bIns="38095" anchor="ctr"/>
          <a:lstStyle/>
          <a:p>
            <a:pPr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 b="0"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矩形">
            <a:extLst>
              <a:ext uri="{FF2B5EF4-FFF2-40B4-BE49-F238E27FC236}">
                <a16:creationId xmlns:a16="http://schemas.microsoft.com/office/drawing/2014/main" id="{B3F58F0C-AE53-C249-968D-7342453AC8FB}"/>
              </a:ext>
            </a:extLst>
          </p:cNvPr>
          <p:cNvSpPr/>
          <p:nvPr userDrawn="1"/>
        </p:nvSpPr>
        <p:spPr>
          <a:xfrm>
            <a:off x="1089" y="5981207"/>
            <a:ext cx="9088914" cy="431532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/>
          </a:gradFill>
          <a:ln w="12700">
            <a:miter lim="400000"/>
          </a:ln>
        </p:spPr>
        <p:txBody>
          <a:bodyPr lIns="38095" tIns="38095" rIns="38095" bIns="38095" anchor="ctr"/>
          <a:lstStyle/>
          <a:p>
            <a:pPr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 b="0"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" name="文本占位符 3">
            <a:extLst>
              <a:ext uri="{FF2B5EF4-FFF2-40B4-BE49-F238E27FC236}">
                <a16:creationId xmlns:a16="http://schemas.microsoft.com/office/drawing/2014/main" id="{14C56695-CB9F-8049-BE7B-DE34F078F8F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692635" y="6957800"/>
            <a:ext cx="6059650" cy="108447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24</a:t>
            </a:r>
            <a:r>
              <a:rPr kumimoji="1" lang="zh-CN" altLang="en-US" dirty="0"/>
              <a:t>磅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9351BEC-F07A-C848-B576-8F3799D3B8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7526871" y="9819836"/>
            <a:ext cx="306174" cy="287258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12" name="文本占位符 3">
            <a:extLst>
              <a:ext uri="{FF2B5EF4-FFF2-40B4-BE49-F238E27FC236}">
                <a16:creationId xmlns:a16="http://schemas.microsoft.com/office/drawing/2014/main" id="{E0625A51-0FFB-D744-8708-C36C28BAF61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280" y="488577"/>
            <a:ext cx="8080265" cy="10844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99" b="0" i="0">
                <a:solidFill>
                  <a:schemeClr val="bg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页面主标题 </a:t>
            </a:r>
            <a:r>
              <a:rPr kumimoji="1" lang="en-US" altLang="zh-CN" dirty="0"/>
              <a:t>30</a:t>
            </a:r>
            <a:r>
              <a:rPr kumimoji="1" lang="zh-CN" altLang="en-US" dirty="0"/>
              <a:t>磅</a:t>
            </a:r>
          </a:p>
        </p:txBody>
      </p:sp>
      <p:sp>
        <p:nvSpPr>
          <p:cNvPr id="14" name="文本占位符 3">
            <a:extLst>
              <a:ext uri="{FF2B5EF4-FFF2-40B4-BE49-F238E27FC236}">
                <a16:creationId xmlns:a16="http://schemas.microsoft.com/office/drawing/2014/main" id="{61E2BECA-B9F0-1240-BB7A-8D57E1DBEBC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14810" y="6957800"/>
            <a:ext cx="6059650" cy="108447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24</a:t>
            </a:r>
            <a:r>
              <a:rPr kumimoji="1" lang="zh-CN" altLang="en-US" dirty="0"/>
              <a:t>磅</a:t>
            </a:r>
          </a:p>
        </p:txBody>
      </p:sp>
      <p:sp>
        <p:nvSpPr>
          <p:cNvPr id="15" name="文本占位符 3">
            <a:extLst>
              <a:ext uri="{FF2B5EF4-FFF2-40B4-BE49-F238E27FC236}">
                <a16:creationId xmlns:a16="http://schemas.microsoft.com/office/drawing/2014/main" id="{0BC7F35E-A843-D64F-BE37-3BF22420A03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01450" y="8293630"/>
            <a:ext cx="6486366" cy="1400225"/>
          </a:xfrm>
          <a:prstGeom prst="rect">
            <a:avLst/>
          </a:prstGeom>
        </p:spPr>
        <p:txBody>
          <a:bodyPr anchor="ctr"/>
          <a:lstStyle>
            <a:lvl1pPr marL="0" marR="0" indent="0" algn="ctr" defTabSz="342872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400" b="0" i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952419" indent="0">
              <a:buNone/>
              <a:defRPr/>
            </a:lvl3pPr>
          </a:lstStyle>
          <a:p>
            <a:pPr marL="0" marR="0" lvl="0" indent="0" algn="ctr" defTabSz="342872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/>
            </a:pPr>
            <a:r>
              <a:rPr lang="zh-CN" altLang="en-US" sz="2400" dirty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此处为正文，字体方正兰亭黑，字号</a:t>
            </a:r>
            <a:r>
              <a:rPr lang="en-US" altLang="zh-CN" sz="2400" dirty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16</a:t>
            </a:r>
            <a:r>
              <a:rPr lang="zh-CN" altLang="en-US" sz="2400" dirty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磅，字重</a:t>
            </a:r>
            <a:r>
              <a:rPr lang="en" altLang="zh-CN" sz="2400" dirty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Regular</a:t>
            </a:r>
            <a:r>
              <a:rPr lang="zh-CN" altLang="en" sz="2400" dirty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，</a:t>
            </a:r>
            <a:r>
              <a:rPr lang="zh-CN" altLang="en-US" sz="2400" dirty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行距</a:t>
            </a:r>
            <a:r>
              <a:rPr lang="en-US" altLang="zh-CN" sz="2400" dirty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1.5</a:t>
            </a:r>
            <a:r>
              <a:rPr lang="zh-CN" altLang="en-US" sz="2400" dirty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倍，色值</a:t>
            </a:r>
            <a:r>
              <a:rPr lang="en-US" altLang="zh-CN" sz="2400" dirty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#FFFFFF</a:t>
            </a:r>
            <a:r>
              <a:rPr lang="zh-CN" altLang="en-US" sz="2400" dirty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。</a:t>
            </a:r>
            <a:endParaRPr lang="en-US" altLang="zh-CN" sz="2400" dirty="0">
              <a:solidFill>
                <a:schemeClr val="bg1"/>
              </a:solidFill>
              <a:latin typeface="FZLanTingHei-R-GBK" panose="02000000000000000000" pitchFamily="2" charset="-122"/>
              <a:ea typeface="FZLanTingHei-R-GBK" panose="02000000000000000000" pitchFamily="2" charset="-122"/>
            </a:endParaRPr>
          </a:p>
          <a:p>
            <a:pPr lvl="0"/>
            <a:endParaRPr kumimoji="1" lang="zh-CN" altLang="en-US" dirty="0"/>
          </a:p>
        </p:txBody>
      </p:sp>
      <p:sp>
        <p:nvSpPr>
          <p:cNvPr id="16" name="文本占位符 3">
            <a:extLst>
              <a:ext uri="{FF2B5EF4-FFF2-40B4-BE49-F238E27FC236}">
                <a16:creationId xmlns:a16="http://schemas.microsoft.com/office/drawing/2014/main" id="{BEE98C68-5369-A244-8BF5-3FACF3CAD85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500185" y="8293630"/>
            <a:ext cx="6486366" cy="1400225"/>
          </a:xfrm>
          <a:prstGeom prst="rect">
            <a:avLst/>
          </a:prstGeom>
        </p:spPr>
        <p:txBody>
          <a:bodyPr anchor="ctr"/>
          <a:lstStyle>
            <a:lvl1pPr marL="0" marR="0" indent="0" algn="ctr" defTabSz="342872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2400" b="0" i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952419" indent="0">
              <a:buNone/>
              <a:defRPr/>
            </a:lvl3pPr>
          </a:lstStyle>
          <a:p>
            <a:pPr marL="0" marR="0" lvl="0" indent="0" algn="ctr" defTabSz="342872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/>
            </a:pPr>
            <a:r>
              <a:rPr lang="zh-CN" altLang="en-US" sz="2400" dirty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此处为正文，字体方正兰亭黑，字号</a:t>
            </a:r>
            <a:r>
              <a:rPr lang="en-US" altLang="zh-CN" sz="2400" dirty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16</a:t>
            </a:r>
            <a:r>
              <a:rPr lang="zh-CN" altLang="en-US" sz="2400" dirty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磅，字重</a:t>
            </a:r>
            <a:r>
              <a:rPr lang="en" altLang="zh-CN" sz="2400" dirty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Regular</a:t>
            </a:r>
            <a:r>
              <a:rPr lang="zh-CN" altLang="en" sz="2400" dirty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，</a:t>
            </a:r>
            <a:r>
              <a:rPr lang="zh-CN" altLang="en-US" sz="2400" dirty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行距</a:t>
            </a:r>
            <a:r>
              <a:rPr lang="en-US" altLang="zh-CN" sz="2400" dirty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1.5</a:t>
            </a:r>
            <a:r>
              <a:rPr lang="zh-CN" altLang="en-US" sz="2400" dirty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倍，色值</a:t>
            </a:r>
            <a:r>
              <a:rPr lang="en-US" altLang="zh-CN" sz="2400" dirty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#FFFFFF</a:t>
            </a:r>
            <a:r>
              <a:rPr lang="zh-CN" altLang="en-US" sz="2400" dirty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。</a:t>
            </a:r>
            <a:endParaRPr lang="en-US" altLang="zh-CN" sz="2400" dirty="0">
              <a:solidFill>
                <a:schemeClr val="bg1"/>
              </a:solidFill>
              <a:latin typeface="FZLanTingHei-R-GBK" panose="02000000000000000000" pitchFamily="2" charset="-122"/>
              <a:ea typeface="FZLanTingHei-R-GBK" panose="02000000000000000000" pitchFamily="2" charset="-122"/>
            </a:endParaRPr>
          </a:p>
          <a:p>
            <a:pPr lvl="0"/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436050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图文-三图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占位符 3">
            <a:extLst>
              <a:ext uri="{FF2B5EF4-FFF2-40B4-BE49-F238E27FC236}">
                <a16:creationId xmlns:a16="http://schemas.microsoft.com/office/drawing/2014/main" id="{4DD6B5D7-C546-8140-86FC-86FF2E0D450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8648" y="7139589"/>
            <a:ext cx="5209961" cy="969723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buNone/>
              <a:defRPr sz="1500" b="0" i="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10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#000000</a:t>
            </a:r>
            <a:r>
              <a:rPr kumimoji="1" lang="zh-CN" altLang="en-US" dirty="0"/>
              <a:t>。</a:t>
            </a:r>
          </a:p>
        </p:txBody>
      </p:sp>
      <p:sp>
        <p:nvSpPr>
          <p:cNvPr id="8" name="文本占位符 3">
            <a:extLst>
              <a:ext uri="{FF2B5EF4-FFF2-40B4-BE49-F238E27FC236}">
                <a16:creationId xmlns:a16="http://schemas.microsoft.com/office/drawing/2014/main" id="{6538CB21-B3F1-F845-83D8-36774745B7C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536553" y="2529919"/>
            <a:ext cx="3788228" cy="108447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16</a:t>
            </a:r>
            <a:r>
              <a:rPr kumimoji="1" lang="zh-CN" altLang="en-US" dirty="0"/>
              <a:t>磅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A44B10C-FF92-5540-8342-4DBF15EDFA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4913" y="289813"/>
            <a:ext cx="1240565" cy="553445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9351BEC-F07A-C848-B576-8F3799D3B8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7526871" y="9819836"/>
            <a:ext cx="306174" cy="287258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7" name="图片占位符 6">
            <a:extLst>
              <a:ext uri="{FF2B5EF4-FFF2-40B4-BE49-F238E27FC236}">
                <a16:creationId xmlns:a16="http://schemas.microsoft.com/office/drawing/2014/main" id="{EA919183-ABD6-554D-B30D-85D3F2EA506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00182" y="3689527"/>
            <a:ext cx="4861111" cy="31781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zh-CN" altLang="en-US" sz="12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kumimoji="1" lang="zh-CN" altLang="en-US" dirty="0"/>
              <a:t>点击添加图片</a:t>
            </a:r>
          </a:p>
        </p:txBody>
      </p:sp>
      <p:sp>
        <p:nvSpPr>
          <p:cNvPr id="10" name="图片占位符 6">
            <a:extLst>
              <a:ext uri="{FF2B5EF4-FFF2-40B4-BE49-F238E27FC236}">
                <a16:creationId xmlns:a16="http://schemas.microsoft.com/office/drawing/2014/main" id="{16F0DABE-0188-C646-ACEC-E9540C1D3DB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83886" y="3689527"/>
            <a:ext cx="4861111" cy="31781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zh-CN" altLang="en-US" sz="12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kumimoji="1" lang="zh-CN" altLang="en-US" dirty="0"/>
              <a:t>点击添加图片</a:t>
            </a:r>
          </a:p>
        </p:txBody>
      </p:sp>
      <p:sp>
        <p:nvSpPr>
          <p:cNvPr id="11" name="图片占位符 6">
            <a:extLst>
              <a:ext uri="{FF2B5EF4-FFF2-40B4-BE49-F238E27FC236}">
                <a16:creationId xmlns:a16="http://schemas.microsoft.com/office/drawing/2014/main" id="{12A91C85-AC8B-0348-AA29-17D6ED21FCD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426707" y="3689527"/>
            <a:ext cx="4861111" cy="31781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zh-CN" altLang="en-US" sz="12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kumimoji="1" lang="zh-CN" altLang="en-US" dirty="0"/>
              <a:t>点击添加图片</a:t>
            </a:r>
          </a:p>
        </p:txBody>
      </p:sp>
      <p:sp>
        <p:nvSpPr>
          <p:cNvPr id="9" name="文本占位符 3">
            <a:extLst>
              <a:ext uri="{FF2B5EF4-FFF2-40B4-BE49-F238E27FC236}">
                <a16:creationId xmlns:a16="http://schemas.microsoft.com/office/drawing/2014/main" id="{24E6E2C6-22F4-ED4F-8D8D-A9D9073EBD1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280" y="488577"/>
            <a:ext cx="9528350" cy="10844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99" b="0" i="0">
                <a:solidFill>
                  <a:schemeClr val="tx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页面主标题 </a:t>
            </a:r>
            <a:r>
              <a:rPr kumimoji="1" lang="en-US" altLang="zh-CN" dirty="0"/>
              <a:t>30</a:t>
            </a:r>
            <a:r>
              <a:rPr kumimoji="1" lang="zh-CN" altLang="en-US" dirty="0"/>
              <a:t>磅</a:t>
            </a:r>
          </a:p>
        </p:txBody>
      </p:sp>
      <p:sp>
        <p:nvSpPr>
          <p:cNvPr id="15" name="文本占位符 3">
            <a:extLst>
              <a:ext uri="{FF2B5EF4-FFF2-40B4-BE49-F238E27FC236}">
                <a16:creationId xmlns:a16="http://schemas.microsoft.com/office/drawing/2014/main" id="{5ABB388D-2C5B-C043-A47E-9591149F138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09460" y="7139589"/>
            <a:ext cx="5209961" cy="969723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buNone/>
              <a:defRPr sz="1500" b="0" i="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10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#000000</a:t>
            </a:r>
            <a:r>
              <a:rPr kumimoji="1" lang="zh-CN" altLang="en-US" dirty="0"/>
              <a:t>。</a:t>
            </a:r>
          </a:p>
        </p:txBody>
      </p:sp>
      <p:sp>
        <p:nvSpPr>
          <p:cNvPr id="16" name="文本占位符 3">
            <a:extLst>
              <a:ext uri="{FF2B5EF4-FFF2-40B4-BE49-F238E27FC236}">
                <a16:creationId xmlns:a16="http://schemas.microsoft.com/office/drawing/2014/main" id="{08F6997C-6539-0E45-8B2B-2D3D98C7B78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20326" y="2529919"/>
            <a:ext cx="3788228" cy="108447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16</a:t>
            </a:r>
            <a:r>
              <a:rPr kumimoji="1" lang="zh-CN" altLang="en-US" dirty="0"/>
              <a:t>磅</a:t>
            </a:r>
          </a:p>
        </p:txBody>
      </p:sp>
      <p:sp>
        <p:nvSpPr>
          <p:cNvPr id="17" name="文本占位符 3">
            <a:extLst>
              <a:ext uri="{FF2B5EF4-FFF2-40B4-BE49-F238E27FC236}">
                <a16:creationId xmlns:a16="http://schemas.microsoft.com/office/drawing/2014/main" id="{E0101124-8F23-D846-B219-4307B1AE027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52281" y="7139589"/>
            <a:ext cx="5209961" cy="969723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buNone/>
              <a:defRPr sz="1500" b="0" i="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10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#000000</a:t>
            </a:r>
            <a:r>
              <a:rPr kumimoji="1" lang="zh-CN" altLang="en-US" dirty="0"/>
              <a:t>。</a:t>
            </a:r>
          </a:p>
        </p:txBody>
      </p:sp>
      <p:sp>
        <p:nvSpPr>
          <p:cNvPr id="18" name="文本占位符 3">
            <a:extLst>
              <a:ext uri="{FF2B5EF4-FFF2-40B4-BE49-F238E27FC236}">
                <a16:creationId xmlns:a16="http://schemas.microsoft.com/office/drawing/2014/main" id="{BE0108B4-72F4-984E-9CB1-2BC6D8576CF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963219" y="2529919"/>
            <a:ext cx="3788228" cy="108447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16</a:t>
            </a:r>
            <a:r>
              <a:rPr kumimoji="1" lang="zh-CN" altLang="en-US" dirty="0"/>
              <a:t>磅</a:t>
            </a:r>
          </a:p>
        </p:txBody>
      </p:sp>
    </p:spTree>
    <p:extLst>
      <p:ext uri="{BB962C8B-B14F-4D97-AF65-F5344CB8AC3E}">
        <p14:creationId xmlns:p14="http://schemas.microsoft.com/office/powerpoint/2010/main" val="4204226139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图文-三图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占位符 14">
            <a:extLst>
              <a:ext uri="{FF2B5EF4-FFF2-40B4-BE49-F238E27FC236}">
                <a16:creationId xmlns:a16="http://schemas.microsoft.com/office/drawing/2014/main" id="{CDF73DF9-07D1-1A4D-927F-7591126EFD7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1086" y="4660186"/>
            <a:ext cx="6511870" cy="1084473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None/>
              <a:defRPr sz="180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2pPr marL="476209" indent="0">
              <a:buNone/>
              <a:defRPr sz="1800"/>
            </a:lvl2pPr>
            <a:lvl3pPr marL="952419" indent="0">
              <a:buNone/>
              <a:defRPr sz="1800"/>
            </a:lvl3pPr>
            <a:lvl4pPr marL="1428630" indent="0">
              <a:buNone/>
              <a:defRPr sz="1800"/>
            </a:lvl4pPr>
            <a:lvl5pPr marL="1904840" indent="0">
              <a:buNone/>
              <a:defRPr sz="1800"/>
            </a:lvl5pPr>
          </a:lstStyle>
          <a:p>
            <a:pPr algn="l">
              <a:lnSpc>
                <a:spcPct val="150000"/>
              </a:lnSpc>
            </a:pPr>
            <a:r>
              <a:rPr lang="zh-CN" altLang="en-US" sz="1800" dirty="0">
                <a:solidFill>
                  <a:schemeClr val="bg2">
                    <a:lumMod val="10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此处为正文，字体方正兰亭黑，字号</a:t>
            </a:r>
            <a:r>
              <a:rPr lang="en-US" altLang="zh-CN" sz="1800" dirty="0">
                <a:solidFill>
                  <a:schemeClr val="bg2">
                    <a:lumMod val="10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12</a:t>
            </a:r>
            <a:r>
              <a:rPr lang="zh-CN" altLang="en-US" sz="1800" dirty="0">
                <a:solidFill>
                  <a:schemeClr val="bg2">
                    <a:lumMod val="10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磅，字重</a:t>
            </a:r>
            <a:r>
              <a:rPr lang="en" altLang="zh-CN" sz="1800" dirty="0">
                <a:solidFill>
                  <a:schemeClr val="bg2">
                    <a:lumMod val="10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Regular</a:t>
            </a:r>
            <a:r>
              <a:rPr lang="zh-CN" altLang="en" sz="1800" dirty="0">
                <a:solidFill>
                  <a:schemeClr val="bg2">
                    <a:lumMod val="10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，</a:t>
            </a:r>
            <a:r>
              <a:rPr lang="zh-CN" altLang="en-US" sz="1800" dirty="0">
                <a:solidFill>
                  <a:schemeClr val="bg2">
                    <a:lumMod val="10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行距</a:t>
            </a:r>
            <a:r>
              <a:rPr lang="en-US" altLang="zh-CN" sz="1800" dirty="0">
                <a:solidFill>
                  <a:schemeClr val="bg2">
                    <a:lumMod val="10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1.5</a:t>
            </a:r>
            <a:r>
              <a:rPr lang="zh-CN" altLang="en-US" sz="1800" dirty="0">
                <a:solidFill>
                  <a:schemeClr val="bg2">
                    <a:lumMod val="10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倍，色值</a:t>
            </a:r>
            <a:r>
              <a:rPr lang="en-US" altLang="zh-CN" sz="1800" dirty="0">
                <a:solidFill>
                  <a:schemeClr val="bg2">
                    <a:lumMod val="10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#000000</a:t>
            </a:r>
            <a:r>
              <a:rPr lang="zh-CN" altLang="en-US" sz="1800" dirty="0">
                <a:latin typeface="FZLanTingHei-R-GBK" panose="02000000000000000000" pitchFamily="2" charset="-122"/>
                <a:ea typeface="FZLanTingHei-R-GBK" panose="02000000000000000000" pitchFamily="2" charset="-122"/>
              </a:rPr>
              <a:t>。</a:t>
            </a:r>
          </a:p>
        </p:txBody>
      </p:sp>
      <p:sp>
        <p:nvSpPr>
          <p:cNvPr id="11" name="文本占位符 10">
            <a:extLst>
              <a:ext uri="{FF2B5EF4-FFF2-40B4-BE49-F238E27FC236}">
                <a16:creationId xmlns:a16="http://schemas.microsoft.com/office/drawing/2014/main" id="{FF54204E-750B-2849-AAF9-F09CE6190D8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5281" y="3803981"/>
            <a:ext cx="3782965" cy="6530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tx2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24</a:t>
            </a:r>
            <a:r>
              <a:rPr kumimoji="1" lang="zh-CN" altLang="en-US" dirty="0"/>
              <a:t>磅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9351BEC-F07A-C848-B576-8F3799D3B8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7526871" y="9819836"/>
            <a:ext cx="306174" cy="287258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662A750A-D359-3B42-A0AC-019BB4F2EDF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3700761" y="264343"/>
            <a:ext cx="4365064" cy="471723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en-US" sz="12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 err="1"/>
              <a:t>点击添加图片</a:t>
            </a:r>
            <a:endParaRPr lang="en-US" dirty="0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1F13D3DC-037F-A248-82D1-D9D56D14909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085088" y="264342"/>
            <a:ext cx="4365064" cy="9772108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en-US" sz="12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 err="1"/>
              <a:t>点击添加图片</a:t>
            </a:r>
            <a:endParaRPr lang="en-US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77FCC6A0-5EA8-234C-BAF4-A5EBC621F09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3700761" y="5237390"/>
            <a:ext cx="4365064" cy="479906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en-US" sz="12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 err="1"/>
              <a:t>点击添加图片</a:t>
            </a:r>
            <a:endParaRPr lang="en-US" dirty="0"/>
          </a:p>
        </p:txBody>
      </p:sp>
      <p:sp>
        <p:nvSpPr>
          <p:cNvPr id="8" name="文本占位符 3">
            <a:extLst>
              <a:ext uri="{FF2B5EF4-FFF2-40B4-BE49-F238E27FC236}">
                <a16:creationId xmlns:a16="http://schemas.microsoft.com/office/drawing/2014/main" id="{80D05831-8B5B-BC45-AF62-B5D1277A37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5281" y="488577"/>
            <a:ext cx="7751746" cy="10844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99" b="0" i="0">
                <a:solidFill>
                  <a:schemeClr val="tx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页面主标题 </a:t>
            </a:r>
            <a:r>
              <a:rPr kumimoji="1" lang="en-US" altLang="zh-CN" dirty="0"/>
              <a:t>30</a:t>
            </a:r>
            <a:r>
              <a:rPr kumimoji="1" lang="zh-CN" altLang="en-US" dirty="0"/>
              <a:t>磅</a:t>
            </a:r>
          </a:p>
        </p:txBody>
      </p:sp>
    </p:spTree>
    <p:extLst>
      <p:ext uri="{BB962C8B-B14F-4D97-AF65-F5344CB8AC3E}">
        <p14:creationId xmlns:p14="http://schemas.microsoft.com/office/powerpoint/2010/main" val="2889252103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6435"/>
            <a:ext cx="5898356" cy="2402523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2510"/>
            <a:ext cx="9258300" cy="7317206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8957"/>
            <a:ext cx="5898356" cy="5722676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5C7BD-767B-E14D-9FB2-3B05672BBF75}" type="datetimeFigureOut">
              <a:rPr kumimoji="1" lang="zh-CN" altLang="en-US" smtClean="0"/>
              <a:t>2023/6/8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0223D-FBEA-4844-A063-E6CA64EE6CE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图文-三图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9C9C7C23-C6B7-3A46-9A01-43E9234D0AD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93822" y="5237392"/>
            <a:ext cx="8938635" cy="479479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en-US" sz="12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 err="1"/>
              <a:t>点击添加图片</a:t>
            </a:r>
            <a:endParaRPr lang="en-US" dirty="0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F0BFB879-C87E-A443-80C6-E008645DF48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093822" y="264341"/>
            <a:ext cx="4479165" cy="471723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en-US" sz="12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 err="1"/>
              <a:t>点击添加图片</a:t>
            </a:r>
            <a:endParaRPr lang="en-US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765D74A2-2D1E-1646-8628-045539BDDA6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3828533" y="264339"/>
            <a:ext cx="4203924" cy="471723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en-US" sz="12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 err="1"/>
              <a:t>点击添加图片</a:t>
            </a:r>
            <a:endParaRPr lang="en-US" dirty="0"/>
          </a:p>
        </p:txBody>
      </p:sp>
      <p:sp>
        <p:nvSpPr>
          <p:cNvPr id="6" name="文本占位符 3">
            <a:extLst>
              <a:ext uri="{FF2B5EF4-FFF2-40B4-BE49-F238E27FC236}">
                <a16:creationId xmlns:a16="http://schemas.microsoft.com/office/drawing/2014/main" id="{B637B58B-8395-DF4A-B781-A578D34CEEA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5281" y="488577"/>
            <a:ext cx="7751746" cy="10844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99" b="0" i="0">
                <a:solidFill>
                  <a:schemeClr val="tx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页面主标题 </a:t>
            </a:r>
            <a:r>
              <a:rPr kumimoji="1" lang="en-US" altLang="zh-CN" dirty="0"/>
              <a:t>30</a:t>
            </a:r>
            <a:r>
              <a:rPr kumimoji="1" lang="zh-CN" altLang="en-US" dirty="0"/>
              <a:t>磅</a:t>
            </a:r>
          </a:p>
        </p:txBody>
      </p:sp>
      <p:sp>
        <p:nvSpPr>
          <p:cNvPr id="12" name="文本占位符 14">
            <a:extLst>
              <a:ext uri="{FF2B5EF4-FFF2-40B4-BE49-F238E27FC236}">
                <a16:creationId xmlns:a16="http://schemas.microsoft.com/office/drawing/2014/main" id="{827BD151-D62C-154B-AF0C-6539C2798E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1086" y="4660186"/>
            <a:ext cx="6511870" cy="1084473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None/>
              <a:defRPr sz="180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2pPr marL="476209" indent="0">
              <a:buNone/>
              <a:defRPr sz="1800"/>
            </a:lvl2pPr>
            <a:lvl3pPr marL="952419" indent="0">
              <a:buNone/>
              <a:defRPr sz="1800"/>
            </a:lvl3pPr>
            <a:lvl4pPr marL="1428630" indent="0">
              <a:buNone/>
              <a:defRPr sz="1800"/>
            </a:lvl4pPr>
            <a:lvl5pPr marL="1904840" indent="0">
              <a:buNone/>
              <a:defRPr sz="1800"/>
            </a:lvl5pPr>
          </a:lstStyle>
          <a:p>
            <a:pPr algn="l">
              <a:lnSpc>
                <a:spcPct val="150000"/>
              </a:lnSpc>
            </a:pPr>
            <a:r>
              <a:rPr lang="zh-CN" altLang="en-US" sz="1800" dirty="0">
                <a:solidFill>
                  <a:schemeClr val="bg2">
                    <a:lumMod val="10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此处为正文，字体方正兰亭黑，字号</a:t>
            </a:r>
            <a:r>
              <a:rPr lang="en-US" altLang="zh-CN" sz="1800" dirty="0">
                <a:solidFill>
                  <a:schemeClr val="bg2">
                    <a:lumMod val="10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12</a:t>
            </a:r>
            <a:r>
              <a:rPr lang="zh-CN" altLang="en-US" sz="1800" dirty="0">
                <a:solidFill>
                  <a:schemeClr val="bg2">
                    <a:lumMod val="10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磅，字重</a:t>
            </a:r>
            <a:r>
              <a:rPr lang="en" altLang="zh-CN" sz="1800" dirty="0">
                <a:solidFill>
                  <a:schemeClr val="bg2">
                    <a:lumMod val="10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Regular</a:t>
            </a:r>
            <a:r>
              <a:rPr lang="zh-CN" altLang="en" sz="1800" dirty="0">
                <a:solidFill>
                  <a:schemeClr val="bg2">
                    <a:lumMod val="10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，</a:t>
            </a:r>
            <a:r>
              <a:rPr lang="zh-CN" altLang="en-US" sz="1800" dirty="0">
                <a:solidFill>
                  <a:schemeClr val="bg2">
                    <a:lumMod val="10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行距</a:t>
            </a:r>
            <a:r>
              <a:rPr lang="en-US" altLang="zh-CN" sz="1800" dirty="0">
                <a:solidFill>
                  <a:schemeClr val="bg2">
                    <a:lumMod val="10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1.5</a:t>
            </a:r>
            <a:r>
              <a:rPr lang="zh-CN" altLang="en-US" sz="1800" dirty="0">
                <a:solidFill>
                  <a:schemeClr val="bg2">
                    <a:lumMod val="10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倍，色值</a:t>
            </a:r>
            <a:r>
              <a:rPr lang="en-US" altLang="zh-CN" sz="1800" dirty="0">
                <a:solidFill>
                  <a:schemeClr val="bg2">
                    <a:lumMod val="10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#000000</a:t>
            </a:r>
            <a:r>
              <a:rPr lang="zh-CN" altLang="en-US" sz="1800" dirty="0">
                <a:latin typeface="FZLanTingHei-R-GBK" panose="02000000000000000000" pitchFamily="2" charset="-122"/>
                <a:ea typeface="FZLanTingHei-R-GBK" panose="02000000000000000000" pitchFamily="2" charset="-122"/>
              </a:rPr>
              <a:t>。</a:t>
            </a:r>
          </a:p>
        </p:txBody>
      </p:sp>
      <p:sp>
        <p:nvSpPr>
          <p:cNvPr id="13" name="文本占位符 10">
            <a:extLst>
              <a:ext uri="{FF2B5EF4-FFF2-40B4-BE49-F238E27FC236}">
                <a16:creationId xmlns:a16="http://schemas.microsoft.com/office/drawing/2014/main" id="{1CEE5A27-36FC-A941-93F8-380CE6EBAD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5281" y="3803981"/>
            <a:ext cx="3782965" cy="6530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tx2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24</a:t>
            </a:r>
            <a:r>
              <a:rPr kumimoji="1" lang="zh-CN" altLang="en-US" dirty="0"/>
              <a:t>磅</a:t>
            </a:r>
          </a:p>
        </p:txBody>
      </p:sp>
    </p:spTree>
    <p:extLst>
      <p:ext uri="{BB962C8B-B14F-4D97-AF65-F5344CB8AC3E}">
        <p14:creationId xmlns:p14="http://schemas.microsoft.com/office/powerpoint/2010/main" val="616276328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图文-四图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占位符 3">
            <a:extLst>
              <a:ext uri="{FF2B5EF4-FFF2-40B4-BE49-F238E27FC236}">
                <a16:creationId xmlns:a16="http://schemas.microsoft.com/office/drawing/2014/main" id="{55767F96-943B-4E49-8137-8F4A25736CB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74106" y="2969843"/>
            <a:ext cx="3788226" cy="50791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400" b="0" i="0">
                <a:solidFill>
                  <a:schemeClr val="tx2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16</a:t>
            </a:r>
            <a:r>
              <a:rPr kumimoji="1" lang="zh-CN" altLang="en-US" dirty="0"/>
              <a:t>磅</a:t>
            </a:r>
          </a:p>
        </p:txBody>
      </p:sp>
      <p:sp>
        <p:nvSpPr>
          <p:cNvPr id="22" name="文本占位符 3">
            <a:extLst>
              <a:ext uri="{FF2B5EF4-FFF2-40B4-BE49-F238E27FC236}">
                <a16:creationId xmlns:a16="http://schemas.microsoft.com/office/drawing/2014/main" id="{15DE3700-F972-7D44-8398-44FAAEEA469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74106" y="3479865"/>
            <a:ext cx="3788226" cy="1263941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buNone/>
              <a:defRPr sz="1500" b="0" i="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10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#000000</a:t>
            </a:r>
            <a:r>
              <a:rPr kumimoji="1" lang="zh-CN" altLang="en-US" dirty="0"/>
              <a:t>。</a:t>
            </a:r>
          </a:p>
        </p:txBody>
      </p:sp>
      <p:sp>
        <p:nvSpPr>
          <p:cNvPr id="23" name="文本占位符 3">
            <a:extLst>
              <a:ext uri="{FF2B5EF4-FFF2-40B4-BE49-F238E27FC236}">
                <a16:creationId xmlns:a16="http://schemas.microsoft.com/office/drawing/2014/main" id="{FA72A4C6-BC93-7C49-B506-A90BB5C8435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955023" y="2967735"/>
            <a:ext cx="3788226" cy="50791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400" b="0" i="0">
                <a:solidFill>
                  <a:schemeClr val="tx2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16</a:t>
            </a:r>
            <a:r>
              <a:rPr kumimoji="1" lang="zh-CN" altLang="en-US" dirty="0"/>
              <a:t>磅</a:t>
            </a:r>
          </a:p>
        </p:txBody>
      </p:sp>
      <p:sp>
        <p:nvSpPr>
          <p:cNvPr id="24" name="文本占位符 3">
            <a:extLst>
              <a:ext uri="{FF2B5EF4-FFF2-40B4-BE49-F238E27FC236}">
                <a16:creationId xmlns:a16="http://schemas.microsoft.com/office/drawing/2014/main" id="{D182F0C5-70F3-CF4D-AC4B-E56FE8D0664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955023" y="3477757"/>
            <a:ext cx="3788226" cy="1263941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buNone/>
              <a:defRPr sz="1500" b="0" i="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10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#000000</a:t>
            </a:r>
            <a:r>
              <a:rPr kumimoji="1" lang="zh-CN" altLang="en-US" dirty="0"/>
              <a:t>。</a:t>
            </a:r>
          </a:p>
        </p:txBody>
      </p:sp>
      <p:sp>
        <p:nvSpPr>
          <p:cNvPr id="25" name="文本占位符 3">
            <a:extLst>
              <a:ext uri="{FF2B5EF4-FFF2-40B4-BE49-F238E27FC236}">
                <a16:creationId xmlns:a16="http://schemas.microsoft.com/office/drawing/2014/main" id="{4AFA75C3-89A4-724B-98D2-031659E22DA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3955023" y="6435387"/>
            <a:ext cx="3788226" cy="50791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400" b="0" i="0">
                <a:solidFill>
                  <a:schemeClr val="tx2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16</a:t>
            </a:r>
            <a:r>
              <a:rPr kumimoji="1" lang="zh-CN" altLang="en-US" dirty="0"/>
              <a:t>磅</a:t>
            </a:r>
          </a:p>
        </p:txBody>
      </p:sp>
      <p:sp>
        <p:nvSpPr>
          <p:cNvPr id="26" name="文本占位符 3">
            <a:extLst>
              <a:ext uri="{FF2B5EF4-FFF2-40B4-BE49-F238E27FC236}">
                <a16:creationId xmlns:a16="http://schemas.microsoft.com/office/drawing/2014/main" id="{1806EB1A-F2E4-D14D-8C5D-8FDA59E3986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3955023" y="6945409"/>
            <a:ext cx="3788226" cy="1263941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buNone/>
              <a:defRPr sz="1500" b="0" i="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10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#000000</a:t>
            </a:r>
            <a:r>
              <a:rPr kumimoji="1" lang="zh-CN" altLang="en-US" dirty="0"/>
              <a:t>。</a:t>
            </a:r>
          </a:p>
        </p:txBody>
      </p:sp>
      <p:sp>
        <p:nvSpPr>
          <p:cNvPr id="27" name="文本占位符 3">
            <a:extLst>
              <a:ext uri="{FF2B5EF4-FFF2-40B4-BE49-F238E27FC236}">
                <a16:creationId xmlns:a16="http://schemas.microsoft.com/office/drawing/2014/main" id="{097A918D-FCCE-3F4B-944A-5A9D8C3456A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174106" y="6439819"/>
            <a:ext cx="3788226" cy="50791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400" b="0" i="0">
                <a:solidFill>
                  <a:schemeClr val="tx2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16</a:t>
            </a:r>
            <a:r>
              <a:rPr kumimoji="1" lang="zh-CN" altLang="en-US" dirty="0"/>
              <a:t>磅</a:t>
            </a:r>
          </a:p>
        </p:txBody>
      </p:sp>
      <p:sp>
        <p:nvSpPr>
          <p:cNvPr id="28" name="文本占位符 3">
            <a:extLst>
              <a:ext uri="{FF2B5EF4-FFF2-40B4-BE49-F238E27FC236}">
                <a16:creationId xmlns:a16="http://schemas.microsoft.com/office/drawing/2014/main" id="{BAEE9C41-026B-2441-BA32-847BBFD6A64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74106" y="6949841"/>
            <a:ext cx="3788226" cy="1263941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buNone/>
              <a:defRPr sz="1500" b="0" i="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10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#000000</a:t>
            </a:r>
            <a:r>
              <a:rPr kumimoji="1" lang="zh-CN" altLang="en-US" dirty="0"/>
              <a:t>。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A44B10C-FF92-5540-8342-4DBF15EDFA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4913" y="289813"/>
            <a:ext cx="1240565" cy="553445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9351BEC-F07A-C848-B576-8F3799D3B8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7526871" y="9819836"/>
            <a:ext cx="306174" cy="287258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7" name="图片占位符 6">
            <a:extLst>
              <a:ext uri="{FF2B5EF4-FFF2-40B4-BE49-F238E27FC236}">
                <a16:creationId xmlns:a16="http://schemas.microsoft.com/office/drawing/2014/main" id="{EA919183-ABD6-554D-B30D-85D3F2EA506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4707" y="2526730"/>
            <a:ext cx="3779508" cy="247099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zh-CN" altLang="en-US" sz="12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kumimoji="1" lang="zh-CN" altLang="en-US" dirty="0"/>
              <a:t>点击添加图片</a:t>
            </a:r>
          </a:p>
        </p:txBody>
      </p:sp>
      <p:sp>
        <p:nvSpPr>
          <p:cNvPr id="14" name="图片占位符 6">
            <a:extLst>
              <a:ext uri="{FF2B5EF4-FFF2-40B4-BE49-F238E27FC236}">
                <a16:creationId xmlns:a16="http://schemas.microsoft.com/office/drawing/2014/main" id="{C6C640E5-5F3E-B143-904E-13A139A2721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244707" y="6039046"/>
            <a:ext cx="3779508" cy="247099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zh-CN" altLang="en-US" sz="12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kumimoji="1" lang="zh-CN" altLang="en-US" dirty="0"/>
              <a:t>点击添加图片</a:t>
            </a:r>
          </a:p>
        </p:txBody>
      </p:sp>
      <p:sp>
        <p:nvSpPr>
          <p:cNvPr id="15" name="图片占位符 6">
            <a:extLst>
              <a:ext uri="{FF2B5EF4-FFF2-40B4-BE49-F238E27FC236}">
                <a16:creationId xmlns:a16="http://schemas.microsoft.com/office/drawing/2014/main" id="{53474B48-21C2-3148-9F1B-55480F40E5D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018585" y="2526730"/>
            <a:ext cx="3779508" cy="247099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zh-CN" altLang="en-US" sz="12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kumimoji="1" lang="zh-CN" altLang="en-US" dirty="0"/>
              <a:t>点击添加图片</a:t>
            </a:r>
          </a:p>
        </p:txBody>
      </p:sp>
      <p:sp>
        <p:nvSpPr>
          <p:cNvPr id="16" name="图片占位符 6">
            <a:extLst>
              <a:ext uri="{FF2B5EF4-FFF2-40B4-BE49-F238E27FC236}">
                <a16:creationId xmlns:a16="http://schemas.microsoft.com/office/drawing/2014/main" id="{7A691898-7B35-E74B-B1D8-B73E58C9317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0018585" y="6039046"/>
            <a:ext cx="3779508" cy="247099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zh-CN" altLang="en-US" sz="12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kumimoji="1" lang="zh-CN" altLang="en-US" dirty="0"/>
              <a:t>点击添加图片</a:t>
            </a:r>
          </a:p>
        </p:txBody>
      </p:sp>
      <p:sp>
        <p:nvSpPr>
          <p:cNvPr id="9" name="文本占位符 3">
            <a:extLst>
              <a:ext uri="{FF2B5EF4-FFF2-40B4-BE49-F238E27FC236}">
                <a16:creationId xmlns:a16="http://schemas.microsoft.com/office/drawing/2014/main" id="{DE9101A6-4174-8847-AE8C-EFB5A56F5F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5280" y="488577"/>
            <a:ext cx="9528350" cy="10844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99" b="0" i="0">
                <a:solidFill>
                  <a:schemeClr val="tx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页面主标题 </a:t>
            </a:r>
            <a:r>
              <a:rPr kumimoji="1" lang="en-US" altLang="zh-CN" dirty="0"/>
              <a:t>30</a:t>
            </a:r>
            <a:r>
              <a:rPr kumimoji="1" lang="zh-CN" altLang="en-US" dirty="0"/>
              <a:t>磅</a:t>
            </a:r>
          </a:p>
        </p:txBody>
      </p:sp>
    </p:spTree>
    <p:extLst>
      <p:ext uri="{BB962C8B-B14F-4D97-AF65-F5344CB8AC3E}">
        <p14:creationId xmlns:p14="http://schemas.microsoft.com/office/powerpoint/2010/main" val="3011850775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图文-四图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占位符 3">
            <a:extLst>
              <a:ext uri="{FF2B5EF4-FFF2-40B4-BE49-F238E27FC236}">
                <a16:creationId xmlns:a16="http://schemas.microsoft.com/office/drawing/2014/main" id="{68E1DED5-97D6-4B4A-AED8-6B32E642DB4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403581" y="6490765"/>
            <a:ext cx="3788226" cy="55344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16</a:t>
            </a:r>
            <a:r>
              <a:rPr kumimoji="1" lang="zh-CN" altLang="en-US" dirty="0"/>
              <a:t>磅</a:t>
            </a:r>
          </a:p>
        </p:txBody>
      </p:sp>
      <p:sp>
        <p:nvSpPr>
          <p:cNvPr id="19" name="文本占位符 3">
            <a:extLst>
              <a:ext uri="{FF2B5EF4-FFF2-40B4-BE49-F238E27FC236}">
                <a16:creationId xmlns:a16="http://schemas.microsoft.com/office/drawing/2014/main" id="{AF393931-A70C-B045-B21D-CDAC4372C4D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612212" y="7027155"/>
            <a:ext cx="3366582" cy="1263941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50000"/>
              </a:lnSpc>
              <a:buNone/>
              <a:defRPr sz="1500" b="0" i="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10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#000000</a:t>
            </a:r>
            <a:r>
              <a:rPr kumimoji="1" lang="zh-CN" altLang="en-US" dirty="0"/>
              <a:t>。</a:t>
            </a:r>
          </a:p>
        </p:txBody>
      </p:sp>
      <p:sp>
        <p:nvSpPr>
          <p:cNvPr id="24" name="文本占位符 3">
            <a:extLst>
              <a:ext uri="{FF2B5EF4-FFF2-40B4-BE49-F238E27FC236}">
                <a16:creationId xmlns:a16="http://schemas.microsoft.com/office/drawing/2014/main" id="{DC470E06-A184-694A-BE1B-1F1EF965174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296789" y="6490765"/>
            <a:ext cx="3788226" cy="55344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16</a:t>
            </a:r>
            <a:r>
              <a:rPr kumimoji="1" lang="zh-CN" altLang="en-US" dirty="0"/>
              <a:t>磅</a:t>
            </a:r>
          </a:p>
        </p:txBody>
      </p:sp>
      <p:sp>
        <p:nvSpPr>
          <p:cNvPr id="25" name="文本占位符 3">
            <a:extLst>
              <a:ext uri="{FF2B5EF4-FFF2-40B4-BE49-F238E27FC236}">
                <a16:creationId xmlns:a16="http://schemas.microsoft.com/office/drawing/2014/main" id="{95D5F807-D0E0-EC44-A47A-B4E7A83947C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505420" y="7027155"/>
            <a:ext cx="3366582" cy="1263941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50000"/>
              </a:lnSpc>
              <a:buNone/>
              <a:defRPr sz="1500" b="0" i="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10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#000000</a:t>
            </a:r>
            <a:r>
              <a:rPr kumimoji="1" lang="zh-CN" altLang="en-US" dirty="0"/>
              <a:t>。</a:t>
            </a:r>
          </a:p>
        </p:txBody>
      </p:sp>
      <p:sp>
        <p:nvSpPr>
          <p:cNvPr id="26" name="文本占位符 3">
            <a:extLst>
              <a:ext uri="{FF2B5EF4-FFF2-40B4-BE49-F238E27FC236}">
                <a16:creationId xmlns:a16="http://schemas.microsoft.com/office/drawing/2014/main" id="{95BE16FE-15C5-D84B-BD11-D69C99CF307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197413" y="6490765"/>
            <a:ext cx="3788226" cy="55344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16</a:t>
            </a:r>
            <a:r>
              <a:rPr kumimoji="1" lang="zh-CN" altLang="en-US" dirty="0"/>
              <a:t>磅</a:t>
            </a:r>
          </a:p>
        </p:txBody>
      </p:sp>
      <p:sp>
        <p:nvSpPr>
          <p:cNvPr id="27" name="文本占位符 3">
            <a:extLst>
              <a:ext uri="{FF2B5EF4-FFF2-40B4-BE49-F238E27FC236}">
                <a16:creationId xmlns:a16="http://schemas.microsoft.com/office/drawing/2014/main" id="{CC6FF825-5AF9-BC4A-9A66-5B60B6AE8E4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06044" y="7027155"/>
            <a:ext cx="3366582" cy="1263941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50000"/>
              </a:lnSpc>
              <a:buNone/>
              <a:defRPr sz="1500" b="0" i="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10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#000000</a:t>
            </a:r>
            <a:r>
              <a:rPr kumimoji="1" lang="zh-CN" altLang="en-US" dirty="0"/>
              <a:t>。</a:t>
            </a:r>
          </a:p>
        </p:txBody>
      </p:sp>
      <p:sp>
        <p:nvSpPr>
          <p:cNvPr id="28" name="文本占位符 3">
            <a:extLst>
              <a:ext uri="{FF2B5EF4-FFF2-40B4-BE49-F238E27FC236}">
                <a16:creationId xmlns:a16="http://schemas.microsoft.com/office/drawing/2014/main" id="{4EAF9097-8D44-C94B-AFAF-308C9A092ED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3087676" y="6490765"/>
            <a:ext cx="3788226" cy="55344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16</a:t>
            </a:r>
            <a:r>
              <a:rPr kumimoji="1" lang="zh-CN" altLang="en-US" dirty="0"/>
              <a:t>磅</a:t>
            </a:r>
          </a:p>
        </p:txBody>
      </p:sp>
      <p:sp>
        <p:nvSpPr>
          <p:cNvPr id="29" name="文本占位符 3">
            <a:extLst>
              <a:ext uri="{FF2B5EF4-FFF2-40B4-BE49-F238E27FC236}">
                <a16:creationId xmlns:a16="http://schemas.microsoft.com/office/drawing/2014/main" id="{C05278A5-B4F1-954B-A3CF-5517C18C430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3296306" y="7027155"/>
            <a:ext cx="3366582" cy="1263941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50000"/>
              </a:lnSpc>
              <a:buNone/>
              <a:defRPr sz="1500" b="0" i="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10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#000000</a:t>
            </a:r>
            <a:r>
              <a:rPr kumimoji="1" lang="zh-CN" altLang="en-US" dirty="0"/>
              <a:t>。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B3AF1DA-E0D8-924B-8F43-79590FD282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4913" y="289813"/>
            <a:ext cx="1240565" cy="553445"/>
          </a:xfrm>
          <a:prstGeom prst="rect">
            <a:avLst/>
          </a:prstGeom>
        </p:spPr>
      </p:pic>
      <p:sp>
        <p:nvSpPr>
          <p:cNvPr id="4" name="灯片编号占位符 1">
            <a:extLst>
              <a:ext uri="{FF2B5EF4-FFF2-40B4-BE49-F238E27FC236}">
                <a16:creationId xmlns:a16="http://schemas.microsoft.com/office/drawing/2014/main" id="{4962DD0C-1383-6C40-9317-5C16CF53A2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7526871" y="9819836"/>
            <a:ext cx="306174" cy="287258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803C8D85-F895-0742-8B3C-A14369D4071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550659" y="2849684"/>
            <a:ext cx="3489690" cy="331826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en-US" sz="12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 err="1"/>
              <a:t>点击添加图片</a:t>
            </a:r>
            <a:endParaRPr lang="en-US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5AD1CBFD-D51C-AF43-B96C-BD095600BF6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447345" y="2849684"/>
            <a:ext cx="3489690" cy="331826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en-US" sz="12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 err="1"/>
              <a:t>点击添加图片</a:t>
            </a:r>
            <a:endParaRPr lang="en-US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CA859CAB-8D44-0647-913C-627924496E4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344031" y="2849684"/>
            <a:ext cx="3489690" cy="331826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en-US" sz="12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 err="1"/>
              <a:t>点击添加图片</a:t>
            </a:r>
            <a:endParaRPr lang="en-US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9368F8AB-CCF8-0E45-8127-5F49E006E69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3240716" y="2849684"/>
            <a:ext cx="3489690" cy="331826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marL="342854" indent="-342854" algn="ctr">
              <a:buFontTx/>
              <a:buNone/>
              <a:defRPr kumimoji="1" lang="en-US" sz="12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 err="1"/>
              <a:t>点击添加图片</a:t>
            </a:r>
            <a:endParaRPr lang="en-US" dirty="0"/>
          </a:p>
        </p:txBody>
      </p:sp>
      <p:sp>
        <p:nvSpPr>
          <p:cNvPr id="10" name="文本占位符 3">
            <a:extLst>
              <a:ext uri="{FF2B5EF4-FFF2-40B4-BE49-F238E27FC236}">
                <a16:creationId xmlns:a16="http://schemas.microsoft.com/office/drawing/2014/main" id="{41E30E25-C521-BF4D-9A66-F9018AB4A25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280" y="488577"/>
            <a:ext cx="9528350" cy="10844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99" b="0" i="0">
                <a:solidFill>
                  <a:schemeClr val="tx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页面主标题 </a:t>
            </a:r>
            <a:r>
              <a:rPr kumimoji="1" lang="en-US" altLang="zh-CN" dirty="0"/>
              <a:t>30</a:t>
            </a:r>
            <a:r>
              <a:rPr kumimoji="1" lang="zh-CN" altLang="en-US" dirty="0"/>
              <a:t>磅</a:t>
            </a:r>
          </a:p>
        </p:txBody>
      </p:sp>
    </p:spTree>
    <p:extLst>
      <p:ext uri="{BB962C8B-B14F-4D97-AF65-F5344CB8AC3E}">
        <p14:creationId xmlns:p14="http://schemas.microsoft.com/office/powerpoint/2010/main" val="1857672570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图文-四图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9351BEC-F07A-C848-B576-8F3799D3B8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7526871" y="9819836"/>
            <a:ext cx="306174" cy="287258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5E395CCD-E508-4744-A14B-51F4DD5857D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3818679" y="257202"/>
            <a:ext cx="4213778" cy="472437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en-US" sz="12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 err="1"/>
              <a:t>点击添加图片</a:t>
            </a:r>
            <a:endParaRPr lang="en-US" dirty="0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565853D2-96F5-5449-AD81-D832C300A13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085088" y="5237392"/>
            <a:ext cx="4469313" cy="4820808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en-US" sz="12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 err="1"/>
              <a:t>点击添加图片</a:t>
            </a:r>
            <a:endParaRPr lang="en-US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0755E37C-CFF1-1049-89E8-C2A00755B9A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085088" y="257202"/>
            <a:ext cx="4469313" cy="472437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en-US" sz="12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 err="1"/>
              <a:t>点击添加图片</a:t>
            </a:r>
            <a:endParaRPr lang="en-US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032AB03-98B3-FF4D-9F81-A35A6CB01E2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3818679" y="5237389"/>
            <a:ext cx="4213778" cy="4820808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en-US" sz="12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 err="1"/>
              <a:t>点击添加图片</a:t>
            </a:r>
            <a:endParaRPr lang="en-US" dirty="0"/>
          </a:p>
        </p:txBody>
      </p:sp>
      <p:sp>
        <p:nvSpPr>
          <p:cNvPr id="9" name="文本占位符 3">
            <a:extLst>
              <a:ext uri="{FF2B5EF4-FFF2-40B4-BE49-F238E27FC236}">
                <a16:creationId xmlns:a16="http://schemas.microsoft.com/office/drawing/2014/main" id="{7D3FD0F9-6E73-694D-897F-3A7766F8905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5281" y="488577"/>
            <a:ext cx="7751746" cy="10844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99" b="0" i="0">
                <a:solidFill>
                  <a:schemeClr val="tx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页面主标题 </a:t>
            </a:r>
            <a:r>
              <a:rPr kumimoji="1" lang="en-US" altLang="zh-CN" dirty="0"/>
              <a:t>30</a:t>
            </a:r>
            <a:r>
              <a:rPr kumimoji="1" lang="zh-CN" altLang="en-US" dirty="0"/>
              <a:t>磅</a:t>
            </a:r>
          </a:p>
        </p:txBody>
      </p:sp>
      <p:sp>
        <p:nvSpPr>
          <p:cNvPr id="11" name="文本占位符 14">
            <a:extLst>
              <a:ext uri="{FF2B5EF4-FFF2-40B4-BE49-F238E27FC236}">
                <a16:creationId xmlns:a16="http://schemas.microsoft.com/office/drawing/2014/main" id="{EA1956A3-B2BB-B54A-8723-6F047785AEF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1086" y="4660186"/>
            <a:ext cx="6511870" cy="1084473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None/>
              <a:defRPr sz="180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2pPr marL="476209" indent="0">
              <a:buNone/>
              <a:defRPr sz="1800"/>
            </a:lvl2pPr>
            <a:lvl3pPr marL="952419" indent="0">
              <a:buNone/>
              <a:defRPr sz="1800"/>
            </a:lvl3pPr>
            <a:lvl4pPr marL="1428630" indent="0">
              <a:buNone/>
              <a:defRPr sz="1800"/>
            </a:lvl4pPr>
            <a:lvl5pPr marL="1904840" indent="0">
              <a:buNone/>
              <a:defRPr sz="1800"/>
            </a:lvl5pPr>
          </a:lstStyle>
          <a:p>
            <a:pPr algn="l">
              <a:lnSpc>
                <a:spcPct val="150000"/>
              </a:lnSpc>
            </a:pPr>
            <a:r>
              <a:rPr lang="zh-CN" altLang="en-US" sz="1800" dirty="0">
                <a:solidFill>
                  <a:schemeClr val="bg2">
                    <a:lumMod val="10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此处为正文，字体方正兰亭黑，字号</a:t>
            </a:r>
            <a:r>
              <a:rPr lang="en-US" altLang="zh-CN" sz="1800" dirty="0">
                <a:solidFill>
                  <a:schemeClr val="bg2">
                    <a:lumMod val="10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12</a:t>
            </a:r>
            <a:r>
              <a:rPr lang="zh-CN" altLang="en-US" sz="1800" dirty="0">
                <a:solidFill>
                  <a:schemeClr val="bg2">
                    <a:lumMod val="10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磅，字重</a:t>
            </a:r>
            <a:r>
              <a:rPr lang="en" altLang="zh-CN" sz="1800" dirty="0">
                <a:solidFill>
                  <a:schemeClr val="bg2">
                    <a:lumMod val="10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Regular</a:t>
            </a:r>
            <a:r>
              <a:rPr lang="zh-CN" altLang="en" sz="1800" dirty="0">
                <a:solidFill>
                  <a:schemeClr val="bg2">
                    <a:lumMod val="10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，</a:t>
            </a:r>
            <a:r>
              <a:rPr lang="zh-CN" altLang="en-US" sz="1800" dirty="0">
                <a:solidFill>
                  <a:schemeClr val="bg2">
                    <a:lumMod val="10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行距</a:t>
            </a:r>
            <a:r>
              <a:rPr lang="en-US" altLang="zh-CN" sz="1800" dirty="0">
                <a:solidFill>
                  <a:schemeClr val="bg2">
                    <a:lumMod val="10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1.5</a:t>
            </a:r>
            <a:r>
              <a:rPr lang="zh-CN" altLang="en-US" sz="1800" dirty="0">
                <a:solidFill>
                  <a:schemeClr val="bg2">
                    <a:lumMod val="10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倍，色值</a:t>
            </a:r>
            <a:r>
              <a:rPr lang="en-US" altLang="zh-CN" sz="1800" dirty="0">
                <a:solidFill>
                  <a:schemeClr val="bg2">
                    <a:lumMod val="10000"/>
                  </a:schemeClr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rPr>
              <a:t>#000000</a:t>
            </a:r>
            <a:r>
              <a:rPr lang="zh-CN" altLang="en-US" sz="1800" dirty="0">
                <a:latin typeface="FZLanTingHei-R-GBK" panose="02000000000000000000" pitchFamily="2" charset="-122"/>
                <a:ea typeface="FZLanTingHei-R-GBK" panose="02000000000000000000" pitchFamily="2" charset="-122"/>
              </a:rPr>
              <a:t>。</a:t>
            </a:r>
          </a:p>
        </p:txBody>
      </p:sp>
      <p:sp>
        <p:nvSpPr>
          <p:cNvPr id="12" name="文本占位符 10">
            <a:extLst>
              <a:ext uri="{FF2B5EF4-FFF2-40B4-BE49-F238E27FC236}">
                <a16:creationId xmlns:a16="http://schemas.microsoft.com/office/drawing/2014/main" id="{1A68F221-F9FF-454F-9E18-4B5A9495872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5281" y="3803981"/>
            <a:ext cx="3782965" cy="6530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tx2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24</a:t>
            </a:r>
            <a:r>
              <a:rPr kumimoji="1" lang="zh-CN" altLang="en-US" dirty="0"/>
              <a:t>磅</a:t>
            </a:r>
          </a:p>
        </p:txBody>
      </p:sp>
    </p:spTree>
    <p:extLst>
      <p:ext uri="{BB962C8B-B14F-4D97-AF65-F5344CB8AC3E}">
        <p14:creationId xmlns:p14="http://schemas.microsoft.com/office/powerpoint/2010/main" val="796953805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图文-四图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>
            <a:extLst>
              <a:ext uri="{FF2B5EF4-FFF2-40B4-BE49-F238E27FC236}">
                <a16:creationId xmlns:a16="http://schemas.microsoft.com/office/drawing/2014/main" id="{2612E835-36E0-6745-929C-BECEA477D87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10884" y="-13513"/>
            <a:ext cx="4535409" cy="103235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zh-CN" altLang="en-US" sz="12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kumimoji="1" lang="zh-CN" altLang="en-US" dirty="0"/>
              <a:t>点击添加图片</a:t>
            </a:r>
          </a:p>
        </p:txBody>
      </p:sp>
      <p:sp>
        <p:nvSpPr>
          <p:cNvPr id="9" name="图片占位符 7">
            <a:extLst>
              <a:ext uri="{FF2B5EF4-FFF2-40B4-BE49-F238E27FC236}">
                <a16:creationId xmlns:a16="http://schemas.microsoft.com/office/drawing/2014/main" id="{CDE98053-FE0C-6B4B-9526-836AEF4D62C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8182" y="-13513"/>
            <a:ext cx="4535409" cy="103235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zh-CN" altLang="en-US" sz="12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kumimoji="1" lang="zh-CN" altLang="en-US" dirty="0"/>
              <a:t>点击添加图片</a:t>
            </a:r>
          </a:p>
        </p:txBody>
      </p:sp>
      <p:sp>
        <p:nvSpPr>
          <p:cNvPr id="10" name="图片占位符 7">
            <a:extLst>
              <a:ext uri="{FF2B5EF4-FFF2-40B4-BE49-F238E27FC236}">
                <a16:creationId xmlns:a16="http://schemas.microsoft.com/office/drawing/2014/main" id="{547DFFD5-6E07-1544-9ABB-3B45D9D48E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167249" y="-13513"/>
            <a:ext cx="4535409" cy="103235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zh-CN" altLang="en-US" sz="12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kumimoji="1" lang="zh-CN" altLang="en-US" dirty="0"/>
              <a:t>点击添加图片</a:t>
            </a:r>
          </a:p>
        </p:txBody>
      </p:sp>
      <p:sp>
        <p:nvSpPr>
          <p:cNvPr id="11" name="图片占位符 7">
            <a:extLst>
              <a:ext uri="{FF2B5EF4-FFF2-40B4-BE49-F238E27FC236}">
                <a16:creationId xmlns:a16="http://schemas.microsoft.com/office/drawing/2014/main" id="{DE30C907-BF64-0E47-9531-F4B5CB22D5F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3756316" y="-13513"/>
            <a:ext cx="4535409" cy="103235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marL="0" indent="0" algn="ctr">
              <a:buNone/>
              <a:defRPr kumimoji="1" lang="zh-CN" altLang="en-US" sz="1200">
                <a:solidFill>
                  <a:schemeClr val="bg1"/>
                </a:solidFill>
              </a:defRPr>
            </a:lvl1pPr>
          </a:lstStyle>
          <a:p>
            <a:pPr marL="476212" lvl="0" indent="-476212" algn="ctr"/>
            <a:r>
              <a:rPr kumimoji="1" lang="zh-CN" altLang="en-US" dirty="0"/>
              <a:t>点击添加图片</a:t>
            </a:r>
          </a:p>
        </p:txBody>
      </p:sp>
      <p:sp>
        <p:nvSpPr>
          <p:cNvPr id="7" name="矩形">
            <a:extLst>
              <a:ext uri="{FF2B5EF4-FFF2-40B4-BE49-F238E27FC236}">
                <a16:creationId xmlns:a16="http://schemas.microsoft.com/office/drawing/2014/main" id="{F8AD1192-3E58-524C-ADC0-D9577D30801E}"/>
              </a:ext>
            </a:extLst>
          </p:cNvPr>
          <p:cNvSpPr/>
          <p:nvPr userDrawn="1"/>
        </p:nvSpPr>
        <p:spPr>
          <a:xfrm>
            <a:off x="1191" y="5087405"/>
            <a:ext cx="18285618" cy="522695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/>
          </a:gradFill>
          <a:ln w="12700">
            <a:miter lim="400000"/>
          </a:ln>
        </p:spPr>
        <p:txBody>
          <a:bodyPr lIns="38095" tIns="38095" rIns="38095" bIns="38095" anchor="ctr"/>
          <a:lstStyle/>
          <a:p>
            <a:pPr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 b="0"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0" name="文本占位符 3">
            <a:extLst>
              <a:ext uri="{FF2B5EF4-FFF2-40B4-BE49-F238E27FC236}">
                <a16:creationId xmlns:a16="http://schemas.microsoft.com/office/drawing/2014/main" id="{27ED4B11-F4E1-CE41-B696-F85CB00316A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8244" y="7690607"/>
            <a:ext cx="3139259" cy="6966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16</a:t>
            </a:r>
            <a:r>
              <a:rPr kumimoji="1" lang="zh-CN" altLang="en-US" dirty="0"/>
              <a:t>磅</a:t>
            </a:r>
          </a:p>
        </p:txBody>
      </p:sp>
      <p:sp>
        <p:nvSpPr>
          <p:cNvPr id="21" name="文本占位符 3">
            <a:extLst>
              <a:ext uri="{FF2B5EF4-FFF2-40B4-BE49-F238E27FC236}">
                <a16:creationId xmlns:a16="http://schemas.microsoft.com/office/drawing/2014/main" id="{B4E1186A-DC42-4A44-959F-C7A21E3B4A7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76815" y="8303512"/>
            <a:ext cx="3139259" cy="1263941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50000"/>
              </a:lnSpc>
              <a:buNone/>
              <a:defRPr sz="1500" b="0" i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10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#FFFFFF</a:t>
            </a:r>
            <a:r>
              <a:rPr kumimoji="1" lang="zh-CN" altLang="en-US" dirty="0"/>
              <a:t>。</a:t>
            </a:r>
          </a:p>
        </p:txBody>
      </p:sp>
      <p:sp>
        <p:nvSpPr>
          <p:cNvPr id="22" name="文本占位符 3">
            <a:extLst>
              <a:ext uri="{FF2B5EF4-FFF2-40B4-BE49-F238E27FC236}">
                <a16:creationId xmlns:a16="http://schemas.microsoft.com/office/drawing/2014/main" id="{C8D90DC6-3D69-2541-A062-0DF68096580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257733" y="7693278"/>
            <a:ext cx="3139259" cy="6966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16</a:t>
            </a:r>
            <a:r>
              <a:rPr kumimoji="1" lang="zh-CN" altLang="en-US" dirty="0"/>
              <a:t>磅</a:t>
            </a:r>
          </a:p>
        </p:txBody>
      </p:sp>
      <p:sp>
        <p:nvSpPr>
          <p:cNvPr id="23" name="文本占位符 3">
            <a:extLst>
              <a:ext uri="{FF2B5EF4-FFF2-40B4-BE49-F238E27FC236}">
                <a16:creationId xmlns:a16="http://schemas.microsoft.com/office/drawing/2014/main" id="{38A1058D-2147-7F48-AF29-2610B687D12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246305" y="8306183"/>
            <a:ext cx="3139259" cy="1263941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50000"/>
              </a:lnSpc>
              <a:buNone/>
              <a:defRPr sz="1500" b="0" i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10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#FFFFFF</a:t>
            </a:r>
            <a:r>
              <a:rPr kumimoji="1" lang="zh-CN" altLang="en-US" dirty="0"/>
              <a:t>。</a:t>
            </a:r>
          </a:p>
        </p:txBody>
      </p:sp>
      <p:sp>
        <p:nvSpPr>
          <p:cNvPr id="24" name="文本占位符 3">
            <a:extLst>
              <a:ext uri="{FF2B5EF4-FFF2-40B4-BE49-F238E27FC236}">
                <a16:creationId xmlns:a16="http://schemas.microsoft.com/office/drawing/2014/main" id="{57BBE337-CE54-DF47-AAF8-65688ED9C4C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858191" y="7693278"/>
            <a:ext cx="3139259" cy="6966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16</a:t>
            </a:r>
            <a:r>
              <a:rPr kumimoji="1" lang="zh-CN" altLang="en-US" dirty="0"/>
              <a:t>磅</a:t>
            </a:r>
          </a:p>
        </p:txBody>
      </p:sp>
      <p:sp>
        <p:nvSpPr>
          <p:cNvPr id="25" name="文本占位符 3">
            <a:extLst>
              <a:ext uri="{FF2B5EF4-FFF2-40B4-BE49-F238E27FC236}">
                <a16:creationId xmlns:a16="http://schemas.microsoft.com/office/drawing/2014/main" id="{8A8936F5-8042-A945-84CC-DEBD36E015E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846762" y="8306183"/>
            <a:ext cx="3139259" cy="1263941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50000"/>
              </a:lnSpc>
              <a:buNone/>
              <a:defRPr sz="1500" b="0" i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10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#FFFFFF</a:t>
            </a:r>
            <a:r>
              <a:rPr kumimoji="1" lang="zh-CN" altLang="en-US" dirty="0"/>
              <a:t>。</a:t>
            </a:r>
          </a:p>
        </p:txBody>
      </p:sp>
      <p:sp>
        <p:nvSpPr>
          <p:cNvPr id="26" name="文本占位符 3">
            <a:extLst>
              <a:ext uri="{FF2B5EF4-FFF2-40B4-BE49-F238E27FC236}">
                <a16:creationId xmlns:a16="http://schemas.microsoft.com/office/drawing/2014/main" id="{F2A070CF-741E-734D-8A24-15DEB020A18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441109" y="7693278"/>
            <a:ext cx="3139259" cy="6966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16</a:t>
            </a:r>
            <a:r>
              <a:rPr kumimoji="1" lang="zh-CN" altLang="en-US" dirty="0"/>
              <a:t>磅</a:t>
            </a:r>
          </a:p>
        </p:txBody>
      </p:sp>
      <p:sp>
        <p:nvSpPr>
          <p:cNvPr id="27" name="文本占位符 3">
            <a:extLst>
              <a:ext uri="{FF2B5EF4-FFF2-40B4-BE49-F238E27FC236}">
                <a16:creationId xmlns:a16="http://schemas.microsoft.com/office/drawing/2014/main" id="{E6345616-C7AD-A647-AFB0-E068B6E4E08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4429681" y="8306183"/>
            <a:ext cx="3139259" cy="1263941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50000"/>
              </a:lnSpc>
              <a:buNone/>
              <a:defRPr sz="1500" b="0" i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10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#FFFFFF</a:t>
            </a:r>
            <a:r>
              <a:rPr kumimoji="1" lang="zh-CN" altLang="en-US" dirty="0"/>
              <a:t>。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A477FB35-3D68-D54B-8B14-D03F8B1B7C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7526868" y="9819836"/>
            <a:ext cx="306174" cy="287258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28" name="文本占位符 3">
            <a:extLst>
              <a:ext uri="{FF2B5EF4-FFF2-40B4-BE49-F238E27FC236}">
                <a16:creationId xmlns:a16="http://schemas.microsoft.com/office/drawing/2014/main" id="{BA1C6BBD-C037-964B-B011-B94D5797D67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5280" y="488577"/>
            <a:ext cx="9528350" cy="10844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99" b="0" i="0">
                <a:solidFill>
                  <a:schemeClr val="bg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页面主标题 </a:t>
            </a:r>
            <a:r>
              <a:rPr kumimoji="1" lang="en-US" altLang="zh-CN" dirty="0"/>
              <a:t>30</a:t>
            </a:r>
            <a:r>
              <a:rPr kumimoji="1" lang="zh-CN" altLang="en-US" dirty="0"/>
              <a:t>磅</a:t>
            </a:r>
          </a:p>
        </p:txBody>
      </p:sp>
    </p:spTree>
    <p:extLst>
      <p:ext uri="{BB962C8B-B14F-4D97-AF65-F5344CB8AC3E}">
        <p14:creationId xmlns:p14="http://schemas.microsoft.com/office/powerpoint/2010/main" val="3926122701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图文-六图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2">
            <a:extLst>
              <a:ext uri="{FF2B5EF4-FFF2-40B4-BE49-F238E27FC236}">
                <a16:creationId xmlns:a16="http://schemas.microsoft.com/office/drawing/2014/main" id="{7D2255BF-A18D-3F4F-9EBA-8D8BF89E7B7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284677" y="2786890"/>
            <a:ext cx="4861111" cy="311641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zh-CN" altLang="en-US" sz="1200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kumimoji="1" lang="zh-CN" altLang="en-US" dirty="0"/>
              <a:t>点击添加图片</a:t>
            </a:r>
          </a:p>
        </p:txBody>
      </p:sp>
      <p:sp>
        <p:nvSpPr>
          <p:cNvPr id="22" name="图片占位符 2">
            <a:extLst>
              <a:ext uri="{FF2B5EF4-FFF2-40B4-BE49-F238E27FC236}">
                <a16:creationId xmlns:a16="http://schemas.microsoft.com/office/drawing/2014/main" id="{81762D4F-3C9A-AC4E-AA15-46BD69C9E6C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713445" y="2786888"/>
            <a:ext cx="4861111" cy="311641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zh-CN" altLang="en-US" sz="1200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kumimoji="1" lang="zh-CN" altLang="en-US" dirty="0"/>
              <a:t>点击添加图片</a:t>
            </a:r>
          </a:p>
        </p:txBody>
      </p:sp>
      <p:sp>
        <p:nvSpPr>
          <p:cNvPr id="23" name="图片占位符 2">
            <a:extLst>
              <a:ext uri="{FF2B5EF4-FFF2-40B4-BE49-F238E27FC236}">
                <a16:creationId xmlns:a16="http://schemas.microsoft.com/office/drawing/2014/main" id="{F8693428-E40E-F940-866C-47FB67D30EF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2142214" y="2786887"/>
            <a:ext cx="4861111" cy="311641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zh-CN" altLang="en-US" sz="1200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kumimoji="1" lang="zh-CN" altLang="en-US" dirty="0"/>
              <a:t>点击添加图片</a:t>
            </a:r>
          </a:p>
        </p:txBody>
      </p:sp>
      <p:sp>
        <p:nvSpPr>
          <p:cNvPr id="24" name="图片占位符 2">
            <a:extLst>
              <a:ext uri="{FF2B5EF4-FFF2-40B4-BE49-F238E27FC236}">
                <a16:creationId xmlns:a16="http://schemas.microsoft.com/office/drawing/2014/main" id="{B4B9D7A3-D15C-F047-93E4-5C013B5D3AA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284677" y="6456371"/>
            <a:ext cx="4861111" cy="311641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marL="0" indent="0" algn="ctr">
              <a:buFontTx/>
              <a:buNone/>
              <a:defRPr kumimoji="1" lang="zh-CN" altLang="en-US" sz="1200" dirty="0">
                <a:solidFill>
                  <a:schemeClr val="bg1"/>
                </a:solidFill>
              </a:defRPr>
            </a:lvl1pPr>
          </a:lstStyle>
          <a:p>
            <a:pPr marL="476212" lvl="0" indent="-476212" algn="ctr"/>
            <a:r>
              <a:rPr kumimoji="1" lang="zh-CN" altLang="en-US" dirty="0"/>
              <a:t>点击添加图片</a:t>
            </a:r>
          </a:p>
        </p:txBody>
      </p:sp>
      <p:sp>
        <p:nvSpPr>
          <p:cNvPr id="26" name="图片占位符 2">
            <a:extLst>
              <a:ext uri="{FF2B5EF4-FFF2-40B4-BE49-F238E27FC236}">
                <a16:creationId xmlns:a16="http://schemas.microsoft.com/office/drawing/2014/main" id="{94F50468-0C1B-DF4C-9AD9-48B37192E35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713445" y="6456370"/>
            <a:ext cx="4861111" cy="311641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zh-CN" altLang="en-US" sz="1200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kumimoji="1" lang="zh-CN" altLang="en-US" dirty="0"/>
              <a:t>点击添加图片</a:t>
            </a:r>
          </a:p>
        </p:txBody>
      </p:sp>
      <p:sp>
        <p:nvSpPr>
          <p:cNvPr id="27" name="图片占位符 2">
            <a:extLst>
              <a:ext uri="{FF2B5EF4-FFF2-40B4-BE49-F238E27FC236}">
                <a16:creationId xmlns:a16="http://schemas.microsoft.com/office/drawing/2014/main" id="{A0334CBD-6455-0C47-868A-DD1AE3F97DC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2142214" y="6456368"/>
            <a:ext cx="4861111" cy="311641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zh-CN" altLang="en-US" sz="1200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kumimoji="1" lang="zh-CN" altLang="en-US" dirty="0"/>
              <a:t>点击添加图片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CC43D3D4-DABA-264F-A7D5-87F238142A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4913" y="289813"/>
            <a:ext cx="1240565" cy="553445"/>
          </a:xfrm>
          <a:prstGeom prst="rect">
            <a:avLst/>
          </a:prstGeom>
        </p:spPr>
      </p:pic>
      <p:sp>
        <p:nvSpPr>
          <p:cNvPr id="10" name="灯片编号占位符 1">
            <a:extLst>
              <a:ext uri="{FF2B5EF4-FFF2-40B4-BE49-F238E27FC236}">
                <a16:creationId xmlns:a16="http://schemas.microsoft.com/office/drawing/2014/main" id="{2EE1A245-7953-514E-98BB-81CFC38E80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7526871" y="9819836"/>
            <a:ext cx="306174" cy="287258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15" name="文本占位符 3">
            <a:extLst>
              <a:ext uri="{FF2B5EF4-FFF2-40B4-BE49-F238E27FC236}">
                <a16:creationId xmlns:a16="http://schemas.microsoft.com/office/drawing/2014/main" id="{A31CAF1E-FE85-E245-9DA6-ED61BE9577F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5280" y="488577"/>
            <a:ext cx="9528350" cy="10844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99" b="0" i="0">
                <a:solidFill>
                  <a:schemeClr val="tx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页面主标题 </a:t>
            </a:r>
            <a:r>
              <a:rPr kumimoji="1" lang="en-US" altLang="zh-CN" dirty="0"/>
              <a:t>30</a:t>
            </a:r>
            <a:r>
              <a:rPr kumimoji="1" lang="zh-CN" altLang="en-US" dirty="0"/>
              <a:t>磅</a:t>
            </a:r>
          </a:p>
        </p:txBody>
      </p:sp>
    </p:spTree>
    <p:extLst>
      <p:ext uri="{BB962C8B-B14F-4D97-AF65-F5344CB8AC3E}">
        <p14:creationId xmlns:p14="http://schemas.microsoft.com/office/powerpoint/2010/main" val="2299268735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图文-多图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3">
            <a:extLst>
              <a:ext uri="{FF2B5EF4-FFF2-40B4-BE49-F238E27FC236}">
                <a16:creationId xmlns:a16="http://schemas.microsoft.com/office/drawing/2014/main" id="{FDCA8C18-A6F1-9441-A6FE-9D36A00997A3}"/>
              </a:ext>
            </a:extLst>
          </p:cNvPr>
          <p:cNvSpPr/>
          <p:nvPr userDrawn="1"/>
        </p:nvSpPr>
        <p:spPr>
          <a:xfrm>
            <a:off x="5963918" y="1689870"/>
            <a:ext cx="3454743" cy="345839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1944" bIns="431944" rtlCol="0" anchor="b"/>
          <a:lstStyle/>
          <a:p>
            <a:pPr marL="0" marR="0" lvl="0" indent="0" algn="ctr" defTabSz="61904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799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Bold"/>
              <a:ea typeface="腾讯体 W7"/>
              <a:cs typeface="+mn-cs"/>
              <a:sym typeface="Helvetica Neue"/>
            </a:endParaRPr>
          </a:p>
        </p:txBody>
      </p:sp>
      <p:sp>
        <p:nvSpPr>
          <p:cNvPr id="14" name="文本占位符 3">
            <a:extLst>
              <a:ext uri="{FF2B5EF4-FFF2-40B4-BE49-F238E27FC236}">
                <a16:creationId xmlns:a16="http://schemas.microsoft.com/office/drawing/2014/main" id="{B4382485-1AD8-1840-96EA-39CB97D063C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28039" y="2097484"/>
            <a:ext cx="3110071" cy="108447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段落标题 </a:t>
            </a:r>
            <a:r>
              <a:rPr kumimoji="1" lang="en-US" altLang="zh-CN" dirty="0"/>
              <a:t>16</a:t>
            </a:r>
            <a:r>
              <a:rPr kumimoji="1" lang="zh-CN" altLang="en-US" dirty="0"/>
              <a:t>磅</a:t>
            </a:r>
          </a:p>
        </p:txBody>
      </p:sp>
      <p:sp>
        <p:nvSpPr>
          <p:cNvPr id="15" name="文本占位符 3">
            <a:extLst>
              <a:ext uri="{FF2B5EF4-FFF2-40B4-BE49-F238E27FC236}">
                <a16:creationId xmlns:a16="http://schemas.microsoft.com/office/drawing/2014/main" id="{9ED7688D-9711-A64C-867D-BA023AEC103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28039" y="3057421"/>
            <a:ext cx="3110071" cy="1263941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50000"/>
              </a:lnSpc>
              <a:buNone/>
              <a:defRPr sz="1500" b="0" i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10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#000000</a:t>
            </a:r>
            <a:r>
              <a:rPr kumimoji="1" lang="zh-CN" altLang="en-US" dirty="0"/>
              <a:t>。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A44B10C-FF92-5540-8342-4DBF15EDFA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4913" y="289813"/>
            <a:ext cx="1240565" cy="553445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9351BEC-F07A-C848-B576-8F3799D3B8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7526871" y="9819836"/>
            <a:ext cx="306174" cy="287258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289BDA33-3B2C-BD45-A0D3-A0C393CD725B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2302011" y="1689870"/>
            <a:ext cx="3455193" cy="345839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en-US" sz="12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 err="1"/>
              <a:t>点击添加图片</a:t>
            </a:r>
            <a:endParaRPr lang="en-US" dirty="0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8D0FA77C-DDE1-0441-9BC7-86709C2576E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2302012" y="5368904"/>
            <a:ext cx="4245676" cy="405051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en-US" sz="12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 err="1"/>
              <a:t>点击添加图片</a:t>
            </a:r>
            <a:endParaRPr lang="en-US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0F6B4B56-4E20-BD43-9E61-F36DD0EAA16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11774622" y="5368904"/>
            <a:ext cx="4245676" cy="405051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en-US" sz="12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 err="1"/>
              <a:t>点击添加图片</a:t>
            </a:r>
            <a:endParaRPr lang="en-US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3AE2E01A-9DA1-9D44-8237-B477588C4E10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9625376" y="1689870"/>
            <a:ext cx="6394924" cy="345839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en-US" sz="12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 err="1"/>
              <a:t>点击添加图片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A5425DF-6503-054F-A485-89DC97F66185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771957" y="5368904"/>
            <a:ext cx="4778396" cy="405051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wrap="square" lIns="50800" tIns="540000" rIns="50800" bIns="50800" anchor="ctr">
            <a:noAutofit/>
          </a:bodyPr>
          <a:lstStyle>
            <a:lvl1pPr algn="ctr">
              <a:buFontTx/>
              <a:buNone/>
              <a:defRPr kumimoji="1" lang="en-US" sz="12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 err="1"/>
              <a:t>点击添加图片</a:t>
            </a:r>
            <a:endParaRPr lang="en-US" dirty="0"/>
          </a:p>
        </p:txBody>
      </p:sp>
      <p:sp>
        <p:nvSpPr>
          <p:cNvPr id="11" name="文本占位符 3">
            <a:extLst>
              <a:ext uri="{FF2B5EF4-FFF2-40B4-BE49-F238E27FC236}">
                <a16:creationId xmlns:a16="http://schemas.microsoft.com/office/drawing/2014/main" id="{1B4601CD-498B-E247-BAD5-6FE77890107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280" y="488577"/>
            <a:ext cx="9528350" cy="10844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99" b="0" i="0">
                <a:solidFill>
                  <a:schemeClr val="tx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页面主标题 </a:t>
            </a:r>
            <a:r>
              <a:rPr kumimoji="1" lang="en-US" altLang="zh-CN" dirty="0"/>
              <a:t>30</a:t>
            </a:r>
            <a:r>
              <a:rPr kumimoji="1" lang="zh-CN" altLang="en-US" dirty="0"/>
              <a:t>磅</a:t>
            </a:r>
          </a:p>
        </p:txBody>
      </p:sp>
    </p:spTree>
    <p:extLst>
      <p:ext uri="{BB962C8B-B14F-4D97-AF65-F5344CB8AC3E}">
        <p14:creationId xmlns:p14="http://schemas.microsoft.com/office/powerpoint/2010/main" val="2390606175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SIG彩色logo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A44B10C-FF92-5540-8342-4DBF15EDFA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4913" y="289813"/>
            <a:ext cx="1240565" cy="553445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9351BEC-F07A-C848-B576-8F3799D3B8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7526871" y="9819836"/>
            <a:ext cx="306174" cy="287258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12" name="文本占位符 3">
            <a:extLst>
              <a:ext uri="{FF2B5EF4-FFF2-40B4-BE49-F238E27FC236}">
                <a16:creationId xmlns:a16="http://schemas.microsoft.com/office/drawing/2014/main" id="{83155BDC-7218-3F46-8CA3-2B40398F363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280" y="488577"/>
            <a:ext cx="9528350" cy="10844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99" b="0" i="0">
                <a:solidFill>
                  <a:schemeClr val="tx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页面主标题 </a:t>
            </a:r>
            <a:r>
              <a:rPr kumimoji="1" lang="en-US" altLang="zh-CN" dirty="0"/>
              <a:t>30</a:t>
            </a:r>
            <a:r>
              <a:rPr kumimoji="1" lang="zh-CN" altLang="en-US" dirty="0"/>
              <a:t>磅</a:t>
            </a:r>
          </a:p>
        </p:txBody>
      </p:sp>
    </p:spTree>
    <p:extLst>
      <p:ext uri="{BB962C8B-B14F-4D97-AF65-F5344CB8AC3E}">
        <p14:creationId xmlns:p14="http://schemas.microsoft.com/office/powerpoint/2010/main" val="3846354959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左右-版式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">
            <a:extLst>
              <a:ext uri="{FF2B5EF4-FFF2-40B4-BE49-F238E27FC236}">
                <a16:creationId xmlns:a16="http://schemas.microsoft.com/office/drawing/2014/main" id="{29D3E255-8C44-274B-A57D-3B9B92682CA8}"/>
              </a:ext>
            </a:extLst>
          </p:cNvPr>
          <p:cNvSpPr/>
          <p:nvPr userDrawn="1"/>
        </p:nvSpPr>
        <p:spPr>
          <a:xfrm>
            <a:off x="-4181" y="-6357"/>
            <a:ext cx="9063213" cy="10309239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/>
          </a:p>
        </p:txBody>
      </p:sp>
      <p:sp>
        <p:nvSpPr>
          <p:cNvPr id="8" name="文本占位符 3">
            <a:extLst>
              <a:ext uri="{FF2B5EF4-FFF2-40B4-BE49-F238E27FC236}">
                <a16:creationId xmlns:a16="http://schemas.microsoft.com/office/drawing/2014/main" id="{70286C2D-D6B8-AF40-8A2E-4680C27CDCF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280" y="3438858"/>
            <a:ext cx="7262524" cy="10844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99" b="0" i="0">
                <a:solidFill>
                  <a:schemeClr val="bg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页面主标题 </a:t>
            </a:r>
            <a:r>
              <a:rPr kumimoji="1" lang="en-US" altLang="zh-CN" dirty="0"/>
              <a:t>30</a:t>
            </a:r>
            <a:r>
              <a:rPr kumimoji="1" lang="zh-CN" altLang="en-US" dirty="0"/>
              <a:t>磅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A44B10C-FF92-5540-8342-4DBF15EDFA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4913" y="289813"/>
            <a:ext cx="1240565" cy="553445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9351BEC-F07A-C848-B576-8F3799D3B8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7526871" y="9819836"/>
            <a:ext cx="306174" cy="287258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99438106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white-空白带页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1">
            <a:extLst>
              <a:ext uri="{FF2B5EF4-FFF2-40B4-BE49-F238E27FC236}">
                <a16:creationId xmlns:a16="http://schemas.microsoft.com/office/drawing/2014/main" id="{0EE0FAEA-DD0F-7148-9857-3132B4C5B5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7526871" y="9819836"/>
            <a:ext cx="306174" cy="287258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81873691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6435"/>
            <a:ext cx="5898356" cy="2402523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2510"/>
            <a:ext cx="9258300" cy="7317206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zh-CN" altLang="en-US"/>
              <a:t>将图片拖动到占位符，或单击添加图标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8957"/>
            <a:ext cx="5898356" cy="5722676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5C7BD-767B-E14D-9FB2-3B05672BBF75}" type="datetimeFigureOut">
              <a:rPr kumimoji="1" lang="zh-CN" altLang="en-US" smtClean="0"/>
              <a:t>2023/6/8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0223D-FBEA-4844-A063-E6CA64EE6CE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左右-版式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占位符 3">
            <a:extLst>
              <a:ext uri="{FF2B5EF4-FFF2-40B4-BE49-F238E27FC236}">
                <a16:creationId xmlns:a16="http://schemas.microsoft.com/office/drawing/2014/main" id="{9EF00687-721E-5740-805F-16EEA079548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760684" y="7993441"/>
            <a:ext cx="6692550" cy="1263941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buNone/>
              <a:defRPr sz="1500" b="0" i="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10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#000000</a:t>
            </a:r>
            <a:r>
              <a:rPr kumimoji="1" lang="zh-CN" altLang="en-US" dirty="0"/>
              <a:t>。段落与表格左对齐。</a:t>
            </a:r>
          </a:p>
        </p:txBody>
      </p:sp>
      <p:sp>
        <p:nvSpPr>
          <p:cNvPr id="21" name="图表占位符 20">
            <a:extLst>
              <a:ext uri="{FF2B5EF4-FFF2-40B4-BE49-F238E27FC236}">
                <a16:creationId xmlns:a16="http://schemas.microsoft.com/office/drawing/2014/main" id="{4AD3E6F9-3A68-FE48-B8A5-580A4E7793BE}"/>
              </a:ext>
            </a:extLst>
          </p:cNvPr>
          <p:cNvSpPr>
            <a:spLocks noGrp="1"/>
          </p:cNvSpPr>
          <p:nvPr>
            <p:ph type="chart" sz="quarter" idx="39" hasCustomPrompt="1"/>
          </p:nvPr>
        </p:nvSpPr>
        <p:spPr>
          <a:xfrm>
            <a:off x="7809241" y="1766142"/>
            <a:ext cx="8595436" cy="6182682"/>
          </a:xfrm>
          <a:prstGeom prst="rect">
            <a:avLst/>
          </a:prstGeom>
        </p:spPr>
        <p:txBody>
          <a:bodyPr/>
          <a:lstStyle>
            <a:lvl1pPr marL="0" marR="0" indent="0" algn="ctr" defTabSz="342872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3600" b="0" i="0">
                <a:solidFill>
                  <a:schemeClr val="tx2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</a:lstStyle>
          <a:p>
            <a:r>
              <a:rPr kumimoji="1" lang="zh-CN" altLang="en-US" dirty="0"/>
              <a:t>段落标题 </a:t>
            </a:r>
            <a:r>
              <a:rPr kumimoji="1" lang="en-US" altLang="zh-CN" dirty="0"/>
              <a:t>24</a:t>
            </a:r>
            <a:r>
              <a:rPr kumimoji="1" lang="zh-CN" altLang="en-US" dirty="0"/>
              <a:t>磅</a:t>
            </a:r>
          </a:p>
        </p:txBody>
      </p:sp>
      <p:sp>
        <p:nvSpPr>
          <p:cNvPr id="4" name="矩形">
            <a:extLst>
              <a:ext uri="{FF2B5EF4-FFF2-40B4-BE49-F238E27FC236}">
                <a16:creationId xmlns:a16="http://schemas.microsoft.com/office/drawing/2014/main" id="{6018A8EB-B542-8148-ADFD-3E3A902AB1D5}"/>
              </a:ext>
            </a:extLst>
          </p:cNvPr>
          <p:cNvSpPr/>
          <p:nvPr userDrawn="1"/>
        </p:nvSpPr>
        <p:spPr>
          <a:xfrm>
            <a:off x="-4181" y="-6357"/>
            <a:ext cx="5710850" cy="10309239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>
              <a:solidFill>
                <a:srgbClr val="0060F0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A44B10C-FF92-5540-8342-4DBF15EDFA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4913" y="289813"/>
            <a:ext cx="1240565" cy="553445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9351BEC-F07A-C848-B576-8F3799D3B8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7526871" y="9819836"/>
            <a:ext cx="306174" cy="287258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10" name="文本占位符 20">
            <a:extLst>
              <a:ext uri="{FF2B5EF4-FFF2-40B4-BE49-F238E27FC236}">
                <a16:creationId xmlns:a16="http://schemas.microsoft.com/office/drawing/2014/main" id="{15B9989D-0988-9D45-96A2-8803059B07E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163" y="1954090"/>
            <a:ext cx="4649975" cy="11512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99" b="1" i="0">
                <a:solidFill>
                  <a:schemeClr val="bg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</a:lstStyle>
          <a:p>
            <a:pPr lvl="0"/>
            <a:r>
              <a:rPr kumimoji="1" lang="zh-CN" altLang="en-US" dirty="0"/>
              <a:t>页面主标题 </a:t>
            </a:r>
            <a:r>
              <a:rPr kumimoji="1" lang="en-US" altLang="zh-CN" dirty="0"/>
              <a:t>30</a:t>
            </a:r>
            <a:r>
              <a:rPr kumimoji="1" lang="zh-CN" altLang="en-US" dirty="0"/>
              <a:t>磅</a:t>
            </a:r>
          </a:p>
        </p:txBody>
      </p:sp>
      <p:sp>
        <p:nvSpPr>
          <p:cNvPr id="11" name="文本占位符 20">
            <a:extLst>
              <a:ext uri="{FF2B5EF4-FFF2-40B4-BE49-F238E27FC236}">
                <a16:creationId xmlns:a16="http://schemas.microsoft.com/office/drawing/2014/main" id="{3E1B6133-CF41-1F4D-A9EF-9476DCE7A71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40449" y="4252742"/>
            <a:ext cx="4454420" cy="11512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800" b="0" i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12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#FFFFFF</a:t>
            </a:r>
            <a:r>
              <a:rPr kumimoji="1" lang="zh-CN" altLang="en-US" dirty="0"/>
              <a:t>。</a:t>
            </a:r>
          </a:p>
        </p:txBody>
      </p:sp>
      <p:sp>
        <p:nvSpPr>
          <p:cNvPr id="12" name="文本占位符 20">
            <a:extLst>
              <a:ext uri="{FF2B5EF4-FFF2-40B4-BE49-F238E27FC236}">
                <a16:creationId xmlns:a16="http://schemas.microsoft.com/office/drawing/2014/main" id="{2FC1F14D-70D0-5543-96EA-E39B195A5E8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40449" y="6719995"/>
            <a:ext cx="4454420" cy="11512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800" b="0" i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12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#FFFFFF</a:t>
            </a:r>
            <a:r>
              <a:rPr kumimoji="1" lang="zh-CN" altLang="en-US" dirty="0"/>
              <a:t>。</a:t>
            </a:r>
          </a:p>
        </p:txBody>
      </p:sp>
      <p:sp>
        <p:nvSpPr>
          <p:cNvPr id="14" name="文本占位符 20">
            <a:extLst>
              <a:ext uri="{FF2B5EF4-FFF2-40B4-BE49-F238E27FC236}">
                <a16:creationId xmlns:a16="http://schemas.microsoft.com/office/drawing/2014/main" id="{D2FFD819-AB66-3443-B7AC-4F4CF317F86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40449" y="3494357"/>
            <a:ext cx="2827289" cy="676949"/>
          </a:xfrm>
          <a:prstGeom prst="rect">
            <a:avLst/>
          </a:prstGeom>
        </p:spPr>
        <p:txBody>
          <a:bodyPr/>
          <a:lstStyle>
            <a:lvl1pPr marL="190484" indent="-190484" algn="l" defTabSz="342872">
              <a:lnSpc>
                <a:spcPct val="150000"/>
              </a:lnSpc>
              <a:spcAft>
                <a:spcPts val="750"/>
              </a:spcAft>
              <a:buSzPct val="125000"/>
              <a:buFontTx/>
              <a:buChar char="•"/>
              <a:defRPr lang="zh-CN" altLang="en-US" sz="2700"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marL="127006" indent="-127006" algn="l" defTabSz="228612">
              <a:lnSpc>
                <a:spcPct val="150000"/>
              </a:lnSpc>
              <a:spcAft>
                <a:spcPts val="500"/>
              </a:spcAft>
              <a:buSzPct val="125000"/>
              <a:buChar char="•"/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pPr>
            <a:r>
              <a:rPr lang="zh-CN" altLang="en-US" sz="2700" dirty="0"/>
              <a:t>段落标题 </a:t>
            </a:r>
            <a:r>
              <a:rPr lang="en-US" altLang="zh-CN" sz="2700" dirty="0"/>
              <a:t>18</a:t>
            </a:r>
            <a:r>
              <a:rPr lang="zh-CN" altLang="en-US" sz="2700" dirty="0"/>
              <a:t>磅</a:t>
            </a:r>
            <a:endParaRPr lang="zh-CN" altLang="en-US" sz="270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15" name="文本占位符 20">
            <a:extLst>
              <a:ext uri="{FF2B5EF4-FFF2-40B4-BE49-F238E27FC236}">
                <a16:creationId xmlns:a16="http://schemas.microsoft.com/office/drawing/2014/main" id="{572DFB31-97C7-3944-B343-2A498FD9752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40449" y="5948697"/>
            <a:ext cx="2827289" cy="676949"/>
          </a:xfrm>
          <a:prstGeom prst="rect">
            <a:avLst/>
          </a:prstGeom>
        </p:spPr>
        <p:txBody>
          <a:bodyPr/>
          <a:lstStyle>
            <a:lvl1pPr marL="190484" indent="-190484" algn="l" defTabSz="342872">
              <a:lnSpc>
                <a:spcPct val="150000"/>
              </a:lnSpc>
              <a:spcAft>
                <a:spcPts val="750"/>
              </a:spcAft>
              <a:buSzPct val="125000"/>
              <a:buFontTx/>
              <a:buChar char="•"/>
              <a:defRPr lang="zh-CN" altLang="en-US" sz="2700"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marL="127006" indent="-127006" algn="l" defTabSz="228612">
              <a:lnSpc>
                <a:spcPct val="150000"/>
              </a:lnSpc>
              <a:spcAft>
                <a:spcPts val="500"/>
              </a:spcAft>
              <a:buSzPct val="125000"/>
              <a:buChar char="•"/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pPr>
            <a:r>
              <a:rPr lang="zh-CN" altLang="en-US" sz="2700" dirty="0"/>
              <a:t>段落标题 </a:t>
            </a:r>
            <a:r>
              <a:rPr lang="en-US" altLang="zh-CN" sz="2700" dirty="0"/>
              <a:t>18</a:t>
            </a:r>
            <a:r>
              <a:rPr lang="zh-CN" altLang="en-US" sz="2700" dirty="0"/>
              <a:t>磅</a:t>
            </a:r>
            <a:endParaRPr lang="zh-CN" altLang="en-US" sz="270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</p:spTree>
    <p:extLst>
      <p:ext uri="{BB962C8B-B14F-4D97-AF65-F5344CB8AC3E}">
        <p14:creationId xmlns:p14="http://schemas.microsoft.com/office/powerpoint/2010/main" val="2418530684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左右-版式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A44B10C-FF92-5540-8342-4DBF15EDFA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4913" y="289813"/>
            <a:ext cx="1240565" cy="553445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9351BEC-F07A-C848-B576-8F3799D3B8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7526871" y="9819836"/>
            <a:ext cx="306174" cy="287258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8" name="矩形">
            <a:extLst>
              <a:ext uri="{FF2B5EF4-FFF2-40B4-BE49-F238E27FC236}">
                <a16:creationId xmlns:a16="http://schemas.microsoft.com/office/drawing/2014/main" id="{C6077091-B525-C346-A947-AA98CF31C7C8}"/>
              </a:ext>
            </a:extLst>
          </p:cNvPr>
          <p:cNvSpPr/>
          <p:nvPr userDrawn="1"/>
        </p:nvSpPr>
        <p:spPr>
          <a:xfrm>
            <a:off x="-4181" y="-6357"/>
            <a:ext cx="6969661" cy="10309239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>
              <a:solidFill>
                <a:srgbClr val="0060F0"/>
              </a:solidFill>
            </a:endParaRPr>
          </a:p>
        </p:txBody>
      </p:sp>
      <p:sp>
        <p:nvSpPr>
          <p:cNvPr id="11" name="文本占位符 20">
            <a:extLst>
              <a:ext uri="{FF2B5EF4-FFF2-40B4-BE49-F238E27FC236}">
                <a16:creationId xmlns:a16="http://schemas.microsoft.com/office/drawing/2014/main" id="{10246D6A-7248-F64D-BABC-5E2E76D9403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163" y="1954090"/>
            <a:ext cx="4649975" cy="11512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99" b="1" i="0">
                <a:solidFill>
                  <a:schemeClr val="bg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</a:lstStyle>
          <a:p>
            <a:pPr lvl="0"/>
            <a:r>
              <a:rPr kumimoji="1" lang="zh-CN" altLang="en-US" dirty="0"/>
              <a:t>页面主标题 </a:t>
            </a:r>
            <a:r>
              <a:rPr kumimoji="1" lang="en-US" altLang="zh-CN" dirty="0"/>
              <a:t>30</a:t>
            </a:r>
            <a:r>
              <a:rPr kumimoji="1" lang="zh-CN" altLang="en-US" dirty="0"/>
              <a:t>磅</a:t>
            </a:r>
          </a:p>
        </p:txBody>
      </p:sp>
      <p:sp>
        <p:nvSpPr>
          <p:cNvPr id="16" name="文本占位符 20">
            <a:extLst>
              <a:ext uri="{FF2B5EF4-FFF2-40B4-BE49-F238E27FC236}">
                <a16:creationId xmlns:a16="http://schemas.microsoft.com/office/drawing/2014/main" id="{2371FC42-7FE6-8E43-AEDB-0D0D431DC2F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40449" y="4252742"/>
            <a:ext cx="5399297" cy="11512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800" b="0" i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12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#FFFFFF</a:t>
            </a:r>
            <a:r>
              <a:rPr kumimoji="1" lang="zh-CN" altLang="en-US" dirty="0"/>
              <a:t>。</a:t>
            </a:r>
          </a:p>
        </p:txBody>
      </p:sp>
      <p:sp>
        <p:nvSpPr>
          <p:cNvPr id="17" name="文本占位符 20">
            <a:extLst>
              <a:ext uri="{FF2B5EF4-FFF2-40B4-BE49-F238E27FC236}">
                <a16:creationId xmlns:a16="http://schemas.microsoft.com/office/drawing/2014/main" id="{3E707B57-996E-2E45-9A8F-E52D637D327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40449" y="5561188"/>
            <a:ext cx="2827289" cy="676949"/>
          </a:xfrm>
          <a:prstGeom prst="rect">
            <a:avLst/>
          </a:prstGeom>
        </p:spPr>
        <p:txBody>
          <a:bodyPr/>
          <a:lstStyle>
            <a:lvl1pPr marL="190484" indent="-190484" algn="l" defTabSz="342872">
              <a:lnSpc>
                <a:spcPct val="150000"/>
              </a:lnSpc>
              <a:spcAft>
                <a:spcPts val="750"/>
              </a:spcAft>
              <a:buSzPct val="125000"/>
              <a:buFontTx/>
              <a:buChar char="•"/>
              <a:defRPr lang="zh-CN" altLang="en-US" sz="2700"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marL="127006" indent="-127006" algn="l" defTabSz="228612">
              <a:lnSpc>
                <a:spcPct val="150000"/>
              </a:lnSpc>
              <a:spcAft>
                <a:spcPts val="500"/>
              </a:spcAft>
              <a:buSzPct val="125000"/>
              <a:buChar char="•"/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pPr>
            <a:r>
              <a:rPr lang="zh-CN" altLang="en-US" sz="2700" dirty="0"/>
              <a:t>段落标题 </a:t>
            </a:r>
            <a:r>
              <a:rPr lang="en-US" altLang="zh-CN" sz="2700" dirty="0"/>
              <a:t>18</a:t>
            </a:r>
            <a:r>
              <a:rPr lang="zh-CN" altLang="en-US" sz="2700" dirty="0"/>
              <a:t>磅</a:t>
            </a:r>
            <a:endParaRPr lang="zh-CN" altLang="en-US" sz="270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18" name="文本占位符 20">
            <a:extLst>
              <a:ext uri="{FF2B5EF4-FFF2-40B4-BE49-F238E27FC236}">
                <a16:creationId xmlns:a16="http://schemas.microsoft.com/office/drawing/2014/main" id="{FB1BA362-B5F0-2F49-B9D0-786CD6139D1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40449" y="6319575"/>
            <a:ext cx="5399297" cy="11512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800" b="0" i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12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#FFFFFF</a:t>
            </a:r>
            <a:r>
              <a:rPr kumimoji="1" lang="zh-CN" altLang="en-US" dirty="0"/>
              <a:t>。</a:t>
            </a:r>
          </a:p>
        </p:txBody>
      </p:sp>
      <p:sp>
        <p:nvSpPr>
          <p:cNvPr id="19" name="文本占位符 20">
            <a:extLst>
              <a:ext uri="{FF2B5EF4-FFF2-40B4-BE49-F238E27FC236}">
                <a16:creationId xmlns:a16="http://schemas.microsoft.com/office/drawing/2014/main" id="{CCFA04E0-7DEE-DC4F-AE11-F48924E28B8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40449" y="3494357"/>
            <a:ext cx="2827289" cy="676949"/>
          </a:xfrm>
          <a:prstGeom prst="rect">
            <a:avLst/>
          </a:prstGeom>
        </p:spPr>
        <p:txBody>
          <a:bodyPr/>
          <a:lstStyle>
            <a:lvl1pPr marL="190484" indent="-190484" algn="l" defTabSz="342872">
              <a:lnSpc>
                <a:spcPct val="150000"/>
              </a:lnSpc>
              <a:spcAft>
                <a:spcPts val="750"/>
              </a:spcAft>
              <a:buSzPct val="125000"/>
              <a:buFontTx/>
              <a:buChar char="•"/>
              <a:defRPr lang="zh-CN" altLang="en-US" sz="2700"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marL="127006" indent="-127006" algn="l" defTabSz="228612">
              <a:lnSpc>
                <a:spcPct val="150000"/>
              </a:lnSpc>
              <a:spcAft>
                <a:spcPts val="500"/>
              </a:spcAft>
              <a:buSzPct val="125000"/>
              <a:buChar char="•"/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pPr>
            <a:r>
              <a:rPr lang="zh-CN" altLang="en-US" sz="2700" dirty="0"/>
              <a:t>段落标题 </a:t>
            </a:r>
            <a:r>
              <a:rPr lang="en-US" altLang="zh-CN" sz="2700" dirty="0"/>
              <a:t>18</a:t>
            </a:r>
            <a:r>
              <a:rPr lang="zh-CN" altLang="en-US" sz="2700" dirty="0"/>
              <a:t>磅</a:t>
            </a:r>
            <a:endParaRPr lang="zh-CN" altLang="en-US" sz="270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12" name="图表占位符 20">
            <a:extLst>
              <a:ext uri="{FF2B5EF4-FFF2-40B4-BE49-F238E27FC236}">
                <a16:creationId xmlns:a16="http://schemas.microsoft.com/office/drawing/2014/main" id="{621B74DB-1E81-E140-B1DD-31089AA6BAA9}"/>
              </a:ext>
            </a:extLst>
          </p:cNvPr>
          <p:cNvSpPr>
            <a:spLocks noGrp="1"/>
          </p:cNvSpPr>
          <p:nvPr>
            <p:ph type="chart" sz="quarter" idx="39" hasCustomPrompt="1"/>
          </p:nvPr>
        </p:nvSpPr>
        <p:spPr>
          <a:xfrm>
            <a:off x="8369065" y="1766142"/>
            <a:ext cx="8595436" cy="6182682"/>
          </a:xfrm>
          <a:prstGeom prst="rect">
            <a:avLst/>
          </a:prstGeom>
        </p:spPr>
        <p:txBody>
          <a:bodyPr/>
          <a:lstStyle>
            <a:lvl1pPr marL="0" marR="0" indent="0" algn="ctr" defTabSz="342872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3600" b="0" i="0">
                <a:solidFill>
                  <a:schemeClr val="tx2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</a:lstStyle>
          <a:p>
            <a:r>
              <a:rPr kumimoji="1" lang="zh-CN" altLang="en-US" dirty="0"/>
              <a:t>段落标题 </a:t>
            </a:r>
            <a:r>
              <a:rPr kumimoji="1" lang="en-US" altLang="zh-CN" dirty="0"/>
              <a:t>24</a:t>
            </a:r>
            <a:r>
              <a:rPr kumimoji="1" lang="zh-CN" altLang="en-US" dirty="0"/>
              <a:t>磅</a:t>
            </a:r>
          </a:p>
        </p:txBody>
      </p:sp>
      <p:sp>
        <p:nvSpPr>
          <p:cNvPr id="20" name="文本占位符 3">
            <a:extLst>
              <a:ext uri="{FF2B5EF4-FFF2-40B4-BE49-F238E27FC236}">
                <a16:creationId xmlns:a16="http://schemas.microsoft.com/office/drawing/2014/main" id="{A7FB4F4C-68AD-414F-986B-6653BB54980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320507" y="7993441"/>
            <a:ext cx="6692550" cy="1263941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buNone/>
              <a:defRPr sz="1500" b="0" i="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10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#000000</a:t>
            </a:r>
            <a:r>
              <a:rPr kumimoji="1" lang="zh-CN" altLang="en-US" dirty="0"/>
              <a:t>。段落与表格左对齐。</a:t>
            </a:r>
          </a:p>
        </p:txBody>
      </p:sp>
    </p:spTree>
    <p:extLst>
      <p:ext uri="{BB962C8B-B14F-4D97-AF65-F5344CB8AC3E}">
        <p14:creationId xmlns:p14="http://schemas.microsoft.com/office/powerpoint/2010/main" val="1656074336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左右-版式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占位符 3">
            <a:extLst>
              <a:ext uri="{FF2B5EF4-FFF2-40B4-BE49-F238E27FC236}">
                <a16:creationId xmlns:a16="http://schemas.microsoft.com/office/drawing/2014/main" id="{0F0ACCB3-1C28-C246-9B0D-5DCA916F594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834322" y="7993441"/>
            <a:ext cx="6007084" cy="1263941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buNone/>
              <a:defRPr sz="1500" b="0" i="0">
                <a:solidFill>
                  <a:schemeClr val="tx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  <a:lvl3pPr marL="952419" indent="0">
              <a:buNone/>
              <a:defRPr/>
            </a:lvl3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10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#000000</a:t>
            </a:r>
            <a:r>
              <a:rPr kumimoji="1" lang="zh-CN" altLang="en-US" dirty="0"/>
              <a:t>。段落与表格左对齐。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A44B10C-FF92-5540-8342-4DBF15EDFA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4913" y="289813"/>
            <a:ext cx="1240565" cy="553445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9351BEC-F07A-C848-B576-8F3799D3B8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7526871" y="9819836"/>
            <a:ext cx="306174" cy="287258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9" name="矩形">
            <a:extLst>
              <a:ext uri="{FF2B5EF4-FFF2-40B4-BE49-F238E27FC236}">
                <a16:creationId xmlns:a16="http://schemas.microsoft.com/office/drawing/2014/main" id="{5CE24B18-B827-6D4E-A32D-F6AE5AAFC956}"/>
              </a:ext>
            </a:extLst>
          </p:cNvPr>
          <p:cNvSpPr/>
          <p:nvPr userDrawn="1"/>
        </p:nvSpPr>
        <p:spPr>
          <a:xfrm>
            <a:off x="-4181" y="-6357"/>
            <a:ext cx="9063213" cy="10309239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>
              <a:solidFill>
                <a:srgbClr val="0060F0"/>
              </a:solidFill>
            </a:endParaRPr>
          </a:p>
        </p:txBody>
      </p:sp>
      <p:sp>
        <p:nvSpPr>
          <p:cNvPr id="18" name="文本占位符 20">
            <a:extLst>
              <a:ext uri="{FF2B5EF4-FFF2-40B4-BE49-F238E27FC236}">
                <a16:creationId xmlns:a16="http://schemas.microsoft.com/office/drawing/2014/main" id="{4730BDA7-99F4-754D-9E7C-9792C4DAD2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163" y="1954090"/>
            <a:ext cx="4649975" cy="11512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99" b="1" i="0">
                <a:solidFill>
                  <a:schemeClr val="bg1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</a:lstStyle>
          <a:p>
            <a:pPr lvl="0"/>
            <a:r>
              <a:rPr kumimoji="1" lang="zh-CN" altLang="en-US" dirty="0"/>
              <a:t>页面主标题 </a:t>
            </a:r>
            <a:r>
              <a:rPr kumimoji="1" lang="en-US" altLang="zh-CN" dirty="0"/>
              <a:t>30</a:t>
            </a:r>
            <a:r>
              <a:rPr kumimoji="1" lang="zh-CN" altLang="en-US" dirty="0"/>
              <a:t>磅</a:t>
            </a:r>
          </a:p>
        </p:txBody>
      </p:sp>
      <p:sp>
        <p:nvSpPr>
          <p:cNvPr id="19" name="文本占位符 20">
            <a:extLst>
              <a:ext uri="{FF2B5EF4-FFF2-40B4-BE49-F238E27FC236}">
                <a16:creationId xmlns:a16="http://schemas.microsoft.com/office/drawing/2014/main" id="{BFECB93F-E76F-7348-85D8-9D26E3F9016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40450" y="4252742"/>
            <a:ext cx="7828077" cy="11512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800" b="0" i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12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#FFFFFF</a:t>
            </a:r>
            <a:r>
              <a:rPr kumimoji="1" lang="zh-CN" altLang="en-US" dirty="0"/>
              <a:t>。</a:t>
            </a:r>
          </a:p>
        </p:txBody>
      </p:sp>
      <p:sp>
        <p:nvSpPr>
          <p:cNvPr id="20" name="文本占位符 20">
            <a:extLst>
              <a:ext uri="{FF2B5EF4-FFF2-40B4-BE49-F238E27FC236}">
                <a16:creationId xmlns:a16="http://schemas.microsoft.com/office/drawing/2014/main" id="{EFE07B12-98EB-CE46-82AF-D41B4582549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40450" y="6319575"/>
            <a:ext cx="7828077" cy="11512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800" b="0" i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12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#FFFFFF</a:t>
            </a:r>
            <a:r>
              <a:rPr kumimoji="1" lang="zh-CN" altLang="en-US" dirty="0"/>
              <a:t>。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8C08773A-47AA-214B-BAA0-23E805208FD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40450" y="8377960"/>
            <a:ext cx="7828077" cy="11512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800" b="0" i="0">
                <a:solidFill>
                  <a:schemeClr val="bg1"/>
                </a:solidFill>
                <a:latin typeface="FZLanTingHei-R-GBK" panose="02000000000000000000" pitchFamily="2" charset="-122"/>
                <a:ea typeface="FZLanTingHei-R-GBK" panose="02000000000000000000" pitchFamily="2" charset="-122"/>
              </a:defRPr>
            </a:lvl1pPr>
          </a:lstStyle>
          <a:p>
            <a:pPr lvl="0"/>
            <a:r>
              <a:rPr kumimoji="1" lang="zh-CN" altLang="en-US" dirty="0"/>
              <a:t>此处为正文，字体方正兰亭黑，字号</a:t>
            </a:r>
            <a:r>
              <a:rPr kumimoji="1" lang="en-US" altLang="zh-CN" dirty="0"/>
              <a:t>12</a:t>
            </a:r>
            <a:r>
              <a:rPr kumimoji="1" lang="zh-CN" altLang="en-US" dirty="0"/>
              <a:t>磅，字重</a:t>
            </a:r>
            <a:r>
              <a:rPr kumimoji="1" lang="en-US" altLang="zh-CN" dirty="0"/>
              <a:t>Regular</a:t>
            </a:r>
            <a:r>
              <a:rPr kumimoji="1" lang="zh-CN" altLang="en-US" dirty="0"/>
              <a:t>，行距</a:t>
            </a:r>
            <a:r>
              <a:rPr kumimoji="1" lang="en-US" altLang="zh-CN" dirty="0"/>
              <a:t>1.5</a:t>
            </a:r>
            <a:r>
              <a:rPr kumimoji="1" lang="zh-CN" altLang="en-US" dirty="0"/>
              <a:t>倍，色值</a:t>
            </a:r>
            <a:r>
              <a:rPr kumimoji="1" lang="en-US" altLang="zh-CN" dirty="0"/>
              <a:t>#FFFFFF</a:t>
            </a:r>
            <a:r>
              <a:rPr kumimoji="1" lang="zh-CN" altLang="en-US" dirty="0"/>
              <a:t>。</a:t>
            </a:r>
          </a:p>
        </p:txBody>
      </p:sp>
      <p:sp>
        <p:nvSpPr>
          <p:cNvPr id="22" name="文本占位符 20">
            <a:extLst>
              <a:ext uri="{FF2B5EF4-FFF2-40B4-BE49-F238E27FC236}">
                <a16:creationId xmlns:a16="http://schemas.microsoft.com/office/drawing/2014/main" id="{F268D761-9C69-EE42-9FEC-B48FF2FB7F0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40449" y="3494357"/>
            <a:ext cx="2827289" cy="676949"/>
          </a:xfrm>
          <a:prstGeom prst="rect">
            <a:avLst/>
          </a:prstGeom>
        </p:spPr>
        <p:txBody>
          <a:bodyPr/>
          <a:lstStyle>
            <a:lvl1pPr marL="190484" indent="-190484" algn="l" defTabSz="342872">
              <a:lnSpc>
                <a:spcPct val="150000"/>
              </a:lnSpc>
              <a:spcAft>
                <a:spcPts val="750"/>
              </a:spcAft>
              <a:buSzPct val="125000"/>
              <a:buFontTx/>
              <a:buChar char="•"/>
              <a:defRPr lang="zh-CN" altLang="en-US" sz="2700"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marL="127006" indent="-127006" algn="l" defTabSz="228612">
              <a:lnSpc>
                <a:spcPct val="150000"/>
              </a:lnSpc>
              <a:spcAft>
                <a:spcPts val="500"/>
              </a:spcAft>
              <a:buSzPct val="125000"/>
              <a:buChar char="•"/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pPr>
            <a:r>
              <a:rPr lang="zh-CN" altLang="en-US" sz="2700" dirty="0"/>
              <a:t>段落标题 </a:t>
            </a:r>
            <a:r>
              <a:rPr lang="en-US" altLang="zh-CN" sz="2700" dirty="0"/>
              <a:t>18</a:t>
            </a:r>
            <a:r>
              <a:rPr lang="zh-CN" altLang="en-US" sz="2700" dirty="0"/>
              <a:t>磅</a:t>
            </a:r>
            <a:endParaRPr lang="zh-CN" altLang="en-US" sz="270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23" name="文本占位符 20">
            <a:extLst>
              <a:ext uri="{FF2B5EF4-FFF2-40B4-BE49-F238E27FC236}">
                <a16:creationId xmlns:a16="http://schemas.microsoft.com/office/drawing/2014/main" id="{5ECC7253-BB46-B548-980A-6DAF88E55B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40449" y="5561188"/>
            <a:ext cx="2827289" cy="676949"/>
          </a:xfrm>
          <a:prstGeom prst="rect">
            <a:avLst/>
          </a:prstGeom>
        </p:spPr>
        <p:txBody>
          <a:bodyPr/>
          <a:lstStyle>
            <a:lvl1pPr marL="190484" indent="-190484" algn="l" defTabSz="342872">
              <a:lnSpc>
                <a:spcPct val="150000"/>
              </a:lnSpc>
              <a:spcAft>
                <a:spcPts val="750"/>
              </a:spcAft>
              <a:buSzPct val="125000"/>
              <a:buFontTx/>
              <a:buChar char="•"/>
              <a:defRPr lang="zh-CN" altLang="en-US" sz="2700"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marL="127006" indent="-127006" algn="l" defTabSz="228612">
              <a:lnSpc>
                <a:spcPct val="150000"/>
              </a:lnSpc>
              <a:spcAft>
                <a:spcPts val="500"/>
              </a:spcAft>
              <a:buSzPct val="125000"/>
              <a:buChar char="•"/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pPr>
            <a:r>
              <a:rPr lang="zh-CN" altLang="en-US" sz="2700" dirty="0"/>
              <a:t>段落标题 </a:t>
            </a:r>
            <a:r>
              <a:rPr lang="en-US" altLang="zh-CN" sz="2700" dirty="0"/>
              <a:t>18</a:t>
            </a:r>
            <a:r>
              <a:rPr lang="zh-CN" altLang="en-US" sz="2700" dirty="0"/>
              <a:t>磅</a:t>
            </a:r>
            <a:endParaRPr lang="zh-CN" altLang="en-US" sz="270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24" name="文本占位符 20">
            <a:extLst>
              <a:ext uri="{FF2B5EF4-FFF2-40B4-BE49-F238E27FC236}">
                <a16:creationId xmlns:a16="http://schemas.microsoft.com/office/drawing/2014/main" id="{3CC4548A-B3C8-2544-98BF-E1A960BC6D4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40449" y="7622565"/>
            <a:ext cx="2827289" cy="676949"/>
          </a:xfrm>
          <a:prstGeom prst="rect">
            <a:avLst/>
          </a:prstGeom>
        </p:spPr>
        <p:txBody>
          <a:bodyPr/>
          <a:lstStyle>
            <a:lvl1pPr marL="190484" indent="-190484" algn="l" defTabSz="342872">
              <a:lnSpc>
                <a:spcPct val="150000"/>
              </a:lnSpc>
              <a:spcAft>
                <a:spcPts val="750"/>
              </a:spcAft>
              <a:buSzPct val="125000"/>
              <a:buFontTx/>
              <a:buChar char="•"/>
              <a:defRPr lang="zh-CN" altLang="en-US" sz="2700"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marL="127006" indent="-127006" algn="l" defTabSz="228612">
              <a:lnSpc>
                <a:spcPct val="150000"/>
              </a:lnSpc>
              <a:spcAft>
                <a:spcPts val="500"/>
              </a:spcAft>
              <a:buSzPct val="125000"/>
              <a:buChar char="•"/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pPr>
            <a:r>
              <a:rPr lang="zh-CN" altLang="en-US" sz="2700" dirty="0"/>
              <a:t>段落标题 </a:t>
            </a:r>
            <a:r>
              <a:rPr lang="en-US" altLang="zh-CN" sz="2700" dirty="0"/>
              <a:t>18</a:t>
            </a:r>
            <a:r>
              <a:rPr lang="zh-CN" altLang="en-US" sz="2700" dirty="0"/>
              <a:t>磅</a:t>
            </a:r>
            <a:endParaRPr lang="zh-CN" altLang="en-US" sz="270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12" name="图表占位符 20">
            <a:extLst>
              <a:ext uri="{FF2B5EF4-FFF2-40B4-BE49-F238E27FC236}">
                <a16:creationId xmlns:a16="http://schemas.microsoft.com/office/drawing/2014/main" id="{DC00F513-DF08-664B-ACEC-72D1EA068425}"/>
              </a:ext>
            </a:extLst>
          </p:cNvPr>
          <p:cNvSpPr>
            <a:spLocks noGrp="1"/>
          </p:cNvSpPr>
          <p:nvPr>
            <p:ph type="chart" sz="quarter" idx="39" hasCustomPrompt="1"/>
          </p:nvPr>
        </p:nvSpPr>
        <p:spPr>
          <a:xfrm>
            <a:off x="10202677" y="1766142"/>
            <a:ext cx="7224788" cy="6182682"/>
          </a:xfrm>
          <a:prstGeom prst="rect">
            <a:avLst/>
          </a:prstGeom>
        </p:spPr>
        <p:txBody>
          <a:bodyPr/>
          <a:lstStyle>
            <a:lvl1pPr marL="0" marR="0" indent="0" algn="ctr" defTabSz="342872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3600" b="0" i="0">
                <a:solidFill>
                  <a:schemeClr val="tx2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defRPr>
            </a:lvl1pPr>
          </a:lstStyle>
          <a:p>
            <a:r>
              <a:rPr kumimoji="1" lang="zh-CN" altLang="en-US" dirty="0"/>
              <a:t>段落标题 </a:t>
            </a:r>
            <a:r>
              <a:rPr kumimoji="1" lang="en-US" altLang="zh-CN" dirty="0"/>
              <a:t>24</a:t>
            </a:r>
            <a:r>
              <a:rPr kumimoji="1" lang="zh-CN" altLang="en-US" dirty="0"/>
              <a:t>磅</a:t>
            </a:r>
          </a:p>
        </p:txBody>
      </p:sp>
    </p:spTree>
    <p:extLst>
      <p:ext uri="{BB962C8B-B14F-4D97-AF65-F5344CB8AC3E}">
        <p14:creationId xmlns:p14="http://schemas.microsoft.com/office/powerpoint/2010/main" val="1479973243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7896E53E-3591-F54F-9FF4-EC76BFB8AB83}"/>
              </a:ext>
            </a:extLst>
          </p:cNvPr>
          <p:cNvSpPr/>
          <p:nvPr userDrawn="1"/>
        </p:nvSpPr>
        <p:spPr>
          <a:xfrm>
            <a:off x="2715760" y="9592855"/>
            <a:ext cx="47100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400" dirty="0">
                <a:solidFill>
                  <a:srgbClr val="E4E4E4"/>
                </a:solidFill>
                <a:latin typeface="Microsoft YaHei" charset="-122"/>
                <a:ea typeface="Microsoft YaHei" charset="-122"/>
                <a:cs typeface="Microsoft YaHei" charset="-122"/>
              </a:rPr>
              <a:t>CONFIDENCIAL &amp;</a:t>
            </a:r>
            <a:r>
              <a:rPr lang="zh-CN" altLang="en-US" sz="1400" dirty="0">
                <a:solidFill>
                  <a:srgbClr val="E4E4E4"/>
                </a:solidFill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sz="1400" dirty="0">
                <a:solidFill>
                  <a:srgbClr val="E4E4E4"/>
                </a:solidFill>
                <a:latin typeface="Microsoft YaHei" charset="-122"/>
                <a:ea typeface="Microsoft YaHei" charset="-122"/>
                <a:cs typeface="Microsoft YaHei" charset="-122"/>
              </a:rPr>
              <a:t>PROPRIETARY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8DC1ADD-9F31-9649-9F03-234E12D8F3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0"/>
          </a:blip>
          <a:srcRect l="13258" t="16322" r="31395" b="22056"/>
          <a:stretch>
            <a:fillRect/>
          </a:stretch>
        </p:blipFill>
        <p:spPr>
          <a:xfrm rot="20240641">
            <a:off x="11398318" y="-810200"/>
            <a:ext cx="8092940" cy="9007038"/>
          </a:xfrm>
          <a:custGeom>
            <a:avLst/>
            <a:gdLst>
              <a:gd name="connsiteX0" fmla="*/ 2845312 w 8092940"/>
              <a:gd name="connsiteY0" fmla="*/ 0 h 9007038"/>
              <a:gd name="connsiteX1" fmla="*/ 8092940 w 8092940"/>
              <a:gd name="connsiteY1" fmla="*/ 2190395 h 9007038"/>
              <a:gd name="connsiteX2" fmla="*/ 5247628 w 8092940"/>
              <a:gd name="connsiteY2" fmla="*/ 9007038 h 9007038"/>
              <a:gd name="connsiteX3" fmla="*/ 0 w 8092940"/>
              <a:gd name="connsiteY3" fmla="*/ 6816643 h 9007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92940" h="9007038">
                <a:moveTo>
                  <a:pt x="2845312" y="0"/>
                </a:moveTo>
                <a:lnTo>
                  <a:pt x="8092940" y="2190395"/>
                </a:lnTo>
                <a:lnTo>
                  <a:pt x="5247628" y="9007038"/>
                </a:lnTo>
                <a:lnTo>
                  <a:pt x="0" y="6816643"/>
                </a:lnTo>
                <a:close/>
              </a:path>
            </a:pathLst>
          </a:cu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AD5511E-9D14-FA44-BB1A-ACE9857FFE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0000"/>
          </a:blip>
          <a:srcRect l="14677" t="18459" r="41643" b="23545"/>
          <a:stretch>
            <a:fillRect/>
          </a:stretch>
        </p:blipFill>
        <p:spPr>
          <a:xfrm rot="20698047">
            <a:off x="12980910" y="-450468"/>
            <a:ext cx="6177645" cy="8199204"/>
          </a:xfrm>
          <a:custGeom>
            <a:avLst/>
            <a:gdLst>
              <a:gd name="connsiteX0" fmla="*/ 1892935 w 6177645"/>
              <a:gd name="connsiteY0" fmla="*/ 0 h 8199204"/>
              <a:gd name="connsiteX1" fmla="*/ 6177645 w 6177645"/>
              <a:gd name="connsiteY1" fmla="*/ 1150694 h 8199204"/>
              <a:gd name="connsiteX2" fmla="*/ 4284710 w 6177645"/>
              <a:gd name="connsiteY2" fmla="*/ 8199204 h 8199204"/>
              <a:gd name="connsiteX3" fmla="*/ 0 w 6177645"/>
              <a:gd name="connsiteY3" fmla="*/ 7048510 h 8199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77645" h="8199204">
                <a:moveTo>
                  <a:pt x="1892935" y="0"/>
                </a:moveTo>
                <a:lnTo>
                  <a:pt x="6177645" y="1150694"/>
                </a:lnTo>
                <a:lnTo>
                  <a:pt x="4284710" y="8199204"/>
                </a:lnTo>
                <a:lnTo>
                  <a:pt x="0" y="7048510"/>
                </a:lnTo>
                <a:close/>
              </a:path>
            </a:pathLst>
          </a:custGeom>
        </p:spPr>
      </p:pic>
      <p:sp>
        <p:nvSpPr>
          <p:cNvPr id="20" name="任意形状 19">
            <a:extLst>
              <a:ext uri="{FF2B5EF4-FFF2-40B4-BE49-F238E27FC236}">
                <a16:creationId xmlns:a16="http://schemas.microsoft.com/office/drawing/2014/main" id="{23919974-690B-4346-A6E1-3ED95A6F16ED}"/>
              </a:ext>
            </a:extLst>
          </p:cNvPr>
          <p:cNvSpPr/>
          <p:nvPr userDrawn="1"/>
        </p:nvSpPr>
        <p:spPr>
          <a:xfrm>
            <a:off x="14310356" y="5462112"/>
            <a:ext cx="3977644" cy="4818273"/>
          </a:xfrm>
          <a:custGeom>
            <a:avLst/>
            <a:gdLst>
              <a:gd name="connsiteX0" fmla="*/ 3977644 w 3977644"/>
              <a:gd name="connsiteY0" fmla="*/ 0 h 4818273"/>
              <a:gd name="connsiteX1" fmla="*/ 3977644 w 3977644"/>
              <a:gd name="connsiteY1" fmla="*/ 4818273 h 4818273"/>
              <a:gd name="connsiteX2" fmla="*/ 32788 w 3977644"/>
              <a:gd name="connsiteY2" fmla="*/ 4818273 h 4818273"/>
              <a:gd name="connsiteX3" fmla="*/ 22245 w 3977644"/>
              <a:gd name="connsiteY3" fmla="*/ 4735307 h 4818273"/>
              <a:gd name="connsiteX4" fmla="*/ 0 w 3977644"/>
              <a:gd name="connsiteY4" fmla="*/ 4294769 h 4818273"/>
              <a:gd name="connsiteX5" fmla="*/ 3868150 w 3977644"/>
              <a:gd name="connsiteY5" fmla="*/ 8326 h 481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77644" h="4818273">
                <a:moveTo>
                  <a:pt x="3977644" y="0"/>
                </a:moveTo>
                <a:lnTo>
                  <a:pt x="3977644" y="4818273"/>
                </a:lnTo>
                <a:lnTo>
                  <a:pt x="32788" y="4818273"/>
                </a:lnTo>
                <a:lnTo>
                  <a:pt x="22245" y="4735307"/>
                </a:lnTo>
                <a:cubicBezTo>
                  <a:pt x="7536" y="4590462"/>
                  <a:pt x="0" y="4443495"/>
                  <a:pt x="0" y="4294769"/>
                </a:cubicBezTo>
                <a:cubicBezTo>
                  <a:pt x="0" y="2063873"/>
                  <a:pt x="1695468" y="228974"/>
                  <a:pt x="3868150" y="8326"/>
                </a:cubicBezTo>
                <a:close/>
              </a:path>
            </a:pathLst>
          </a:custGeom>
          <a:solidFill>
            <a:srgbClr val="F0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9DFBA735-55BC-894E-A105-92F80241BC3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10000"/>
          </a:blip>
          <a:srcRect l="25227" t="25268" r="27465" b="59820"/>
          <a:stretch>
            <a:fillRect/>
          </a:stretch>
        </p:blipFill>
        <p:spPr>
          <a:xfrm>
            <a:off x="8456474" y="7603069"/>
            <a:ext cx="8578459" cy="2677317"/>
          </a:xfrm>
          <a:custGeom>
            <a:avLst/>
            <a:gdLst>
              <a:gd name="connsiteX0" fmla="*/ 0 w 8578459"/>
              <a:gd name="connsiteY0" fmla="*/ 0 h 2677317"/>
              <a:gd name="connsiteX1" fmla="*/ 8578459 w 8578459"/>
              <a:gd name="connsiteY1" fmla="*/ 0 h 2677317"/>
              <a:gd name="connsiteX2" fmla="*/ 8578459 w 8578459"/>
              <a:gd name="connsiteY2" fmla="*/ 2677317 h 2677317"/>
              <a:gd name="connsiteX3" fmla="*/ 0 w 8578459"/>
              <a:gd name="connsiteY3" fmla="*/ 2677317 h 2677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78459" h="2677317">
                <a:moveTo>
                  <a:pt x="0" y="0"/>
                </a:moveTo>
                <a:lnTo>
                  <a:pt x="8578459" y="0"/>
                </a:lnTo>
                <a:lnTo>
                  <a:pt x="8578459" y="2677317"/>
                </a:lnTo>
                <a:lnTo>
                  <a:pt x="0" y="2677317"/>
                </a:lnTo>
                <a:close/>
              </a:path>
            </a:pathLst>
          </a:cu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8D06C2FE-0643-D944-AF72-F27C8A2F3D1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3746" y="8602018"/>
            <a:ext cx="2228815" cy="222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834193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37.xml"/><Relationship Id="rId42" Type="http://schemas.openxmlformats.org/officeDocument/2006/relationships/slideLayout" Target="../slideLayouts/slideLayout58.xml"/><Relationship Id="rId47" Type="http://schemas.openxmlformats.org/officeDocument/2006/relationships/slideLayout" Target="../slideLayouts/slideLayout63.xml"/><Relationship Id="rId63" Type="http://schemas.openxmlformats.org/officeDocument/2006/relationships/slideLayout" Target="../slideLayouts/slideLayout79.xml"/><Relationship Id="rId68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27.xml"/><Relationship Id="rId24" Type="http://schemas.openxmlformats.org/officeDocument/2006/relationships/slideLayout" Target="../slideLayouts/slideLayout40.xml"/><Relationship Id="rId32" Type="http://schemas.openxmlformats.org/officeDocument/2006/relationships/slideLayout" Target="../slideLayouts/slideLayout48.xml"/><Relationship Id="rId37" Type="http://schemas.openxmlformats.org/officeDocument/2006/relationships/slideLayout" Target="../slideLayouts/slideLayout53.xml"/><Relationship Id="rId40" Type="http://schemas.openxmlformats.org/officeDocument/2006/relationships/slideLayout" Target="../slideLayouts/slideLayout56.xml"/><Relationship Id="rId45" Type="http://schemas.openxmlformats.org/officeDocument/2006/relationships/slideLayout" Target="../slideLayouts/slideLayout61.xml"/><Relationship Id="rId53" Type="http://schemas.openxmlformats.org/officeDocument/2006/relationships/slideLayout" Target="../slideLayouts/slideLayout69.xml"/><Relationship Id="rId58" Type="http://schemas.openxmlformats.org/officeDocument/2006/relationships/slideLayout" Target="../slideLayouts/slideLayout74.xml"/><Relationship Id="rId66" Type="http://schemas.openxmlformats.org/officeDocument/2006/relationships/slideLayout" Target="../slideLayouts/slideLayout82.xml"/><Relationship Id="rId74" Type="http://schemas.openxmlformats.org/officeDocument/2006/relationships/slideLayout" Target="../slideLayouts/slideLayout90.xml"/><Relationship Id="rId5" Type="http://schemas.openxmlformats.org/officeDocument/2006/relationships/slideLayout" Target="../slideLayouts/slideLayout21.xml"/><Relationship Id="rId61" Type="http://schemas.openxmlformats.org/officeDocument/2006/relationships/slideLayout" Target="../slideLayouts/slideLayout77.xml"/><Relationship Id="rId1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8.xml"/><Relationship Id="rId27" Type="http://schemas.openxmlformats.org/officeDocument/2006/relationships/slideLayout" Target="../slideLayouts/slideLayout43.xml"/><Relationship Id="rId30" Type="http://schemas.openxmlformats.org/officeDocument/2006/relationships/slideLayout" Target="../slideLayouts/slideLayout46.xml"/><Relationship Id="rId35" Type="http://schemas.openxmlformats.org/officeDocument/2006/relationships/slideLayout" Target="../slideLayouts/slideLayout51.xml"/><Relationship Id="rId43" Type="http://schemas.openxmlformats.org/officeDocument/2006/relationships/slideLayout" Target="../slideLayouts/slideLayout59.xml"/><Relationship Id="rId48" Type="http://schemas.openxmlformats.org/officeDocument/2006/relationships/slideLayout" Target="../slideLayouts/slideLayout64.xml"/><Relationship Id="rId56" Type="http://schemas.openxmlformats.org/officeDocument/2006/relationships/slideLayout" Target="../slideLayouts/slideLayout72.xml"/><Relationship Id="rId64" Type="http://schemas.openxmlformats.org/officeDocument/2006/relationships/slideLayout" Target="../slideLayouts/slideLayout80.xml"/><Relationship Id="rId69" Type="http://schemas.openxmlformats.org/officeDocument/2006/relationships/slideLayout" Target="../slideLayouts/slideLayout85.xml"/><Relationship Id="rId77" Type="http://schemas.openxmlformats.org/officeDocument/2006/relationships/slideLayout" Target="../slideLayouts/slideLayout93.xml"/><Relationship Id="rId8" Type="http://schemas.openxmlformats.org/officeDocument/2006/relationships/slideLayout" Target="../slideLayouts/slideLayout24.xml"/><Relationship Id="rId51" Type="http://schemas.openxmlformats.org/officeDocument/2006/relationships/slideLayout" Target="../slideLayouts/slideLayout67.xml"/><Relationship Id="rId72" Type="http://schemas.openxmlformats.org/officeDocument/2006/relationships/slideLayout" Target="../slideLayouts/slideLayout88.xml"/><Relationship Id="rId3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5" Type="http://schemas.openxmlformats.org/officeDocument/2006/relationships/slideLayout" Target="../slideLayouts/slideLayout41.xml"/><Relationship Id="rId33" Type="http://schemas.openxmlformats.org/officeDocument/2006/relationships/slideLayout" Target="../slideLayouts/slideLayout49.xml"/><Relationship Id="rId38" Type="http://schemas.openxmlformats.org/officeDocument/2006/relationships/slideLayout" Target="../slideLayouts/slideLayout54.xml"/><Relationship Id="rId46" Type="http://schemas.openxmlformats.org/officeDocument/2006/relationships/slideLayout" Target="../slideLayouts/slideLayout62.xml"/><Relationship Id="rId59" Type="http://schemas.openxmlformats.org/officeDocument/2006/relationships/slideLayout" Target="../slideLayouts/slideLayout75.xml"/><Relationship Id="rId67" Type="http://schemas.openxmlformats.org/officeDocument/2006/relationships/slideLayout" Target="../slideLayouts/slideLayout83.xml"/><Relationship Id="rId20" Type="http://schemas.openxmlformats.org/officeDocument/2006/relationships/slideLayout" Target="../slideLayouts/slideLayout36.xml"/><Relationship Id="rId41" Type="http://schemas.openxmlformats.org/officeDocument/2006/relationships/slideLayout" Target="../slideLayouts/slideLayout57.xml"/><Relationship Id="rId54" Type="http://schemas.openxmlformats.org/officeDocument/2006/relationships/slideLayout" Target="../slideLayouts/slideLayout70.xml"/><Relationship Id="rId62" Type="http://schemas.openxmlformats.org/officeDocument/2006/relationships/slideLayout" Target="../slideLayouts/slideLayout78.xml"/><Relationship Id="rId70" Type="http://schemas.openxmlformats.org/officeDocument/2006/relationships/slideLayout" Target="../slideLayouts/slideLayout86.xml"/><Relationship Id="rId75" Type="http://schemas.openxmlformats.org/officeDocument/2006/relationships/slideLayout" Target="../slideLayouts/slideLayout91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1.xml"/><Relationship Id="rId23" Type="http://schemas.openxmlformats.org/officeDocument/2006/relationships/slideLayout" Target="../slideLayouts/slideLayout39.xml"/><Relationship Id="rId28" Type="http://schemas.openxmlformats.org/officeDocument/2006/relationships/slideLayout" Target="../slideLayouts/slideLayout44.xml"/><Relationship Id="rId36" Type="http://schemas.openxmlformats.org/officeDocument/2006/relationships/slideLayout" Target="../slideLayouts/slideLayout52.xml"/><Relationship Id="rId49" Type="http://schemas.openxmlformats.org/officeDocument/2006/relationships/slideLayout" Target="../slideLayouts/slideLayout65.xml"/><Relationship Id="rId57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26.xml"/><Relationship Id="rId31" Type="http://schemas.openxmlformats.org/officeDocument/2006/relationships/slideLayout" Target="../slideLayouts/slideLayout47.xml"/><Relationship Id="rId44" Type="http://schemas.openxmlformats.org/officeDocument/2006/relationships/slideLayout" Target="../slideLayouts/slideLayout60.xml"/><Relationship Id="rId52" Type="http://schemas.openxmlformats.org/officeDocument/2006/relationships/slideLayout" Target="../slideLayouts/slideLayout68.xml"/><Relationship Id="rId60" Type="http://schemas.openxmlformats.org/officeDocument/2006/relationships/slideLayout" Target="../slideLayouts/slideLayout76.xml"/><Relationship Id="rId65" Type="http://schemas.openxmlformats.org/officeDocument/2006/relationships/slideLayout" Target="../slideLayouts/slideLayout81.xml"/><Relationship Id="rId73" Type="http://schemas.openxmlformats.org/officeDocument/2006/relationships/slideLayout" Target="../slideLayouts/slideLayout89.xml"/><Relationship Id="rId78" Type="http://schemas.openxmlformats.org/officeDocument/2006/relationships/theme" Target="../theme/theme2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9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50.xml"/><Relationship Id="rId50" Type="http://schemas.openxmlformats.org/officeDocument/2006/relationships/slideLayout" Target="../slideLayouts/slideLayout66.xml"/><Relationship Id="rId55" Type="http://schemas.openxmlformats.org/officeDocument/2006/relationships/slideLayout" Target="../slideLayouts/slideLayout71.xml"/><Relationship Id="rId76" Type="http://schemas.openxmlformats.org/officeDocument/2006/relationships/slideLayout" Target="../slideLayouts/slideLayout92.xml"/><Relationship Id="rId7" Type="http://schemas.openxmlformats.org/officeDocument/2006/relationships/slideLayout" Target="../slideLayouts/slideLayout23.xml"/><Relationship Id="rId71" Type="http://schemas.openxmlformats.org/officeDocument/2006/relationships/slideLayout" Target="../slideLayouts/slideLayout87.xml"/><Relationship Id="rId2" Type="http://schemas.openxmlformats.org/officeDocument/2006/relationships/slideLayout" Target="../slideLayouts/slideLayout18.xml"/><Relationship Id="rId2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8195"/>
            <a:ext cx="15773400" cy="19901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40973"/>
            <a:ext cx="15773400" cy="65330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43354"/>
            <a:ext cx="4114800" cy="548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85C7BD-767B-E14D-9FB2-3B05672BBF75}" type="datetimeFigureOut">
              <a:rPr kumimoji="1" lang="zh-CN" altLang="en-US" smtClean="0"/>
              <a:t>2023/6/8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43354"/>
            <a:ext cx="6172200" cy="548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43354"/>
            <a:ext cx="4114800" cy="548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10223D-FBEA-4844-A063-E6CA64EE6CE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76856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5" r:id="rId12"/>
    <p:sldLayoutId id="2147483726" r:id="rId13"/>
    <p:sldLayoutId id="2147483728" r:id="rId14"/>
    <p:sldLayoutId id="2147483727" r:id="rId15"/>
    <p:sldLayoutId id="2147483724" r:id="rId16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8938489" y="9819836"/>
            <a:ext cx="349455" cy="37959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1358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  <p:sldLayoutId id="2147483745" r:id="rId16"/>
    <p:sldLayoutId id="2147483746" r:id="rId17"/>
    <p:sldLayoutId id="2147483747" r:id="rId18"/>
    <p:sldLayoutId id="2147483748" r:id="rId19"/>
    <p:sldLayoutId id="2147483749" r:id="rId20"/>
    <p:sldLayoutId id="2147483750" r:id="rId21"/>
    <p:sldLayoutId id="2147483751" r:id="rId22"/>
    <p:sldLayoutId id="2147483752" r:id="rId23"/>
    <p:sldLayoutId id="2147483753" r:id="rId24"/>
    <p:sldLayoutId id="2147483754" r:id="rId25"/>
    <p:sldLayoutId id="2147483755" r:id="rId26"/>
    <p:sldLayoutId id="2147483756" r:id="rId27"/>
    <p:sldLayoutId id="2147483757" r:id="rId28"/>
    <p:sldLayoutId id="2147483758" r:id="rId29"/>
    <p:sldLayoutId id="2147483759" r:id="rId30"/>
    <p:sldLayoutId id="2147483760" r:id="rId31"/>
    <p:sldLayoutId id="2147483761" r:id="rId32"/>
    <p:sldLayoutId id="2147483762" r:id="rId33"/>
    <p:sldLayoutId id="2147483763" r:id="rId34"/>
    <p:sldLayoutId id="2147483764" r:id="rId35"/>
    <p:sldLayoutId id="2147483765" r:id="rId36"/>
    <p:sldLayoutId id="2147483766" r:id="rId37"/>
    <p:sldLayoutId id="2147483767" r:id="rId38"/>
    <p:sldLayoutId id="2147483768" r:id="rId39"/>
    <p:sldLayoutId id="2147483769" r:id="rId40"/>
    <p:sldLayoutId id="2147483770" r:id="rId41"/>
    <p:sldLayoutId id="2147483771" r:id="rId42"/>
    <p:sldLayoutId id="2147483772" r:id="rId43"/>
    <p:sldLayoutId id="2147483773" r:id="rId44"/>
    <p:sldLayoutId id="2147483774" r:id="rId45"/>
    <p:sldLayoutId id="2147483775" r:id="rId46"/>
    <p:sldLayoutId id="2147483776" r:id="rId47"/>
    <p:sldLayoutId id="2147483777" r:id="rId48"/>
    <p:sldLayoutId id="2147483778" r:id="rId49"/>
    <p:sldLayoutId id="2147483779" r:id="rId50"/>
    <p:sldLayoutId id="2147483780" r:id="rId51"/>
    <p:sldLayoutId id="2147483781" r:id="rId52"/>
    <p:sldLayoutId id="2147483782" r:id="rId53"/>
    <p:sldLayoutId id="2147483783" r:id="rId54"/>
    <p:sldLayoutId id="2147483784" r:id="rId55"/>
    <p:sldLayoutId id="2147483785" r:id="rId56"/>
    <p:sldLayoutId id="2147483786" r:id="rId57"/>
    <p:sldLayoutId id="2147483787" r:id="rId58"/>
    <p:sldLayoutId id="2147483788" r:id="rId59"/>
    <p:sldLayoutId id="2147483789" r:id="rId60"/>
    <p:sldLayoutId id="2147483790" r:id="rId61"/>
    <p:sldLayoutId id="2147483791" r:id="rId62"/>
    <p:sldLayoutId id="2147483792" r:id="rId63"/>
    <p:sldLayoutId id="2147483793" r:id="rId64"/>
    <p:sldLayoutId id="2147483794" r:id="rId65"/>
    <p:sldLayoutId id="2147483795" r:id="rId66"/>
    <p:sldLayoutId id="2147483796" r:id="rId67"/>
    <p:sldLayoutId id="2147483797" r:id="rId68"/>
    <p:sldLayoutId id="2147483798" r:id="rId69"/>
    <p:sldLayoutId id="2147483799" r:id="rId70"/>
    <p:sldLayoutId id="2147483800" r:id="rId71"/>
    <p:sldLayoutId id="2147483801" r:id="rId72"/>
    <p:sldLayoutId id="2147483802" r:id="rId73"/>
    <p:sldLayoutId id="2147483803" r:id="rId74"/>
    <p:sldLayoutId id="2147483804" r:id="rId75"/>
    <p:sldLayoutId id="2147483805" r:id="rId76"/>
    <p:sldLayoutId id="2147483806" r:id="rId77"/>
  </p:sldLayoutIdLst>
  <p:transition spd="med"/>
  <p:hf hdr="0" dt="0"/>
  <p:txStyles>
    <p:titleStyle>
      <a:lvl1pPr marL="0" marR="0" indent="0" algn="l" defTabSz="342872" rtl="0" latinLnBrk="0">
        <a:lnSpc>
          <a:spcPct val="13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9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腾讯体 W7"/>
        </a:defRPr>
      </a:lvl1pPr>
      <a:lvl2pPr marL="0" marR="0" indent="0" algn="l" defTabSz="342872" rtl="0" latinLnBrk="0">
        <a:lnSpc>
          <a:spcPct val="13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9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腾讯体 W7"/>
        </a:defRPr>
      </a:lvl2pPr>
      <a:lvl3pPr marL="0" marR="0" indent="0" algn="l" defTabSz="342872" rtl="0" latinLnBrk="0">
        <a:lnSpc>
          <a:spcPct val="13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9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腾讯体 W7"/>
        </a:defRPr>
      </a:lvl3pPr>
      <a:lvl4pPr marL="0" marR="0" indent="0" algn="l" defTabSz="342872" rtl="0" latinLnBrk="0">
        <a:lnSpc>
          <a:spcPct val="13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9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腾讯体 W7"/>
        </a:defRPr>
      </a:lvl4pPr>
      <a:lvl5pPr marL="0" marR="0" indent="0" algn="l" defTabSz="342872" rtl="0" latinLnBrk="0">
        <a:lnSpc>
          <a:spcPct val="13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9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腾讯体 W7"/>
        </a:defRPr>
      </a:lvl5pPr>
      <a:lvl6pPr marL="0" marR="0" indent="0" algn="l" defTabSz="342872" rtl="0" latinLnBrk="0">
        <a:lnSpc>
          <a:spcPct val="13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9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腾讯体 W7"/>
        </a:defRPr>
      </a:lvl6pPr>
      <a:lvl7pPr marL="0" marR="0" indent="0" algn="l" defTabSz="342872" rtl="0" latinLnBrk="0">
        <a:lnSpc>
          <a:spcPct val="13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9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腾讯体 W7"/>
        </a:defRPr>
      </a:lvl7pPr>
      <a:lvl8pPr marL="0" marR="0" indent="0" algn="l" defTabSz="342872" rtl="0" latinLnBrk="0">
        <a:lnSpc>
          <a:spcPct val="13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9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腾讯体 W7"/>
        </a:defRPr>
      </a:lvl8pPr>
      <a:lvl9pPr marL="0" marR="0" indent="0" algn="l" defTabSz="342872" rtl="0" latinLnBrk="0">
        <a:lnSpc>
          <a:spcPct val="13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99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腾讯体 W7"/>
        </a:defRPr>
      </a:lvl9pPr>
    </p:titleStyle>
    <p:bodyStyle>
      <a:lvl1pPr marL="476212" marR="0" indent="-476212" algn="l" defTabSz="342872" latinLnBrk="0">
        <a:lnSpc>
          <a:spcPct val="12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3901" b="0" i="0" u="none" strike="noStrike" cap="none" spc="0" baseline="0">
          <a:solidFill>
            <a:srgbClr val="000000"/>
          </a:solidFill>
          <a:uFillTx/>
          <a:latin typeface="FZLanTingHei-R-GBK" panose="02000000000000000000" pitchFamily="2" charset="-122"/>
          <a:ea typeface="Microsoft YaHei" panose="020B0503020204020204" pitchFamily="34" charset="-122"/>
          <a:cs typeface="FZLanTingHei-R-GBK" panose="02000000000000000000" pitchFamily="2" charset="-122"/>
          <a:sym typeface="PingFang SC Regular"/>
        </a:defRPr>
      </a:lvl1pPr>
      <a:lvl2pPr marL="952421" marR="0" indent="-476212" algn="l" defTabSz="342872" latinLnBrk="0">
        <a:lnSpc>
          <a:spcPct val="12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3901" b="0" i="0" u="none" strike="noStrike" cap="none" spc="0" baseline="0">
          <a:solidFill>
            <a:srgbClr val="000000"/>
          </a:solidFill>
          <a:uFillTx/>
          <a:latin typeface="FZLanTingHei-R-GBK" panose="02000000000000000000" pitchFamily="2" charset="-122"/>
          <a:ea typeface="Microsoft YaHei" panose="020B0503020204020204" pitchFamily="34" charset="-122"/>
          <a:cs typeface="FZLanTingHei-R-GBK" panose="02000000000000000000" pitchFamily="2" charset="-122"/>
          <a:sym typeface="PingFang SC Regular"/>
        </a:defRPr>
      </a:lvl2pPr>
      <a:lvl3pPr marL="1428631" marR="0" indent="-476212" algn="l" defTabSz="342872" latinLnBrk="0">
        <a:lnSpc>
          <a:spcPct val="12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3901" b="0" i="0" u="none" strike="noStrike" cap="none" spc="0" baseline="0">
          <a:solidFill>
            <a:srgbClr val="000000"/>
          </a:solidFill>
          <a:uFillTx/>
          <a:latin typeface="FZLanTingHei-R-GBK" panose="02000000000000000000" pitchFamily="2" charset="-122"/>
          <a:ea typeface="Microsoft YaHei" panose="020B0503020204020204" pitchFamily="34" charset="-122"/>
          <a:cs typeface="FZLanTingHei-R-GBK" panose="02000000000000000000" pitchFamily="2" charset="-122"/>
          <a:sym typeface="PingFang SC Regular"/>
        </a:defRPr>
      </a:lvl3pPr>
      <a:lvl4pPr marL="1904842" marR="0" indent="-476212" algn="l" defTabSz="342872" latinLnBrk="0">
        <a:lnSpc>
          <a:spcPct val="12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3901" b="0" i="0" u="none" strike="noStrike" cap="none" spc="0" baseline="0">
          <a:solidFill>
            <a:srgbClr val="000000"/>
          </a:solidFill>
          <a:uFillTx/>
          <a:latin typeface="FZLanTingHei-R-GBK" panose="02000000000000000000" pitchFamily="2" charset="-122"/>
          <a:ea typeface="Microsoft YaHei" panose="020B0503020204020204" pitchFamily="34" charset="-122"/>
          <a:cs typeface="FZLanTingHei-R-GBK" panose="02000000000000000000" pitchFamily="2" charset="-122"/>
          <a:sym typeface="PingFang SC Regular"/>
        </a:defRPr>
      </a:lvl4pPr>
      <a:lvl5pPr marL="2381052" marR="0" indent="-476212" algn="l" defTabSz="342872" latinLnBrk="0">
        <a:lnSpc>
          <a:spcPct val="12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3901" b="0" i="0" u="none" strike="noStrike" cap="none" spc="0" baseline="0">
          <a:solidFill>
            <a:srgbClr val="000000"/>
          </a:solidFill>
          <a:uFillTx/>
          <a:latin typeface="FZLanTingHei-R-GBK" panose="02000000000000000000" pitchFamily="2" charset="-122"/>
          <a:ea typeface="Microsoft YaHei" panose="020B0503020204020204" pitchFamily="34" charset="-122"/>
          <a:cs typeface="FZLanTingHei-R-GBK" panose="02000000000000000000" pitchFamily="2" charset="-122"/>
          <a:sym typeface="PingFang SC Regular"/>
        </a:defRPr>
      </a:lvl5pPr>
      <a:lvl6pPr marL="2857261" marR="0" indent="-476212" algn="l" defTabSz="342872" latinLnBrk="0">
        <a:lnSpc>
          <a:spcPct val="12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3901" b="0" i="0" u="none" strike="noStrike" cap="none" spc="0" baseline="0">
          <a:solidFill>
            <a:srgbClr val="000000"/>
          </a:solidFill>
          <a:uFillTx/>
          <a:latin typeface="PingFang SC Regular"/>
          <a:ea typeface="PingFang SC Regular"/>
          <a:cs typeface="PingFang SC Regular"/>
          <a:sym typeface="PingFang SC Regular"/>
        </a:defRPr>
      </a:lvl6pPr>
      <a:lvl7pPr marL="3333473" marR="0" indent="-476212" algn="l" defTabSz="342872" latinLnBrk="0">
        <a:lnSpc>
          <a:spcPct val="12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3901" b="0" i="0" u="none" strike="noStrike" cap="none" spc="0" baseline="0">
          <a:solidFill>
            <a:srgbClr val="000000"/>
          </a:solidFill>
          <a:uFillTx/>
          <a:latin typeface="PingFang SC Regular"/>
          <a:ea typeface="PingFang SC Regular"/>
          <a:cs typeface="PingFang SC Regular"/>
          <a:sym typeface="PingFang SC Regular"/>
        </a:defRPr>
      </a:lvl7pPr>
      <a:lvl8pPr marL="3809682" marR="0" indent="-476212" algn="l" defTabSz="342872" latinLnBrk="0">
        <a:lnSpc>
          <a:spcPct val="12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3901" b="0" i="0" u="none" strike="noStrike" cap="none" spc="0" baseline="0">
          <a:solidFill>
            <a:srgbClr val="000000"/>
          </a:solidFill>
          <a:uFillTx/>
          <a:latin typeface="PingFang SC Regular"/>
          <a:ea typeface="PingFang SC Regular"/>
          <a:cs typeface="PingFang SC Regular"/>
          <a:sym typeface="PingFang SC Regular"/>
        </a:defRPr>
      </a:lvl8pPr>
      <a:lvl9pPr marL="4285894" marR="0" indent="-476212" algn="l" defTabSz="342872" latinLnBrk="0">
        <a:lnSpc>
          <a:spcPct val="12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3901" b="0" i="0" u="none" strike="noStrike" cap="none" spc="0" baseline="0">
          <a:solidFill>
            <a:srgbClr val="000000"/>
          </a:solidFill>
          <a:uFillTx/>
          <a:latin typeface="PingFang SC Regular"/>
          <a:ea typeface="PingFang SC Regular"/>
          <a:cs typeface="PingFang SC Regular"/>
          <a:sym typeface="PingFang SC Regular"/>
        </a:defRPr>
      </a:lvl9pPr>
    </p:bodyStyle>
    <p:otherStyle>
      <a:lvl1pPr marL="0" marR="0" indent="0" algn="ctr" defTabSz="619074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71436" algn="ctr" defTabSz="619074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342872" algn="ctr" defTabSz="619074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514308" algn="ctr" defTabSz="619074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685743" algn="ctr" defTabSz="619074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857179" algn="ctr" defTabSz="619074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028614" algn="ctr" defTabSz="619074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200050" algn="ctr" defTabSz="619074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371486" algn="ctr" defTabSz="619074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10" Type="http://schemas.openxmlformats.org/officeDocument/2006/relationships/image" Target="../media/image70.svg"/><Relationship Id="rId4" Type="http://schemas.openxmlformats.org/officeDocument/2006/relationships/image" Target="../media/image64.svg"/><Relationship Id="rId9" Type="http://schemas.openxmlformats.org/officeDocument/2006/relationships/image" Target="../media/image6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3" Type="http://schemas.openxmlformats.org/officeDocument/2006/relationships/image" Target="../media/image63.png"/><Relationship Id="rId7" Type="http://schemas.openxmlformats.org/officeDocument/2006/relationships/image" Target="../media/image69.png"/><Relationship Id="rId12" Type="http://schemas.openxmlformats.org/officeDocument/2006/relationships/image" Target="../media/image76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2.svg"/><Relationship Id="rId11" Type="http://schemas.openxmlformats.org/officeDocument/2006/relationships/image" Target="../media/image75.png"/><Relationship Id="rId5" Type="http://schemas.openxmlformats.org/officeDocument/2006/relationships/image" Target="../media/image71.png"/><Relationship Id="rId10" Type="http://schemas.openxmlformats.org/officeDocument/2006/relationships/image" Target="../media/image74.svg"/><Relationship Id="rId4" Type="http://schemas.openxmlformats.org/officeDocument/2006/relationships/image" Target="../media/image64.svg"/><Relationship Id="rId9" Type="http://schemas.openxmlformats.org/officeDocument/2006/relationships/image" Target="../media/image7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0.png"/><Relationship Id="rId11" Type="http://schemas.openxmlformats.org/officeDocument/2006/relationships/image" Target="../media/image85.sv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svg"/><Relationship Id="rId3" Type="http://schemas.openxmlformats.org/officeDocument/2006/relationships/image" Target="../media/image67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7.svg"/><Relationship Id="rId5" Type="http://schemas.openxmlformats.org/officeDocument/2006/relationships/image" Target="../media/image86.png"/><Relationship Id="rId10" Type="http://schemas.openxmlformats.org/officeDocument/2006/relationships/image" Target="../media/image91.svg"/><Relationship Id="rId4" Type="http://schemas.openxmlformats.org/officeDocument/2006/relationships/image" Target="../media/image68.svg"/><Relationship Id="rId9" Type="http://schemas.openxmlformats.org/officeDocument/2006/relationships/image" Target="../media/image9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sv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12" Type="http://schemas.openxmlformats.org/officeDocument/2006/relationships/image" Target="../media/image101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5.svg"/><Relationship Id="rId11" Type="http://schemas.openxmlformats.org/officeDocument/2006/relationships/image" Target="../media/image100.png"/><Relationship Id="rId5" Type="http://schemas.openxmlformats.org/officeDocument/2006/relationships/image" Target="../media/image94.png"/><Relationship Id="rId10" Type="http://schemas.openxmlformats.org/officeDocument/2006/relationships/image" Target="../media/image99.svg"/><Relationship Id="rId4" Type="http://schemas.openxmlformats.org/officeDocument/2006/relationships/image" Target="../media/image93.svg"/><Relationship Id="rId9" Type="http://schemas.openxmlformats.org/officeDocument/2006/relationships/image" Target="../media/image9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sv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12" Type="http://schemas.openxmlformats.org/officeDocument/2006/relationships/image" Target="../media/image113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7.svg"/><Relationship Id="rId11" Type="http://schemas.openxmlformats.org/officeDocument/2006/relationships/image" Target="../media/image112.png"/><Relationship Id="rId5" Type="http://schemas.openxmlformats.org/officeDocument/2006/relationships/image" Target="../media/image106.png"/><Relationship Id="rId10" Type="http://schemas.openxmlformats.org/officeDocument/2006/relationships/image" Target="../media/image111.svg"/><Relationship Id="rId4" Type="http://schemas.openxmlformats.org/officeDocument/2006/relationships/image" Target="../media/image105.svg"/><Relationship Id="rId9" Type="http://schemas.openxmlformats.org/officeDocument/2006/relationships/image" Target="../media/image1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116.png"/><Relationship Id="rId7" Type="http://schemas.openxmlformats.org/officeDocument/2006/relationships/image" Target="../media/image118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7.png"/><Relationship Id="rId5" Type="http://schemas.openxmlformats.org/officeDocument/2006/relationships/image" Target="../media/image72.svg"/><Relationship Id="rId4" Type="http://schemas.openxmlformats.org/officeDocument/2006/relationships/image" Target="../media/image71.png"/><Relationship Id="rId9" Type="http://schemas.openxmlformats.org/officeDocument/2006/relationships/image" Target="../media/image64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129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tiff"/><Relationship Id="rId11" Type="http://schemas.openxmlformats.org/officeDocument/2006/relationships/image" Target="../media/image25.tiff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tiff"/><Relationship Id="rId4" Type="http://schemas.openxmlformats.org/officeDocument/2006/relationships/image" Target="../media/image18.png"/><Relationship Id="rId9" Type="http://schemas.openxmlformats.org/officeDocument/2006/relationships/image" Target="../media/image23.tiff"/><Relationship Id="rId14" Type="http://schemas.openxmlformats.org/officeDocument/2006/relationships/image" Target="../media/image28.tiff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7.png"/><Relationship Id="rId18" Type="http://schemas.openxmlformats.org/officeDocument/2006/relationships/image" Target="../media/image41.png"/><Relationship Id="rId26" Type="http://schemas.openxmlformats.org/officeDocument/2006/relationships/image" Target="../media/image49.png"/><Relationship Id="rId3" Type="http://schemas.openxmlformats.org/officeDocument/2006/relationships/image" Target="../media/image21.png"/><Relationship Id="rId21" Type="http://schemas.openxmlformats.org/officeDocument/2006/relationships/image" Target="../media/image44.png"/><Relationship Id="rId34" Type="http://schemas.openxmlformats.org/officeDocument/2006/relationships/image" Target="../media/image57.png"/><Relationship Id="rId7" Type="http://schemas.openxmlformats.org/officeDocument/2006/relationships/image" Target="../media/image26.png"/><Relationship Id="rId12" Type="http://schemas.openxmlformats.org/officeDocument/2006/relationships/image" Target="../media/image36.jpeg"/><Relationship Id="rId17" Type="http://schemas.openxmlformats.org/officeDocument/2006/relationships/image" Target="../media/image40.tiff"/><Relationship Id="rId25" Type="http://schemas.openxmlformats.org/officeDocument/2006/relationships/image" Target="../media/image48.svg"/><Relationship Id="rId33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29" Type="http://schemas.openxmlformats.org/officeDocument/2006/relationships/image" Target="../media/image52.sv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11" Type="http://schemas.openxmlformats.org/officeDocument/2006/relationships/image" Target="../media/image35.png"/><Relationship Id="rId24" Type="http://schemas.openxmlformats.org/officeDocument/2006/relationships/image" Target="../media/image47.png"/><Relationship Id="rId32" Type="http://schemas.openxmlformats.org/officeDocument/2006/relationships/image" Target="../media/image55.png"/><Relationship Id="rId5" Type="http://schemas.openxmlformats.org/officeDocument/2006/relationships/image" Target="../media/image31.jpeg"/><Relationship Id="rId15" Type="http://schemas.openxmlformats.org/officeDocument/2006/relationships/image" Target="../media/image22.png"/><Relationship Id="rId23" Type="http://schemas.openxmlformats.org/officeDocument/2006/relationships/image" Target="../media/image46.svg"/><Relationship Id="rId28" Type="http://schemas.openxmlformats.org/officeDocument/2006/relationships/image" Target="../media/image51.png"/><Relationship Id="rId36" Type="http://schemas.openxmlformats.org/officeDocument/2006/relationships/image" Target="../media/image59.jpeg"/><Relationship Id="rId10" Type="http://schemas.openxmlformats.org/officeDocument/2006/relationships/image" Target="../media/image34.png"/><Relationship Id="rId19" Type="http://schemas.openxmlformats.org/officeDocument/2006/relationships/image" Target="../media/image42.png"/><Relationship Id="rId31" Type="http://schemas.openxmlformats.org/officeDocument/2006/relationships/image" Target="../media/image54.svg"/><Relationship Id="rId4" Type="http://schemas.openxmlformats.org/officeDocument/2006/relationships/image" Target="../media/image30.png"/><Relationship Id="rId9" Type="http://schemas.openxmlformats.org/officeDocument/2006/relationships/image" Target="../media/image33.tiff"/><Relationship Id="rId14" Type="http://schemas.openxmlformats.org/officeDocument/2006/relationships/image" Target="../media/image38.tiff"/><Relationship Id="rId22" Type="http://schemas.openxmlformats.org/officeDocument/2006/relationships/image" Target="../media/image45.png"/><Relationship Id="rId27" Type="http://schemas.openxmlformats.org/officeDocument/2006/relationships/image" Target="../media/image50.svg"/><Relationship Id="rId30" Type="http://schemas.openxmlformats.org/officeDocument/2006/relationships/image" Target="../media/image53.png"/><Relationship Id="rId35" Type="http://schemas.openxmlformats.org/officeDocument/2006/relationships/image" Target="../media/image58.jpeg"/><Relationship Id="rId8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60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11" Type="http://schemas.openxmlformats.org/officeDocument/2006/relationships/image" Target="../media/image44.png"/><Relationship Id="rId5" Type="http://schemas.openxmlformats.org/officeDocument/2006/relationships/image" Target="../media/image62.jpg"/><Relationship Id="rId10" Type="http://schemas.openxmlformats.org/officeDocument/2006/relationships/image" Target="../media/image42.png"/><Relationship Id="rId4" Type="http://schemas.openxmlformats.org/officeDocument/2006/relationships/image" Target="../media/image61.jp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D08F392F-0EF1-8249-A68F-361128CE39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71369" y="-748893"/>
            <a:ext cx="5207725" cy="5207725"/>
          </a:xfrm>
          <a:prstGeom prst="rect">
            <a:avLst/>
          </a:prstGeom>
        </p:spPr>
      </p:pic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1458119" y="3167955"/>
            <a:ext cx="15955237" cy="270843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zh-CN" sz="8800" dirty="0">
                <a:solidFill>
                  <a:schemeClr val="bg1"/>
                </a:solidFill>
                <a:latin typeface="TTTGB Medium" charset="-122"/>
                <a:ea typeface="TTTGB Medium" charset="-122"/>
                <a:cs typeface="TTTGB Medium" charset="-122"/>
              </a:rPr>
              <a:t>Tencent</a:t>
            </a:r>
            <a:r>
              <a:rPr lang="zh-CN" altLang="en-US" sz="8800" dirty="0">
                <a:solidFill>
                  <a:schemeClr val="bg1"/>
                </a:solidFill>
                <a:latin typeface="TTTGB Medium" charset="-122"/>
                <a:ea typeface="TTTGB Medium" charset="-122"/>
                <a:cs typeface="TTTGB Medium" charset="-122"/>
              </a:rPr>
              <a:t> </a:t>
            </a:r>
            <a:r>
              <a:rPr lang="en-US" altLang="zh-CN" sz="8800" dirty="0">
                <a:solidFill>
                  <a:schemeClr val="bg1"/>
                </a:solidFill>
                <a:latin typeface="TTTGB Medium" charset="-122"/>
                <a:ea typeface="TTTGB Medium" charset="-122"/>
                <a:cs typeface="TTTGB Medium" charset="-122"/>
              </a:rPr>
              <a:t>Cloud</a:t>
            </a:r>
            <a:r>
              <a:rPr lang="zh-CN" altLang="en-US" sz="8800" dirty="0">
                <a:solidFill>
                  <a:schemeClr val="bg1"/>
                </a:solidFill>
                <a:latin typeface="TTTGB Medium" charset="-122"/>
                <a:ea typeface="TTTGB Medium" charset="-122"/>
                <a:cs typeface="TTTGB Medium" charset="-122"/>
              </a:rPr>
              <a:t> </a:t>
            </a:r>
            <a:r>
              <a:rPr lang="en-US" altLang="zh-CN" sz="8800" dirty="0">
                <a:solidFill>
                  <a:schemeClr val="bg1"/>
                </a:solidFill>
                <a:latin typeface="TTTGB Medium" charset="-122"/>
                <a:ea typeface="TTTGB Medium" charset="-122"/>
                <a:cs typeface="TTTGB Medium" charset="-122"/>
              </a:rPr>
              <a:t>Enterprise</a:t>
            </a:r>
          </a:p>
          <a:p>
            <a:r>
              <a:rPr lang="en-US" altLang="zh-CN" sz="8800" dirty="0">
                <a:solidFill>
                  <a:schemeClr val="bg1"/>
                </a:solidFill>
                <a:latin typeface="TTTGB Medium" charset="-122"/>
                <a:ea typeface="TTTGB Medium" charset="-122"/>
                <a:cs typeface="TTTGB Medium" charset="-122"/>
              </a:rPr>
              <a:t>Overview</a:t>
            </a:r>
          </a:p>
        </p:txBody>
      </p:sp>
      <p:sp>
        <p:nvSpPr>
          <p:cNvPr id="15" name="TextBox 3"/>
          <p:cNvSpPr txBox="1">
            <a:spLocks noChangeArrowheads="1"/>
          </p:cNvSpPr>
          <p:nvPr/>
        </p:nvSpPr>
        <p:spPr bwMode="auto">
          <a:xfrm flipH="1">
            <a:off x="1450423" y="7958878"/>
            <a:ext cx="9493802" cy="489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lnSpc>
                <a:spcPct val="125000"/>
              </a:lnSpc>
            </a:pPr>
            <a:r>
              <a:rPr lang="en-US" altLang="zh-CN" sz="28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TCE</a:t>
            </a:r>
            <a:r>
              <a:rPr lang="zh-CN" altLang="en-US" sz="28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sz="28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Architect</a:t>
            </a:r>
            <a:r>
              <a:rPr lang="zh-CN" altLang="en-US" sz="28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sz="28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Team</a:t>
            </a:r>
          </a:p>
        </p:txBody>
      </p:sp>
    </p:spTree>
    <p:extLst>
      <p:ext uri="{BB962C8B-B14F-4D97-AF65-F5344CB8AC3E}">
        <p14:creationId xmlns:p14="http://schemas.microsoft.com/office/powerpoint/2010/main" val="585436716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>
            <a:extLst>
              <a:ext uri="{FF2B5EF4-FFF2-40B4-BE49-F238E27FC236}">
                <a16:creationId xmlns:a16="http://schemas.microsoft.com/office/drawing/2014/main" id="{D1B52C29-B5F8-C949-8FA6-D41EE526E384}"/>
              </a:ext>
            </a:extLst>
          </p:cNvPr>
          <p:cNvSpPr txBox="1"/>
          <p:nvPr/>
        </p:nvSpPr>
        <p:spPr>
          <a:xfrm>
            <a:off x="701609" y="555007"/>
            <a:ext cx="93965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966"/>
            <a:r>
              <a:rPr lang="en-US" altLang="zh-CN" sz="3200" b="1" dirty="0">
                <a:latin typeface="TencentSans W7" panose="020C04030202040F0204" pitchFamily="34" charset="-122"/>
                <a:ea typeface="TencentSans W7" panose="020C04030202040F0204" pitchFamily="34" charset="-122"/>
                <a:cs typeface="Microsoft YaHei Light" charset="-122"/>
                <a:sym typeface="+mn-lt"/>
              </a:rPr>
              <a:t>Tencent Cloud Enterprise Product Portfolio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0BD7F392-9128-964A-82AD-0E4A0274A11B}"/>
              </a:ext>
            </a:extLst>
          </p:cNvPr>
          <p:cNvSpPr/>
          <p:nvPr/>
        </p:nvSpPr>
        <p:spPr>
          <a:xfrm>
            <a:off x="0" y="555007"/>
            <a:ext cx="218661" cy="584775"/>
          </a:xfrm>
          <a:prstGeom prst="rect">
            <a:avLst/>
          </a:prstGeom>
          <a:solidFill>
            <a:srgbClr val="006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BC7484D-9A1C-824A-99D6-2C81A39E67E1}"/>
              </a:ext>
            </a:extLst>
          </p:cNvPr>
          <p:cNvGrpSpPr/>
          <p:nvPr/>
        </p:nvGrpSpPr>
        <p:grpSpPr>
          <a:xfrm>
            <a:off x="2053379" y="1956886"/>
            <a:ext cx="14181241" cy="7004418"/>
            <a:chOff x="210921" y="2204919"/>
            <a:chExt cx="14181241" cy="7004418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094A1636-1E68-914F-B8C0-B5C90E535A64}"/>
                </a:ext>
              </a:extLst>
            </p:cNvPr>
            <p:cNvGrpSpPr/>
            <p:nvPr/>
          </p:nvGrpSpPr>
          <p:grpSpPr>
            <a:xfrm>
              <a:off x="729436" y="8550417"/>
              <a:ext cx="13662726" cy="658920"/>
              <a:chOff x="729436" y="8550417"/>
              <a:chExt cx="13662726" cy="658920"/>
            </a:xfrm>
          </p:grpSpPr>
          <p:sp>
            <p:nvSpPr>
              <p:cNvPr id="127" name="矩形">
                <a:extLst>
                  <a:ext uri="{FF2B5EF4-FFF2-40B4-BE49-F238E27FC236}">
                    <a16:creationId xmlns:a16="http://schemas.microsoft.com/office/drawing/2014/main" id="{A03B10D6-B859-ED4C-BFCF-FAB442470F49}"/>
                  </a:ext>
                </a:extLst>
              </p:cNvPr>
              <p:cNvSpPr/>
              <p:nvPr/>
            </p:nvSpPr>
            <p:spPr>
              <a:xfrm>
                <a:off x="729436" y="8550417"/>
                <a:ext cx="13662726" cy="658920"/>
              </a:xfrm>
              <a:prstGeom prst="rect">
                <a:avLst/>
              </a:prstGeom>
              <a:solidFill>
                <a:srgbClr val="E3F1F7"/>
              </a:solidFill>
              <a:ln w="12700">
                <a:miter lim="400000"/>
              </a:ln>
            </p:spPr>
            <p:txBody>
              <a:bodyPr lIns="25400" tIns="25400" rIns="25400" bIns="25400" anchor="ctr"/>
              <a:lstStyle/>
              <a:p>
                <a:pPr marL="88905" indent="-19051" defTabSz="228612" hangingPunct="0">
                  <a:defRPr sz="1800" b="0">
                    <a:solidFill>
                      <a:srgbClr val="03905C">
                        <a:hueOff val="5951419"/>
                        <a:satOff val="32296"/>
                        <a:lumOff val="-4780"/>
                      </a:srgbClr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defRPr>
                </a:pPr>
                <a:endParaRPr sz="900" kern="0" dirty="0">
                  <a:solidFill>
                    <a:srgbClr val="03905C">
                      <a:hueOff val="5951419"/>
                      <a:satOff val="32296"/>
                      <a:lumOff val="-4780"/>
                    </a:srgbClr>
                  </a:solidFill>
                  <a:latin typeface="FZLanTingHei-R-GBK" panose="02000000000000000000" pitchFamily="2" charset="-122"/>
                  <a:ea typeface="Microsoft YaHei" panose="020B0503020204020204" pitchFamily="34" charset="-122"/>
                  <a:cs typeface="Microsoft YaHei"/>
                  <a:sym typeface="Microsoft YaHei"/>
                </a:endParaRPr>
              </a:p>
            </p:txBody>
          </p:sp>
          <p:sp>
            <p:nvSpPr>
              <p:cNvPr id="129" name="矩形">
                <a:extLst>
                  <a:ext uri="{FF2B5EF4-FFF2-40B4-BE49-F238E27FC236}">
                    <a16:creationId xmlns:a16="http://schemas.microsoft.com/office/drawing/2014/main" id="{BA3D3B40-53D4-A143-9DA7-F91F6B33CC32}"/>
                  </a:ext>
                </a:extLst>
              </p:cNvPr>
              <p:cNvSpPr/>
              <p:nvPr/>
            </p:nvSpPr>
            <p:spPr>
              <a:xfrm>
                <a:off x="3173629" y="8743515"/>
                <a:ext cx="4796524" cy="359288"/>
              </a:xfrm>
              <a:prstGeom prst="roundRect">
                <a:avLst>
                  <a:gd name="adj" fmla="val 0"/>
                </a:avLst>
              </a:prstGeom>
              <a:solidFill>
                <a:srgbClr val="03905C"/>
              </a:solidFill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marL="0" marR="0" lvl="0" indent="0" algn="ctr" defTabSz="914376" eaLnBrk="1" fontAlgn="auto" latinLnBrk="0" hangingPunct="0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 b="0">
                    <a:solidFill>
                      <a:srgbClr val="F0F0F0"/>
                    </a:solidFill>
                    <a:latin typeface="PingFang SC Regular"/>
                    <a:ea typeface="PingFang SC Regular"/>
                    <a:cs typeface="PingFang SC Regular"/>
                    <a:sym typeface="PingFang SC Regular"/>
                  </a:defRPr>
                </a:pPr>
                <a:r>
                  <a:rPr lang="en-US" sz="1800" kern="0" dirty="0">
                    <a:solidFill>
                      <a:srgbClr val="F0F0F0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PingFang SC Regular"/>
                    <a:sym typeface="PingFang SC Regular"/>
                  </a:rPr>
                  <a:t>Physical Servers (Intel x86, ARM, GPU)</a:t>
                </a:r>
                <a:endParaRPr kumimoji="0" sz="1800" u="none" strike="noStrike" kern="0" cap="none" spc="0" normalizeH="0" baseline="0" noProof="0" dirty="0">
                  <a:ln>
                    <a:noFill/>
                  </a:ln>
                  <a:solidFill>
                    <a:srgbClr val="F0F0F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PingFang SC Regular"/>
                  <a:sym typeface="PingFang SC Regular"/>
                </a:endParaRPr>
              </a:p>
            </p:txBody>
          </p:sp>
          <p:sp>
            <p:nvSpPr>
              <p:cNvPr id="211" name="组别标题">
                <a:extLst>
                  <a:ext uri="{FF2B5EF4-FFF2-40B4-BE49-F238E27FC236}">
                    <a16:creationId xmlns:a16="http://schemas.microsoft.com/office/drawing/2014/main" id="{1E95B423-8C14-6241-93AC-70698DD9A9B6}"/>
                  </a:ext>
                </a:extLst>
              </p:cNvPr>
              <p:cNvSpPr txBox="1"/>
              <p:nvPr/>
            </p:nvSpPr>
            <p:spPr>
              <a:xfrm>
                <a:off x="1050039" y="8745346"/>
                <a:ext cx="1673318" cy="32970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25400" tIns="25400" rIns="25400" bIns="25400">
                <a:spAutoFit/>
              </a:bodyPr>
              <a:lstStyle/>
              <a:p>
                <a:pPr defTabSz="228612" hangingPunct="0">
                  <a:lnSpc>
                    <a:spcPts val="2300"/>
                  </a:lnSpc>
                  <a:defRPr b="0">
                    <a:solidFill>
                      <a:srgbClr val="9A3EF6"/>
                    </a:solidFill>
                    <a:latin typeface="+mn-lt"/>
                    <a:ea typeface="+mn-ea"/>
                    <a:cs typeface="+mn-cs"/>
                    <a:sym typeface="腾讯体 W7"/>
                  </a:defRPr>
                </a:pPr>
                <a:r>
                  <a:rPr lang="en-US" sz="1800" kern="0" dirty="0">
                    <a:solidFill>
                      <a:srgbClr val="03905C"/>
                    </a:solidFill>
                    <a:latin typeface="腾讯体 W7"/>
                    <a:ea typeface="腾讯体 W7"/>
                    <a:sym typeface="腾讯体 W7"/>
                  </a:rPr>
                  <a:t>Data Center</a:t>
                </a:r>
              </a:p>
            </p:txBody>
          </p:sp>
          <p:sp>
            <p:nvSpPr>
              <p:cNvPr id="216" name="矩形">
                <a:extLst>
                  <a:ext uri="{FF2B5EF4-FFF2-40B4-BE49-F238E27FC236}">
                    <a16:creationId xmlns:a16="http://schemas.microsoft.com/office/drawing/2014/main" id="{F371A0E9-1768-E747-90A6-4FB772934D86}"/>
                  </a:ext>
                </a:extLst>
              </p:cNvPr>
              <p:cNvSpPr/>
              <p:nvPr/>
            </p:nvSpPr>
            <p:spPr>
              <a:xfrm>
                <a:off x="8561342" y="8727938"/>
                <a:ext cx="4796524" cy="359288"/>
              </a:xfrm>
              <a:prstGeom prst="roundRect">
                <a:avLst>
                  <a:gd name="adj" fmla="val 0"/>
                </a:avLst>
              </a:prstGeom>
              <a:solidFill>
                <a:srgbClr val="03905C"/>
              </a:solidFill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marL="0" marR="0" lvl="0" indent="0" algn="ctr" defTabSz="914376" eaLnBrk="1" fontAlgn="auto" latinLnBrk="0" hangingPunct="0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 b="0">
                    <a:solidFill>
                      <a:srgbClr val="F0F0F0"/>
                    </a:solidFill>
                    <a:latin typeface="PingFang SC Regular"/>
                    <a:ea typeface="PingFang SC Regular"/>
                    <a:cs typeface="PingFang SC Regular"/>
                    <a:sym typeface="PingFang SC Regular"/>
                  </a:defRPr>
                </a:pPr>
                <a:r>
                  <a:rPr lang="en-US" sz="1800" kern="0" dirty="0">
                    <a:solidFill>
                      <a:srgbClr val="F0F0F0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PingFang SC Regular"/>
                    <a:sym typeface="PingFang SC Regular"/>
                  </a:rPr>
                  <a:t>Physical Network (Switches, Firewall, AAA )</a:t>
                </a:r>
                <a:endParaRPr kumimoji="0" sz="1800" u="none" strike="noStrike" kern="0" cap="none" spc="0" normalizeH="0" baseline="0" noProof="0" dirty="0">
                  <a:ln>
                    <a:noFill/>
                  </a:ln>
                  <a:solidFill>
                    <a:srgbClr val="F0F0F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PingFang SC Regular"/>
                  <a:sym typeface="PingFang SC Regular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91BE06E-8740-D142-8716-250FBA7FEA7D}"/>
                </a:ext>
              </a:extLst>
            </p:cNvPr>
            <p:cNvGrpSpPr/>
            <p:nvPr/>
          </p:nvGrpSpPr>
          <p:grpSpPr>
            <a:xfrm>
              <a:off x="724760" y="6020066"/>
              <a:ext cx="3523150" cy="1973463"/>
              <a:chOff x="724760" y="6507504"/>
              <a:chExt cx="3523150" cy="1973463"/>
            </a:xfrm>
          </p:grpSpPr>
          <p:sp>
            <p:nvSpPr>
              <p:cNvPr id="219" name="矩形">
                <a:extLst>
                  <a:ext uri="{FF2B5EF4-FFF2-40B4-BE49-F238E27FC236}">
                    <a16:creationId xmlns:a16="http://schemas.microsoft.com/office/drawing/2014/main" id="{1DF51C14-3E6E-C745-9897-66BA7029F69D}"/>
                  </a:ext>
                </a:extLst>
              </p:cNvPr>
              <p:cNvSpPr/>
              <p:nvPr/>
            </p:nvSpPr>
            <p:spPr>
              <a:xfrm>
                <a:off x="724760" y="6507504"/>
                <a:ext cx="3523150" cy="1973463"/>
              </a:xfrm>
              <a:prstGeom prst="rect">
                <a:avLst/>
              </a:prstGeom>
              <a:solidFill>
                <a:srgbClr val="F1E3FF"/>
              </a:solidFill>
              <a:ln w="12700">
                <a:miter lim="400000"/>
              </a:ln>
            </p:spPr>
            <p:txBody>
              <a:bodyPr lIns="25400" tIns="25400" rIns="25400" bIns="25400" anchor="ctr"/>
              <a:lstStyle/>
              <a:p>
                <a:pPr marL="88905" indent="-19051" defTabSz="228612" hangingPunct="0">
                  <a:defRPr sz="1800" b="0">
                    <a:solidFill>
                      <a:srgbClr val="03905C">
                        <a:hueOff val="5951419"/>
                        <a:satOff val="32296"/>
                        <a:lumOff val="-4780"/>
                      </a:srgbClr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defRPr>
                </a:pPr>
                <a:endParaRPr sz="900" kern="0" dirty="0">
                  <a:solidFill>
                    <a:srgbClr val="03905C">
                      <a:hueOff val="5951419"/>
                      <a:satOff val="32296"/>
                      <a:lumOff val="-4780"/>
                    </a:srgbClr>
                  </a:solidFill>
                  <a:latin typeface="FZLanTingHei-R-GBK" panose="02000000000000000000" pitchFamily="2" charset="-122"/>
                  <a:ea typeface="Microsoft YaHei" panose="020B0503020204020204" pitchFamily="34" charset="-122"/>
                  <a:cs typeface="Microsoft YaHei"/>
                  <a:sym typeface="Microsoft YaHei"/>
                </a:endParaRPr>
              </a:p>
            </p:txBody>
          </p:sp>
          <p:sp>
            <p:nvSpPr>
              <p:cNvPr id="220" name="矩形">
                <a:extLst>
                  <a:ext uri="{FF2B5EF4-FFF2-40B4-BE49-F238E27FC236}">
                    <a16:creationId xmlns:a16="http://schemas.microsoft.com/office/drawing/2014/main" id="{AC6DCB9D-F190-8049-8699-37DAA7BBE879}"/>
                  </a:ext>
                </a:extLst>
              </p:cNvPr>
              <p:cNvSpPr/>
              <p:nvPr/>
            </p:nvSpPr>
            <p:spPr>
              <a:xfrm>
                <a:off x="1118312" y="6992026"/>
                <a:ext cx="2736045" cy="359288"/>
              </a:xfrm>
              <a:prstGeom prst="roundRect">
                <a:avLst>
                  <a:gd name="adj" fmla="val 0"/>
                </a:avLst>
              </a:prstGeom>
              <a:solidFill>
                <a:srgbClr val="A735FC"/>
              </a:solidFill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marL="0" marR="0" lvl="0" indent="0" algn="ctr" defTabSz="914376" eaLnBrk="1" fontAlgn="auto" latinLnBrk="0" hangingPunct="0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 b="0">
                    <a:solidFill>
                      <a:srgbClr val="F0F0F0"/>
                    </a:solidFill>
                    <a:latin typeface="PingFang SC Regular"/>
                    <a:ea typeface="PingFang SC Regular"/>
                    <a:cs typeface="PingFang SC Regular"/>
                    <a:sym typeface="PingFang SC Regular"/>
                  </a:defRPr>
                </a:pPr>
                <a:r>
                  <a:rPr lang="en-US" sz="1800" kern="0" dirty="0">
                    <a:solidFill>
                      <a:srgbClr val="F0F0F0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PingFang SC Regular"/>
                    <a:sym typeface="PingFang SC Regular"/>
                  </a:rPr>
                  <a:t>Cloud Virtual Machine</a:t>
                </a:r>
                <a:endParaRPr kumimoji="0" sz="1800" u="none" strike="noStrike" kern="0" cap="none" spc="0" normalizeH="0" baseline="0" noProof="0" dirty="0">
                  <a:ln>
                    <a:noFill/>
                  </a:ln>
                  <a:solidFill>
                    <a:srgbClr val="F0F0F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PingFang SC Regular"/>
                  <a:sym typeface="PingFang SC Regular"/>
                </a:endParaRPr>
              </a:p>
            </p:txBody>
          </p:sp>
          <p:sp>
            <p:nvSpPr>
              <p:cNvPr id="221" name="组别标题">
                <a:extLst>
                  <a:ext uri="{FF2B5EF4-FFF2-40B4-BE49-F238E27FC236}">
                    <a16:creationId xmlns:a16="http://schemas.microsoft.com/office/drawing/2014/main" id="{51F8F6C0-74F4-7A46-A3B2-C810E8BBCA7C}"/>
                  </a:ext>
                </a:extLst>
              </p:cNvPr>
              <p:cNvSpPr txBox="1"/>
              <p:nvPr/>
            </p:nvSpPr>
            <p:spPr>
              <a:xfrm>
                <a:off x="1804612" y="6584912"/>
                <a:ext cx="1383615" cy="32970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25400" tIns="25400" rIns="25400" bIns="25400">
                <a:spAutoFit/>
              </a:bodyPr>
              <a:lstStyle/>
              <a:p>
                <a:pPr algn="ctr" defTabSz="228612" hangingPunct="0">
                  <a:lnSpc>
                    <a:spcPts val="2300"/>
                  </a:lnSpc>
                  <a:defRPr b="0">
                    <a:solidFill>
                      <a:srgbClr val="9A3EF6"/>
                    </a:solidFill>
                    <a:latin typeface="+mn-lt"/>
                    <a:ea typeface="+mn-ea"/>
                    <a:cs typeface="+mn-cs"/>
                    <a:sym typeface="腾讯体 W7"/>
                  </a:defRPr>
                </a:pPr>
                <a:r>
                  <a:rPr lang="en-US" sz="1800" kern="0" dirty="0">
                    <a:solidFill>
                      <a:srgbClr val="A735FC"/>
                    </a:solidFill>
                    <a:latin typeface="腾讯体 W7"/>
                    <a:ea typeface="腾讯体 W7"/>
                    <a:sym typeface="腾讯体 W7"/>
                  </a:rPr>
                  <a:t>Compute</a:t>
                </a:r>
              </a:p>
            </p:txBody>
          </p:sp>
          <p:sp>
            <p:nvSpPr>
              <p:cNvPr id="223" name="矩形">
                <a:extLst>
                  <a:ext uri="{FF2B5EF4-FFF2-40B4-BE49-F238E27FC236}">
                    <a16:creationId xmlns:a16="http://schemas.microsoft.com/office/drawing/2014/main" id="{BF0A3D2E-71C2-1A4B-A8B8-CD5DE5F419CA}"/>
                  </a:ext>
                </a:extLst>
              </p:cNvPr>
              <p:cNvSpPr/>
              <p:nvPr/>
            </p:nvSpPr>
            <p:spPr>
              <a:xfrm>
                <a:off x="1128396" y="7476548"/>
                <a:ext cx="2736045" cy="359288"/>
              </a:xfrm>
              <a:prstGeom prst="roundRect">
                <a:avLst>
                  <a:gd name="adj" fmla="val 0"/>
                </a:avLst>
              </a:prstGeom>
              <a:solidFill>
                <a:srgbClr val="A735FC"/>
              </a:solidFill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marL="0" marR="0" lvl="0" indent="0" algn="ctr" defTabSz="914376" eaLnBrk="1" fontAlgn="auto" latinLnBrk="0" hangingPunct="0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 b="0">
                    <a:solidFill>
                      <a:srgbClr val="F0F0F0"/>
                    </a:solidFill>
                    <a:latin typeface="PingFang SC Regular"/>
                    <a:ea typeface="PingFang SC Regular"/>
                    <a:cs typeface="PingFang SC Regular"/>
                    <a:sym typeface="PingFang SC Regular"/>
                  </a:defRPr>
                </a:pPr>
                <a:r>
                  <a:rPr lang="en-US" sz="1800" kern="0" dirty="0">
                    <a:solidFill>
                      <a:srgbClr val="F0F0F0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PingFang SC Regular"/>
                    <a:sym typeface="PingFang SC Regular"/>
                  </a:rPr>
                  <a:t>Bare Metal Server</a:t>
                </a:r>
                <a:endParaRPr kumimoji="0" sz="1800" u="none" strike="noStrike" kern="0" cap="none" spc="0" normalizeH="0" baseline="0" noProof="0" dirty="0">
                  <a:ln>
                    <a:noFill/>
                  </a:ln>
                  <a:solidFill>
                    <a:srgbClr val="F0F0F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PingFang SC Regular"/>
                  <a:sym typeface="PingFang SC Regular"/>
                </a:endParaRPr>
              </a:p>
            </p:txBody>
          </p:sp>
          <p:sp>
            <p:nvSpPr>
              <p:cNvPr id="224" name="矩形">
                <a:extLst>
                  <a:ext uri="{FF2B5EF4-FFF2-40B4-BE49-F238E27FC236}">
                    <a16:creationId xmlns:a16="http://schemas.microsoft.com/office/drawing/2014/main" id="{0ED74FB0-D436-1944-8A2B-97EAC90116A4}"/>
                  </a:ext>
                </a:extLst>
              </p:cNvPr>
              <p:cNvSpPr/>
              <p:nvPr/>
            </p:nvSpPr>
            <p:spPr>
              <a:xfrm>
                <a:off x="1118312" y="7951855"/>
                <a:ext cx="2736045" cy="359288"/>
              </a:xfrm>
              <a:prstGeom prst="roundRect">
                <a:avLst>
                  <a:gd name="adj" fmla="val 0"/>
                </a:avLst>
              </a:prstGeom>
              <a:solidFill>
                <a:srgbClr val="A735FC"/>
              </a:solidFill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marL="0" marR="0" lvl="0" indent="0" algn="ctr" defTabSz="914376" eaLnBrk="1" fontAlgn="auto" latinLnBrk="0" hangingPunct="0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 b="0">
                    <a:solidFill>
                      <a:srgbClr val="F0F0F0"/>
                    </a:solidFill>
                    <a:latin typeface="PingFang SC Regular"/>
                    <a:ea typeface="PingFang SC Regular"/>
                    <a:cs typeface="PingFang SC Regular"/>
                    <a:sym typeface="PingFang SC Regular"/>
                  </a:defRPr>
                </a:pPr>
                <a:r>
                  <a:rPr lang="en-US" sz="1800" kern="0" dirty="0">
                    <a:solidFill>
                      <a:srgbClr val="F0F0F0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PingFang SC Regular"/>
                    <a:sym typeface="PingFang SC Regular"/>
                  </a:rPr>
                  <a:t>Auto Scaling</a:t>
                </a:r>
                <a:endParaRPr kumimoji="0" sz="1800" u="none" strike="noStrike" kern="0" cap="none" spc="0" normalizeH="0" baseline="0" noProof="0" dirty="0">
                  <a:ln>
                    <a:noFill/>
                  </a:ln>
                  <a:solidFill>
                    <a:srgbClr val="F0F0F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PingFang SC Regular"/>
                  <a:sym typeface="PingFang SC Regular"/>
                </a:endParaRPr>
              </a:p>
            </p:txBody>
          </p:sp>
        </p:grpSp>
        <p:grpSp>
          <p:nvGrpSpPr>
            <p:cNvPr id="230" name="Group 229">
              <a:extLst>
                <a:ext uri="{FF2B5EF4-FFF2-40B4-BE49-F238E27FC236}">
                  <a16:creationId xmlns:a16="http://schemas.microsoft.com/office/drawing/2014/main" id="{E2448377-3D21-EE44-A39C-26E2F4C2B185}"/>
                </a:ext>
              </a:extLst>
            </p:cNvPr>
            <p:cNvGrpSpPr/>
            <p:nvPr/>
          </p:nvGrpSpPr>
          <p:grpSpPr>
            <a:xfrm>
              <a:off x="4356684" y="6019048"/>
              <a:ext cx="3523150" cy="1973463"/>
              <a:chOff x="724760" y="6507504"/>
              <a:chExt cx="3523150" cy="1973463"/>
            </a:xfrm>
          </p:grpSpPr>
          <p:sp>
            <p:nvSpPr>
              <p:cNvPr id="231" name="矩形">
                <a:extLst>
                  <a:ext uri="{FF2B5EF4-FFF2-40B4-BE49-F238E27FC236}">
                    <a16:creationId xmlns:a16="http://schemas.microsoft.com/office/drawing/2014/main" id="{370351F7-10AB-8D47-A39C-76AC378ADA41}"/>
                  </a:ext>
                </a:extLst>
              </p:cNvPr>
              <p:cNvSpPr/>
              <p:nvPr/>
            </p:nvSpPr>
            <p:spPr>
              <a:xfrm>
                <a:off x="724760" y="6507504"/>
                <a:ext cx="3523150" cy="1973463"/>
              </a:xfrm>
              <a:prstGeom prst="rect">
                <a:avLst/>
              </a:prstGeom>
              <a:solidFill>
                <a:srgbClr val="F1E3FF"/>
              </a:solidFill>
              <a:ln w="12700">
                <a:miter lim="400000"/>
              </a:ln>
            </p:spPr>
            <p:txBody>
              <a:bodyPr lIns="25400" tIns="25400" rIns="25400" bIns="25400" anchor="ctr"/>
              <a:lstStyle/>
              <a:p>
                <a:pPr marL="88905" indent="-19051" defTabSz="228612" hangingPunct="0">
                  <a:defRPr sz="1800" b="0">
                    <a:solidFill>
                      <a:srgbClr val="03905C">
                        <a:hueOff val="5951419"/>
                        <a:satOff val="32296"/>
                        <a:lumOff val="-4780"/>
                      </a:srgbClr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defRPr>
                </a:pPr>
                <a:endParaRPr sz="900" kern="0" dirty="0">
                  <a:solidFill>
                    <a:srgbClr val="03905C">
                      <a:hueOff val="5951419"/>
                      <a:satOff val="32296"/>
                      <a:lumOff val="-4780"/>
                    </a:srgbClr>
                  </a:solidFill>
                  <a:latin typeface="FZLanTingHei-R-GBK" panose="02000000000000000000" pitchFamily="2" charset="-122"/>
                  <a:ea typeface="Microsoft YaHei" panose="020B0503020204020204" pitchFamily="34" charset="-122"/>
                  <a:cs typeface="Microsoft YaHei"/>
                  <a:sym typeface="Microsoft YaHei"/>
                </a:endParaRPr>
              </a:p>
            </p:txBody>
          </p:sp>
          <p:sp>
            <p:nvSpPr>
              <p:cNvPr id="232" name="矩形">
                <a:extLst>
                  <a:ext uri="{FF2B5EF4-FFF2-40B4-BE49-F238E27FC236}">
                    <a16:creationId xmlns:a16="http://schemas.microsoft.com/office/drawing/2014/main" id="{9441ACE8-7F41-4C47-8934-C3D8EEDCE3A0}"/>
                  </a:ext>
                </a:extLst>
              </p:cNvPr>
              <p:cNvSpPr/>
              <p:nvPr/>
            </p:nvSpPr>
            <p:spPr>
              <a:xfrm>
                <a:off x="1118312" y="6992026"/>
                <a:ext cx="2736045" cy="359288"/>
              </a:xfrm>
              <a:prstGeom prst="roundRect">
                <a:avLst>
                  <a:gd name="adj" fmla="val 0"/>
                </a:avLst>
              </a:prstGeom>
              <a:solidFill>
                <a:srgbClr val="A735FC"/>
              </a:solidFill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marL="0" marR="0" lvl="0" indent="0" algn="ctr" defTabSz="914376" eaLnBrk="1" fontAlgn="auto" latinLnBrk="0" hangingPunct="0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 b="0">
                    <a:solidFill>
                      <a:srgbClr val="F0F0F0"/>
                    </a:solidFill>
                    <a:latin typeface="PingFang SC Regular"/>
                    <a:ea typeface="PingFang SC Regular"/>
                    <a:cs typeface="PingFang SC Regular"/>
                    <a:sym typeface="PingFang SC Regular"/>
                  </a:defRPr>
                </a:pPr>
                <a:r>
                  <a:rPr lang="en-US" sz="1800" kern="0" dirty="0">
                    <a:solidFill>
                      <a:srgbClr val="F0F0F0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PingFang SC Regular"/>
                    <a:sym typeface="PingFang SC Regular"/>
                  </a:rPr>
                  <a:t>Cloud Block Storage</a:t>
                </a:r>
                <a:endParaRPr kumimoji="0" sz="1800" u="none" strike="noStrike" kern="0" cap="none" spc="0" normalizeH="0" baseline="0" noProof="0" dirty="0">
                  <a:ln>
                    <a:noFill/>
                  </a:ln>
                  <a:solidFill>
                    <a:srgbClr val="F0F0F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PingFang SC Regular"/>
                  <a:sym typeface="PingFang SC Regular"/>
                </a:endParaRPr>
              </a:p>
            </p:txBody>
          </p:sp>
          <p:sp>
            <p:nvSpPr>
              <p:cNvPr id="233" name="组别标题">
                <a:extLst>
                  <a:ext uri="{FF2B5EF4-FFF2-40B4-BE49-F238E27FC236}">
                    <a16:creationId xmlns:a16="http://schemas.microsoft.com/office/drawing/2014/main" id="{4BEC268E-DA73-C74C-BC88-949354B3864B}"/>
                  </a:ext>
                </a:extLst>
              </p:cNvPr>
              <p:cNvSpPr txBox="1"/>
              <p:nvPr/>
            </p:nvSpPr>
            <p:spPr>
              <a:xfrm>
                <a:off x="1804612" y="6584912"/>
                <a:ext cx="1383615" cy="32970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25400" tIns="25400" rIns="25400" bIns="25400">
                <a:spAutoFit/>
              </a:bodyPr>
              <a:lstStyle/>
              <a:p>
                <a:pPr algn="ctr" defTabSz="228612" hangingPunct="0">
                  <a:lnSpc>
                    <a:spcPts val="2300"/>
                  </a:lnSpc>
                  <a:defRPr b="0">
                    <a:solidFill>
                      <a:srgbClr val="9A3EF6"/>
                    </a:solidFill>
                    <a:latin typeface="+mn-lt"/>
                    <a:ea typeface="+mn-ea"/>
                    <a:cs typeface="+mn-cs"/>
                    <a:sym typeface="腾讯体 W7"/>
                  </a:defRPr>
                </a:pPr>
                <a:r>
                  <a:rPr lang="en-US" sz="1800" kern="0" dirty="0">
                    <a:solidFill>
                      <a:srgbClr val="A735FC"/>
                    </a:solidFill>
                    <a:latin typeface="腾讯体 W7"/>
                    <a:ea typeface="腾讯体 W7"/>
                    <a:sym typeface="腾讯体 W7"/>
                  </a:rPr>
                  <a:t>Storage</a:t>
                </a:r>
              </a:p>
            </p:txBody>
          </p:sp>
          <p:sp>
            <p:nvSpPr>
              <p:cNvPr id="234" name="矩形">
                <a:extLst>
                  <a:ext uri="{FF2B5EF4-FFF2-40B4-BE49-F238E27FC236}">
                    <a16:creationId xmlns:a16="http://schemas.microsoft.com/office/drawing/2014/main" id="{C76C8BB3-769B-D743-856E-76D4C680CD69}"/>
                  </a:ext>
                </a:extLst>
              </p:cNvPr>
              <p:cNvSpPr/>
              <p:nvPr/>
            </p:nvSpPr>
            <p:spPr>
              <a:xfrm>
                <a:off x="1128396" y="7476548"/>
                <a:ext cx="2736045" cy="359288"/>
              </a:xfrm>
              <a:prstGeom prst="roundRect">
                <a:avLst>
                  <a:gd name="adj" fmla="val 0"/>
                </a:avLst>
              </a:prstGeom>
              <a:solidFill>
                <a:srgbClr val="A735FC"/>
              </a:solidFill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marL="0" marR="0" lvl="0" indent="0" algn="ctr" defTabSz="914376" eaLnBrk="1" fontAlgn="auto" latinLnBrk="0" hangingPunct="0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 b="0">
                    <a:solidFill>
                      <a:srgbClr val="F0F0F0"/>
                    </a:solidFill>
                    <a:latin typeface="PingFang SC Regular"/>
                    <a:ea typeface="PingFang SC Regular"/>
                    <a:cs typeface="PingFang SC Regular"/>
                    <a:sym typeface="PingFang SC Regular"/>
                  </a:defRPr>
                </a:pPr>
                <a:r>
                  <a:rPr lang="en-US" sz="1800" kern="0" dirty="0">
                    <a:solidFill>
                      <a:srgbClr val="F0F0F0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PingFang SC Regular"/>
                    <a:sym typeface="PingFang SC Regular"/>
                  </a:rPr>
                  <a:t>Cloud Object Storage</a:t>
                </a:r>
                <a:endParaRPr kumimoji="0" sz="1800" u="none" strike="noStrike" kern="0" cap="none" spc="0" normalizeH="0" baseline="0" noProof="0" dirty="0">
                  <a:ln>
                    <a:noFill/>
                  </a:ln>
                  <a:solidFill>
                    <a:srgbClr val="F0F0F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PingFang SC Regular"/>
                  <a:sym typeface="PingFang SC Regular"/>
                </a:endParaRPr>
              </a:p>
            </p:txBody>
          </p:sp>
          <p:sp>
            <p:nvSpPr>
              <p:cNvPr id="235" name="矩形">
                <a:extLst>
                  <a:ext uri="{FF2B5EF4-FFF2-40B4-BE49-F238E27FC236}">
                    <a16:creationId xmlns:a16="http://schemas.microsoft.com/office/drawing/2014/main" id="{26A1019D-FB7D-C242-B9D8-E579665E4A02}"/>
                  </a:ext>
                </a:extLst>
              </p:cNvPr>
              <p:cNvSpPr/>
              <p:nvPr/>
            </p:nvSpPr>
            <p:spPr>
              <a:xfrm>
                <a:off x="1118312" y="7951855"/>
                <a:ext cx="2736045" cy="359288"/>
              </a:xfrm>
              <a:prstGeom prst="roundRect">
                <a:avLst>
                  <a:gd name="adj" fmla="val 0"/>
                </a:avLst>
              </a:prstGeom>
              <a:solidFill>
                <a:srgbClr val="A735FC"/>
              </a:solidFill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marL="0" marR="0" lvl="0" indent="0" algn="ctr" defTabSz="914376" eaLnBrk="1" fontAlgn="auto" latinLnBrk="0" hangingPunct="0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 b="0">
                    <a:solidFill>
                      <a:srgbClr val="F0F0F0"/>
                    </a:solidFill>
                    <a:latin typeface="PingFang SC Regular"/>
                    <a:ea typeface="PingFang SC Regular"/>
                    <a:cs typeface="PingFang SC Regular"/>
                    <a:sym typeface="PingFang SC Regular"/>
                  </a:defRPr>
                </a:pPr>
                <a:r>
                  <a:rPr lang="en-US" sz="1800" kern="0" dirty="0">
                    <a:solidFill>
                      <a:srgbClr val="F0F0F0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PingFang SC Regular"/>
                    <a:sym typeface="PingFang SC Regular"/>
                  </a:rPr>
                  <a:t>Cloud File Storage</a:t>
                </a:r>
                <a:endParaRPr kumimoji="0" sz="1800" u="none" strike="noStrike" kern="0" cap="none" spc="0" normalizeH="0" baseline="0" noProof="0" dirty="0">
                  <a:ln>
                    <a:noFill/>
                  </a:ln>
                  <a:solidFill>
                    <a:srgbClr val="F0F0F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PingFang SC Regular"/>
                  <a:sym typeface="PingFang SC Regular"/>
                </a:endParaRPr>
              </a:p>
            </p:txBody>
          </p:sp>
        </p:grpSp>
        <p:grpSp>
          <p:nvGrpSpPr>
            <p:cNvPr id="236" name="Group 235">
              <a:extLst>
                <a:ext uri="{FF2B5EF4-FFF2-40B4-BE49-F238E27FC236}">
                  <a16:creationId xmlns:a16="http://schemas.microsoft.com/office/drawing/2014/main" id="{7AE6C347-05DC-4543-96F5-844302F031EB}"/>
                </a:ext>
              </a:extLst>
            </p:cNvPr>
            <p:cNvGrpSpPr/>
            <p:nvPr/>
          </p:nvGrpSpPr>
          <p:grpSpPr>
            <a:xfrm>
              <a:off x="7988608" y="6019048"/>
              <a:ext cx="3523150" cy="1973463"/>
              <a:chOff x="724760" y="6507504"/>
              <a:chExt cx="3523150" cy="1973463"/>
            </a:xfrm>
          </p:grpSpPr>
          <p:sp>
            <p:nvSpPr>
              <p:cNvPr id="237" name="矩形">
                <a:extLst>
                  <a:ext uri="{FF2B5EF4-FFF2-40B4-BE49-F238E27FC236}">
                    <a16:creationId xmlns:a16="http://schemas.microsoft.com/office/drawing/2014/main" id="{44ABF30B-0D9E-D24D-8032-DD1309238126}"/>
                  </a:ext>
                </a:extLst>
              </p:cNvPr>
              <p:cNvSpPr/>
              <p:nvPr/>
            </p:nvSpPr>
            <p:spPr>
              <a:xfrm>
                <a:off x="724760" y="6507504"/>
                <a:ext cx="3523150" cy="1973463"/>
              </a:xfrm>
              <a:prstGeom prst="rect">
                <a:avLst/>
              </a:prstGeom>
              <a:solidFill>
                <a:srgbClr val="F1E3FF"/>
              </a:solidFill>
              <a:ln w="12700">
                <a:miter lim="400000"/>
              </a:ln>
            </p:spPr>
            <p:txBody>
              <a:bodyPr lIns="25400" tIns="25400" rIns="25400" bIns="25400" anchor="ctr"/>
              <a:lstStyle/>
              <a:p>
                <a:pPr marL="88905" indent="-19051" defTabSz="228612" hangingPunct="0">
                  <a:defRPr sz="1800" b="0">
                    <a:solidFill>
                      <a:srgbClr val="03905C">
                        <a:hueOff val="5951419"/>
                        <a:satOff val="32296"/>
                        <a:lumOff val="-4780"/>
                      </a:srgbClr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defRPr>
                </a:pPr>
                <a:endParaRPr sz="900" kern="0" dirty="0">
                  <a:solidFill>
                    <a:srgbClr val="03905C">
                      <a:hueOff val="5951419"/>
                      <a:satOff val="32296"/>
                      <a:lumOff val="-4780"/>
                    </a:srgbClr>
                  </a:solidFill>
                  <a:latin typeface="FZLanTingHei-R-GBK" panose="02000000000000000000" pitchFamily="2" charset="-122"/>
                  <a:ea typeface="Microsoft YaHei" panose="020B0503020204020204" pitchFamily="34" charset="-122"/>
                  <a:cs typeface="Microsoft YaHei"/>
                  <a:sym typeface="Microsoft YaHei"/>
                </a:endParaRPr>
              </a:p>
            </p:txBody>
          </p:sp>
          <p:sp>
            <p:nvSpPr>
              <p:cNvPr id="238" name="矩形">
                <a:extLst>
                  <a:ext uri="{FF2B5EF4-FFF2-40B4-BE49-F238E27FC236}">
                    <a16:creationId xmlns:a16="http://schemas.microsoft.com/office/drawing/2014/main" id="{F791BBF3-19C5-EB40-B669-91988FC18845}"/>
                  </a:ext>
                </a:extLst>
              </p:cNvPr>
              <p:cNvSpPr/>
              <p:nvPr/>
            </p:nvSpPr>
            <p:spPr>
              <a:xfrm>
                <a:off x="1118312" y="6992026"/>
                <a:ext cx="2736045" cy="359288"/>
              </a:xfrm>
              <a:prstGeom prst="roundRect">
                <a:avLst>
                  <a:gd name="adj" fmla="val 0"/>
                </a:avLst>
              </a:prstGeom>
              <a:solidFill>
                <a:srgbClr val="A735FC"/>
              </a:solidFill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marL="0" marR="0" lvl="0" indent="0" algn="ctr" defTabSz="914376" eaLnBrk="1" fontAlgn="auto" latinLnBrk="0" hangingPunct="0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 b="0">
                    <a:solidFill>
                      <a:srgbClr val="F0F0F0"/>
                    </a:solidFill>
                    <a:latin typeface="PingFang SC Regular"/>
                    <a:ea typeface="PingFang SC Regular"/>
                    <a:cs typeface="PingFang SC Regular"/>
                    <a:sym typeface="PingFang SC Regular"/>
                  </a:defRPr>
                </a:pPr>
                <a:r>
                  <a:rPr kumimoji="0" lang="en-US" sz="1800" u="none" strike="noStrike" kern="0" cap="none" spc="0" normalizeH="0" baseline="0" noProof="0" dirty="0">
                    <a:ln>
                      <a:noFill/>
                    </a:ln>
                    <a:solidFill>
                      <a:srgbClr val="F0F0F0"/>
                    </a:solidFill>
                    <a:effectLst/>
                    <a:uLnTx/>
                    <a:uFillTx/>
                    <a:latin typeface="Source Sans Pro" panose="020B0503030403020204" pitchFamily="34" charset="0"/>
                    <a:ea typeface="Source Sans Pro" panose="020B0503030403020204" pitchFamily="34" charset="0"/>
                    <a:cs typeface="PingFang SC Regular"/>
                    <a:sym typeface="PingFang SC Regular"/>
                  </a:rPr>
                  <a:t>Virtual Private Cloud</a:t>
                </a:r>
                <a:endParaRPr kumimoji="0" sz="1800" u="none" strike="noStrike" kern="0" cap="none" spc="0" normalizeH="0" baseline="0" noProof="0" dirty="0">
                  <a:ln>
                    <a:noFill/>
                  </a:ln>
                  <a:solidFill>
                    <a:srgbClr val="F0F0F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PingFang SC Regular"/>
                  <a:sym typeface="PingFang SC Regular"/>
                </a:endParaRPr>
              </a:p>
            </p:txBody>
          </p:sp>
          <p:sp>
            <p:nvSpPr>
              <p:cNvPr id="239" name="组别标题">
                <a:extLst>
                  <a:ext uri="{FF2B5EF4-FFF2-40B4-BE49-F238E27FC236}">
                    <a16:creationId xmlns:a16="http://schemas.microsoft.com/office/drawing/2014/main" id="{DAA16921-F420-C54F-87AE-70C0B068C267}"/>
                  </a:ext>
                </a:extLst>
              </p:cNvPr>
              <p:cNvSpPr txBox="1"/>
              <p:nvPr/>
            </p:nvSpPr>
            <p:spPr>
              <a:xfrm>
                <a:off x="1804612" y="6584912"/>
                <a:ext cx="1383615" cy="32970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25400" tIns="25400" rIns="25400" bIns="25400">
                <a:spAutoFit/>
              </a:bodyPr>
              <a:lstStyle/>
              <a:p>
                <a:pPr algn="ctr" defTabSz="228612" hangingPunct="0">
                  <a:lnSpc>
                    <a:spcPts val="2300"/>
                  </a:lnSpc>
                  <a:defRPr b="0">
                    <a:solidFill>
                      <a:srgbClr val="9A3EF6"/>
                    </a:solidFill>
                    <a:latin typeface="+mn-lt"/>
                    <a:ea typeface="+mn-ea"/>
                    <a:cs typeface="+mn-cs"/>
                    <a:sym typeface="腾讯体 W7"/>
                  </a:defRPr>
                </a:pPr>
                <a:r>
                  <a:rPr lang="en-US" sz="1800" kern="0" dirty="0">
                    <a:solidFill>
                      <a:srgbClr val="A735FC"/>
                    </a:solidFill>
                    <a:latin typeface="腾讯体 W7"/>
                    <a:ea typeface="腾讯体 W7"/>
                    <a:sym typeface="腾讯体 W7"/>
                  </a:rPr>
                  <a:t>Network</a:t>
                </a:r>
              </a:p>
            </p:txBody>
          </p:sp>
          <p:sp>
            <p:nvSpPr>
              <p:cNvPr id="240" name="矩形">
                <a:extLst>
                  <a:ext uri="{FF2B5EF4-FFF2-40B4-BE49-F238E27FC236}">
                    <a16:creationId xmlns:a16="http://schemas.microsoft.com/office/drawing/2014/main" id="{C0956B22-F822-5543-B16A-C762A54D7017}"/>
                  </a:ext>
                </a:extLst>
              </p:cNvPr>
              <p:cNvSpPr/>
              <p:nvPr/>
            </p:nvSpPr>
            <p:spPr>
              <a:xfrm>
                <a:off x="1128396" y="7476548"/>
                <a:ext cx="2736045" cy="359288"/>
              </a:xfrm>
              <a:prstGeom prst="roundRect">
                <a:avLst>
                  <a:gd name="adj" fmla="val 0"/>
                </a:avLst>
              </a:prstGeom>
              <a:solidFill>
                <a:srgbClr val="A735FC"/>
              </a:solidFill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marL="0" marR="0" lvl="0" indent="0" algn="ctr" defTabSz="914376" eaLnBrk="1" fontAlgn="auto" latinLnBrk="0" hangingPunct="0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 b="0">
                    <a:solidFill>
                      <a:srgbClr val="F0F0F0"/>
                    </a:solidFill>
                    <a:latin typeface="PingFang SC Regular"/>
                    <a:ea typeface="PingFang SC Regular"/>
                    <a:cs typeface="PingFang SC Regular"/>
                    <a:sym typeface="PingFang SC Regular"/>
                  </a:defRPr>
                </a:pPr>
                <a:r>
                  <a:rPr lang="en-US" sz="1800" kern="0" dirty="0">
                    <a:solidFill>
                      <a:srgbClr val="F0F0F0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PingFang SC Regular"/>
                    <a:sym typeface="PingFang SC Regular"/>
                  </a:rPr>
                  <a:t>Cloud Load Balancer</a:t>
                </a:r>
                <a:endParaRPr kumimoji="0" sz="1800" u="none" strike="noStrike" kern="0" cap="none" spc="0" normalizeH="0" baseline="0" noProof="0" dirty="0">
                  <a:ln>
                    <a:noFill/>
                  </a:ln>
                  <a:solidFill>
                    <a:srgbClr val="F0F0F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PingFang SC Regular"/>
                  <a:sym typeface="PingFang SC Regular"/>
                </a:endParaRPr>
              </a:p>
            </p:txBody>
          </p:sp>
          <p:sp>
            <p:nvSpPr>
              <p:cNvPr id="241" name="矩形">
                <a:extLst>
                  <a:ext uri="{FF2B5EF4-FFF2-40B4-BE49-F238E27FC236}">
                    <a16:creationId xmlns:a16="http://schemas.microsoft.com/office/drawing/2014/main" id="{214D7871-8C53-E44B-959C-FA0260B9D6E1}"/>
                  </a:ext>
                </a:extLst>
              </p:cNvPr>
              <p:cNvSpPr/>
              <p:nvPr/>
            </p:nvSpPr>
            <p:spPr>
              <a:xfrm>
                <a:off x="1118312" y="7951855"/>
                <a:ext cx="2736045" cy="359288"/>
              </a:xfrm>
              <a:prstGeom prst="roundRect">
                <a:avLst>
                  <a:gd name="adj" fmla="val 0"/>
                </a:avLst>
              </a:prstGeom>
              <a:solidFill>
                <a:srgbClr val="A735FC"/>
              </a:solidFill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marL="0" marR="0" lvl="0" indent="0" algn="ctr" defTabSz="914376" eaLnBrk="1" fontAlgn="auto" latinLnBrk="0" hangingPunct="0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 b="0">
                    <a:solidFill>
                      <a:srgbClr val="F0F0F0"/>
                    </a:solidFill>
                    <a:latin typeface="PingFang SC Regular"/>
                    <a:ea typeface="PingFang SC Regular"/>
                    <a:cs typeface="PingFang SC Regular"/>
                    <a:sym typeface="PingFang SC Regular"/>
                  </a:defRPr>
                </a:pPr>
                <a:r>
                  <a:rPr lang="en-US" sz="1800" kern="0" dirty="0">
                    <a:solidFill>
                      <a:srgbClr val="F0F0F0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PingFang SC Regular"/>
                    <a:sym typeface="PingFang SC Regular"/>
                  </a:rPr>
                  <a:t>Direct Connect</a:t>
                </a:r>
                <a:endParaRPr kumimoji="0" sz="1800" u="none" strike="noStrike" kern="0" cap="none" spc="0" normalizeH="0" baseline="0" noProof="0" dirty="0">
                  <a:ln>
                    <a:noFill/>
                  </a:ln>
                  <a:solidFill>
                    <a:srgbClr val="F0F0F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PingFang SC Regular"/>
                  <a:sym typeface="PingFang SC Regular"/>
                </a:endParaRPr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4389426-F7FB-BD43-81D7-28FC33E1B6B4}"/>
                </a:ext>
              </a:extLst>
            </p:cNvPr>
            <p:cNvSpPr/>
            <p:nvPr/>
          </p:nvSpPr>
          <p:spPr>
            <a:xfrm rot="16200000">
              <a:off x="-996319" y="7398862"/>
              <a:ext cx="2794355" cy="3643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228612" hangingPunct="0">
                <a:lnSpc>
                  <a:spcPts val="2300"/>
                </a:lnSpc>
                <a:defRPr b="0">
                  <a:solidFill>
                    <a:srgbClr val="9A3EF6"/>
                  </a:solidFill>
                  <a:latin typeface="+mn-lt"/>
                  <a:ea typeface="+mn-ea"/>
                  <a:cs typeface="+mn-cs"/>
                  <a:sym typeface="腾讯体 W7"/>
                </a:defRPr>
              </a:pPr>
              <a:r>
                <a:rPr lang="en-US" sz="1600" kern="0" dirty="0">
                  <a:solidFill>
                    <a:schemeClr val="bg1">
                      <a:lumMod val="50000"/>
                    </a:schemeClr>
                  </a:solidFill>
                  <a:latin typeface="腾讯体 W7"/>
                  <a:ea typeface="腾讯体 W7"/>
                  <a:sym typeface="腾讯体 W7"/>
                </a:rPr>
                <a:t>Infrastructure as a Service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0E27DE2-4D75-3343-9B74-6B5A275A5DC7}"/>
                </a:ext>
              </a:extLst>
            </p:cNvPr>
            <p:cNvGrpSpPr/>
            <p:nvPr/>
          </p:nvGrpSpPr>
          <p:grpSpPr>
            <a:xfrm>
              <a:off x="729437" y="5260440"/>
              <a:ext cx="10782322" cy="658920"/>
              <a:chOff x="729437" y="5717640"/>
              <a:chExt cx="10782322" cy="658920"/>
            </a:xfrm>
          </p:grpSpPr>
          <p:sp>
            <p:nvSpPr>
              <p:cNvPr id="249" name="矩形">
                <a:extLst>
                  <a:ext uri="{FF2B5EF4-FFF2-40B4-BE49-F238E27FC236}">
                    <a16:creationId xmlns:a16="http://schemas.microsoft.com/office/drawing/2014/main" id="{09A27863-D657-0048-AEF3-BDE5C185FBB2}"/>
                  </a:ext>
                </a:extLst>
              </p:cNvPr>
              <p:cNvSpPr/>
              <p:nvPr/>
            </p:nvSpPr>
            <p:spPr>
              <a:xfrm>
                <a:off x="729437" y="5717640"/>
                <a:ext cx="10782322" cy="658920"/>
              </a:xfrm>
              <a:prstGeom prst="rect">
                <a:avLst/>
              </a:prstGeom>
              <a:solidFill>
                <a:srgbClr val="E0E7FC"/>
              </a:solidFill>
              <a:ln w="12700">
                <a:miter lim="400000"/>
              </a:ln>
            </p:spPr>
            <p:txBody>
              <a:bodyPr lIns="25400" tIns="25400" rIns="25400" bIns="25400" anchor="ctr"/>
              <a:lstStyle/>
              <a:p>
                <a:pPr marL="88905" indent="-19051" defTabSz="228612" hangingPunct="0">
                  <a:defRPr sz="1800" b="0">
                    <a:solidFill>
                      <a:srgbClr val="03905C">
                        <a:hueOff val="5951419"/>
                        <a:satOff val="32296"/>
                        <a:lumOff val="-4780"/>
                      </a:srgbClr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defRPr>
                </a:pPr>
                <a:endParaRPr sz="900" kern="0" dirty="0">
                  <a:solidFill>
                    <a:srgbClr val="03905C">
                      <a:hueOff val="5951419"/>
                      <a:satOff val="32296"/>
                      <a:lumOff val="-4780"/>
                    </a:srgbClr>
                  </a:solidFill>
                  <a:latin typeface="FZLanTingHei-R-GBK" panose="02000000000000000000" pitchFamily="2" charset="-122"/>
                  <a:ea typeface="Microsoft YaHei" panose="020B0503020204020204" pitchFamily="34" charset="-122"/>
                  <a:cs typeface="Microsoft YaHei"/>
                  <a:sym typeface="Microsoft YaHei"/>
                </a:endParaRPr>
              </a:p>
            </p:txBody>
          </p:sp>
          <p:sp>
            <p:nvSpPr>
              <p:cNvPr id="250" name="矩形">
                <a:extLst>
                  <a:ext uri="{FF2B5EF4-FFF2-40B4-BE49-F238E27FC236}">
                    <a16:creationId xmlns:a16="http://schemas.microsoft.com/office/drawing/2014/main" id="{067129E4-463D-A147-B4DB-099EC1FEFC56}"/>
                  </a:ext>
                </a:extLst>
              </p:cNvPr>
              <p:cNvSpPr/>
              <p:nvPr/>
            </p:nvSpPr>
            <p:spPr>
              <a:xfrm>
                <a:off x="2394453" y="5889357"/>
                <a:ext cx="1853457" cy="359288"/>
              </a:xfrm>
              <a:prstGeom prst="roundRect">
                <a:avLst>
                  <a:gd name="adj" fmla="val 0"/>
                </a:avLst>
              </a:prstGeom>
              <a:solidFill>
                <a:srgbClr val="006CFC"/>
              </a:solidFill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marL="0" marR="0" lvl="0" indent="0" algn="ctr" defTabSz="914376" eaLnBrk="1" fontAlgn="auto" latinLnBrk="0" hangingPunct="0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 b="0">
                    <a:solidFill>
                      <a:srgbClr val="F0F0F0"/>
                    </a:solidFill>
                    <a:latin typeface="PingFang SC Regular"/>
                    <a:ea typeface="PingFang SC Regular"/>
                    <a:cs typeface="PingFang SC Regular"/>
                    <a:sym typeface="PingFang SC Regular"/>
                  </a:defRPr>
                </a:pPr>
                <a:r>
                  <a:rPr lang="en-US" sz="1800" kern="0" dirty="0">
                    <a:solidFill>
                      <a:srgbClr val="F0F0F0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PingFang SC Regular"/>
                    <a:sym typeface="PingFang SC Regular"/>
                  </a:rPr>
                  <a:t>TDSQL for MySQL</a:t>
                </a:r>
                <a:endParaRPr kumimoji="0" sz="1800" u="none" strike="noStrike" kern="0" cap="none" spc="0" normalizeH="0" baseline="0" noProof="0" dirty="0">
                  <a:ln>
                    <a:noFill/>
                  </a:ln>
                  <a:solidFill>
                    <a:srgbClr val="F0F0F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PingFang SC Regular"/>
                  <a:sym typeface="PingFang SC Regular"/>
                </a:endParaRPr>
              </a:p>
            </p:txBody>
          </p:sp>
          <p:sp>
            <p:nvSpPr>
              <p:cNvPr id="251" name="组别标题">
                <a:extLst>
                  <a:ext uri="{FF2B5EF4-FFF2-40B4-BE49-F238E27FC236}">
                    <a16:creationId xmlns:a16="http://schemas.microsoft.com/office/drawing/2014/main" id="{DBCD7A38-676D-F447-9D96-8E586BC7A90B}"/>
                  </a:ext>
                </a:extLst>
              </p:cNvPr>
              <p:cNvSpPr txBox="1"/>
              <p:nvPr/>
            </p:nvSpPr>
            <p:spPr>
              <a:xfrm>
                <a:off x="1050039" y="5912569"/>
                <a:ext cx="1673318" cy="32970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25400" tIns="25400" rIns="25400" bIns="25400">
                <a:spAutoFit/>
              </a:bodyPr>
              <a:lstStyle/>
              <a:p>
                <a:pPr defTabSz="228612" hangingPunct="0">
                  <a:lnSpc>
                    <a:spcPts val="2300"/>
                  </a:lnSpc>
                  <a:defRPr b="0">
                    <a:solidFill>
                      <a:srgbClr val="9A3EF6"/>
                    </a:solidFill>
                    <a:latin typeface="+mn-lt"/>
                    <a:ea typeface="+mn-ea"/>
                    <a:cs typeface="+mn-cs"/>
                    <a:sym typeface="腾讯体 W7"/>
                  </a:defRPr>
                </a:pPr>
                <a:r>
                  <a:rPr lang="en-US" sz="1800" kern="0" dirty="0">
                    <a:solidFill>
                      <a:srgbClr val="006CFC"/>
                    </a:solidFill>
                    <a:latin typeface="腾讯体 W7"/>
                    <a:ea typeface="腾讯体 W7"/>
                    <a:sym typeface="腾讯体 W7"/>
                  </a:rPr>
                  <a:t>Database</a:t>
                </a:r>
              </a:p>
            </p:txBody>
          </p:sp>
          <p:sp>
            <p:nvSpPr>
              <p:cNvPr id="252" name="矩形">
                <a:extLst>
                  <a:ext uri="{FF2B5EF4-FFF2-40B4-BE49-F238E27FC236}">
                    <a16:creationId xmlns:a16="http://schemas.microsoft.com/office/drawing/2014/main" id="{629FA196-6C30-3B49-B1F4-2AD78A4F90F6}"/>
                  </a:ext>
                </a:extLst>
              </p:cNvPr>
              <p:cNvSpPr/>
              <p:nvPr/>
            </p:nvSpPr>
            <p:spPr>
              <a:xfrm>
                <a:off x="4462204" y="5895169"/>
                <a:ext cx="2260240" cy="359288"/>
              </a:xfrm>
              <a:prstGeom prst="roundRect">
                <a:avLst>
                  <a:gd name="adj" fmla="val 0"/>
                </a:avLst>
              </a:prstGeom>
              <a:solidFill>
                <a:srgbClr val="006CFC"/>
              </a:solidFill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marL="0" marR="0" lvl="0" indent="0" algn="ctr" defTabSz="914376" eaLnBrk="1" fontAlgn="auto" latinLnBrk="0" hangingPunct="0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 b="0">
                    <a:solidFill>
                      <a:srgbClr val="F0F0F0"/>
                    </a:solidFill>
                    <a:latin typeface="PingFang SC Regular"/>
                    <a:ea typeface="PingFang SC Regular"/>
                    <a:cs typeface="PingFang SC Regular"/>
                    <a:sym typeface="PingFang SC Regular"/>
                  </a:defRPr>
                </a:pPr>
                <a:r>
                  <a:rPr lang="en-US" sz="1800" kern="0" dirty="0">
                    <a:solidFill>
                      <a:srgbClr val="F0F0F0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PingFang SC Regular"/>
                    <a:sym typeface="PingFang SC Regular"/>
                  </a:rPr>
                  <a:t>TDSQL for PostgreSQL</a:t>
                </a:r>
                <a:endParaRPr kumimoji="0" sz="1800" u="none" strike="noStrike" kern="0" cap="none" spc="0" normalizeH="0" baseline="0" noProof="0" dirty="0">
                  <a:ln>
                    <a:noFill/>
                  </a:ln>
                  <a:solidFill>
                    <a:srgbClr val="F0F0F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PingFang SC Regular"/>
                  <a:sym typeface="PingFang SC Regular"/>
                </a:endParaRPr>
              </a:p>
            </p:txBody>
          </p:sp>
          <p:sp>
            <p:nvSpPr>
              <p:cNvPr id="256" name="矩形">
                <a:extLst>
                  <a:ext uri="{FF2B5EF4-FFF2-40B4-BE49-F238E27FC236}">
                    <a16:creationId xmlns:a16="http://schemas.microsoft.com/office/drawing/2014/main" id="{8559B82D-94BF-B94E-8B4B-0DA6D5BB13E0}"/>
                  </a:ext>
                </a:extLst>
              </p:cNvPr>
              <p:cNvSpPr/>
              <p:nvPr/>
            </p:nvSpPr>
            <p:spPr>
              <a:xfrm>
                <a:off x="6933042" y="5898612"/>
                <a:ext cx="1126646" cy="359288"/>
              </a:xfrm>
              <a:prstGeom prst="roundRect">
                <a:avLst>
                  <a:gd name="adj" fmla="val 0"/>
                </a:avLst>
              </a:prstGeom>
              <a:solidFill>
                <a:srgbClr val="006CFC"/>
              </a:solidFill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marL="0" marR="0" lvl="0" indent="0" algn="ctr" defTabSz="914376" eaLnBrk="1" fontAlgn="auto" latinLnBrk="0" hangingPunct="0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 b="0">
                    <a:solidFill>
                      <a:srgbClr val="F0F0F0"/>
                    </a:solidFill>
                    <a:latin typeface="PingFang SC Regular"/>
                    <a:ea typeface="PingFang SC Regular"/>
                    <a:cs typeface="PingFang SC Regular"/>
                    <a:sym typeface="PingFang SC Regular"/>
                  </a:defRPr>
                </a:pPr>
                <a:r>
                  <a:rPr lang="en-US" sz="1800" kern="0" dirty="0">
                    <a:solidFill>
                      <a:srgbClr val="F0F0F0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PingFang SC Regular"/>
                    <a:sym typeface="PingFang SC Regular"/>
                  </a:rPr>
                  <a:t>CTSDB</a:t>
                </a:r>
                <a:endParaRPr kumimoji="0" sz="1800" u="none" strike="noStrike" kern="0" cap="none" spc="0" normalizeH="0" baseline="0" noProof="0" dirty="0">
                  <a:ln>
                    <a:noFill/>
                  </a:ln>
                  <a:solidFill>
                    <a:srgbClr val="F0F0F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PingFang SC Regular"/>
                  <a:sym typeface="PingFang SC Regular"/>
                </a:endParaRPr>
              </a:p>
            </p:txBody>
          </p:sp>
          <p:sp>
            <p:nvSpPr>
              <p:cNvPr id="257" name="矩形">
                <a:extLst>
                  <a:ext uri="{FF2B5EF4-FFF2-40B4-BE49-F238E27FC236}">
                    <a16:creationId xmlns:a16="http://schemas.microsoft.com/office/drawing/2014/main" id="{286BFE83-E1EB-E848-8C3B-52ED1EFA14C4}"/>
                  </a:ext>
                </a:extLst>
              </p:cNvPr>
              <p:cNvSpPr/>
              <p:nvPr/>
            </p:nvSpPr>
            <p:spPr>
              <a:xfrm>
                <a:off x="8270286" y="5898612"/>
                <a:ext cx="1126646" cy="359288"/>
              </a:xfrm>
              <a:prstGeom prst="roundRect">
                <a:avLst>
                  <a:gd name="adj" fmla="val 0"/>
                </a:avLst>
              </a:prstGeom>
              <a:solidFill>
                <a:srgbClr val="006CFC"/>
              </a:solidFill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marL="0" marR="0" lvl="0" indent="0" algn="ctr" defTabSz="914376" eaLnBrk="1" fontAlgn="auto" latinLnBrk="0" hangingPunct="0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 b="0">
                    <a:solidFill>
                      <a:srgbClr val="F0F0F0"/>
                    </a:solidFill>
                    <a:latin typeface="PingFang SC Regular"/>
                    <a:ea typeface="PingFang SC Regular"/>
                    <a:cs typeface="PingFang SC Regular"/>
                    <a:sym typeface="PingFang SC Regular"/>
                  </a:defRPr>
                </a:pPr>
                <a:r>
                  <a:rPr lang="en-US" sz="1800" kern="0" dirty="0">
                    <a:solidFill>
                      <a:srgbClr val="F0F0F0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PingFang SC Regular"/>
                    <a:sym typeface="PingFang SC Regular"/>
                  </a:rPr>
                  <a:t>Redis</a:t>
                </a:r>
                <a:endParaRPr kumimoji="0" sz="1800" u="none" strike="noStrike" kern="0" cap="none" spc="0" normalizeH="0" baseline="0" noProof="0" dirty="0">
                  <a:ln>
                    <a:noFill/>
                  </a:ln>
                  <a:solidFill>
                    <a:srgbClr val="F0F0F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PingFang SC Regular"/>
                  <a:sym typeface="PingFang SC Regular"/>
                </a:endParaRPr>
              </a:p>
            </p:txBody>
          </p:sp>
          <p:sp>
            <p:nvSpPr>
              <p:cNvPr id="258" name="矩形">
                <a:extLst>
                  <a:ext uri="{FF2B5EF4-FFF2-40B4-BE49-F238E27FC236}">
                    <a16:creationId xmlns:a16="http://schemas.microsoft.com/office/drawing/2014/main" id="{12FF904D-16F0-B745-8E39-C056DE92489A}"/>
                  </a:ext>
                </a:extLst>
              </p:cNvPr>
              <p:cNvSpPr/>
              <p:nvPr/>
            </p:nvSpPr>
            <p:spPr>
              <a:xfrm>
                <a:off x="9607530" y="5898612"/>
                <a:ext cx="1244024" cy="359288"/>
              </a:xfrm>
              <a:prstGeom prst="roundRect">
                <a:avLst>
                  <a:gd name="adj" fmla="val 0"/>
                </a:avLst>
              </a:prstGeom>
              <a:solidFill>
                <a:srgbClr val="006CFC"/>
              </a:solidFill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marL="0" marR="0" lvl="0" indent="0" algn="ctr" defTabSz="914376" eaLnBrk="1" fontAlgn="auto" latinLnBrk="0" hangingPunct="0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 b="0">
                    <a:solidFill>
                      <a:srgbClr val="F0F0F0"/>
                    </a:solidFill>
                    <a:latin typeface="PingFang SC Regular"/>
                    <a:ea typeface="PingFang SC Regular"/>
                    <a:cs typeface="PingFang SC Regular"/>
                    <a:sym typeface="PingFang SC Regular"/>
                  </a:defRPr>
                </a:pPr>
                <a:r>
                  <a:rPr lang="en-US" sz="1800" kern="0" dirty="0">
                    <a:solidFill>
                      <a:srgbClr val="F0F0F0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PingFang SC Regular"/>
                    <a:sym typeface="PingFang SC Regular"/>
                  </a:rPr>
                  <a:t>MongoDB</a:t>
                </a:r>
                <a:endParaRPr kumimoji="0" sz="1800" u="none" strike="noStrike" kern="0" cap="none" spc="0" normalizeH="0" baseline="0" noProof="0" dirty="0">
                  <a:ln>
                    <a:noFill/>
                  </a:ln>
                  <a:solidFill>
                    <a:srgbClr val="F0F0F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PingFang SC Regular"/>
                  <a:sym typeface="PingFang SC Regular"/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F0307DF-E13B-3547-93D6-AA9256DE3655}"/>
                </a:ext>
              </a:extLst>
            </p:cNvPr>
            <p:cNvGrpSpPr/>
            <p:nvPr/>
          </p:nvGrpSpPr>
          <p:grpSpPr>
            <a:xfrm>
              <a:off x="737181" y="3898717"/>
              <a:ext cx="10782322" cy="1259595"/>
              <a:chOff x="737181" y="3898717"/>
              <a:chExt cx="10782322" cy="1259595"/>
            </a:xfrm>
          </p:grpSpPr>
          <p:sp>
            <p:nvSpPr>
              <p:cNvPr id="260" name="矩形">
                <a:extLst>
                  <a:ext uri="{FF2B5EF4-FFF2-40B4-BE49-F238E27FC236}">
                    <a16:creationId xmlns:a16="http://schemas.microsoft.com/office/drawing/2014/main" id="{B8DC90D9-B68D-7B41-B3A2-0CD29C36BEA3}"/>
                  </a:ext>
                </a:extLst>
              </p:cNvPr>
              <p:cNvSpPr/>
              <p:nvPr/>
            </p:nvSpPr>
            <p:spPr>
              <a:xfrm>
                <a:off x="737181" y="3898717"/>
                <a:ext cx="10782322" cy="1259595"/>
              </a:xfrm>
              <a:prstGeom prst="rect">
                <a:avLst/>
              </a:prstGeom>
              <a:solidFill>
                <a:srgbClr val="E0E7FC"/>
              </a:solidFill>
              <a:ln w="12700">
                <a:miter lim="400000"/>
              </a:ln>
            </p:spPr>
            <p:txBody>
              <a:bodyPr lIns="25400" tIns="25400" rIns="25400" bIns="25400" anchor="ctr"/>
              <a:lstStyle/>
              <a:p>
                <a:pPr marL="88905" indent="-19051" defTabSz="228612" hangingPunct="0">
                  <a:defRPr sz="1800" b="0">
                    <a:solidFill>
                      <a:srgbClr val="03905C">
                        <a:hueOff val="5951419"/>
                        <a:satOff val="32296"/>
                        <a:lumOff val="-4780"/>
                      </a:srgbClr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defRPr>
                </a:pPr>
                <a:endParaRPr sz="900" kern="0" dirty="0">
                  <a:solidFill>
                    <a:srgbClr val="03905C">
                      <a:hueOff val="5951419"/>
                      <a:satOff val="32296"/>
                      <a:lumOff val="-4780"/>
                    </a:srgbClr>
                  </a:solidFill>
                  <a:latin typeface="FZLanTingHei-R-GBK" panose="02000000000000000000" pitchFamily="2" charset="-122"/>
                  <a:ea typeface="Microsoft YaHei" panose="020B0503020204020204" pitchFamily="34" charset="-122"/>
                  <a:cs typeface="Microsoft YaHei"/>
                  <a:sym typeface="Microsoft YaHei"/>
                </a:endParaRPr>
              </a:p>
            </p:txBody>
          </p:sp>
          <p:sp>
            <p:nvSpPr>
              <p:cNvPr id="261" name="矩形">
                <a:extLst>
                  <a:ext uri="{FF2B5EF4-FFF2-40B4-BE49-F238E27FC236}">
                    <a16:creationId xmlns:a16="http://schemas.microsoft.com/office/drawing/2014/main" id="{ABF46547-E77F-FE45-9EBD-C627E3EF0D6D}"/>
                  </a:ext>
                </a:extLst>
              </p:cNvPr>
              <p:cNvSpPr/>
              <p:nvPr/>
            </p:nvSpPr>
            <p:spPr>
              <a:xfrm>
                <a:off x="2730912" y="4197197"/>
                <a:ext cx="2060007" cy="673973"/>
              </a:xfrm>
              <a:prstGeom prst="roundRect">
                <a:avLst>
                  <a:gd name="adj" fmla="val 0"/>
                </a:avLst>
              </a:prstGeom>
              <a:solidFill>
                <a:srgbClr val="006CFC"/>
              </a:solidFill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marL="0" marR="0" lvl="0" indent="0" algn="ctr" defTabSz="914376" eaLnBrk="1" fontAlgn="auto" latinLnBrk="0" hangingPunct="0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 b="0">
                    <a:solidFill>
                      <a:srgbClr val="F0F0F0"/>
                    </a:solidFill>
                    <a:latin typeface="PingFang SC Regular"/>
                    <a:ea typeface="PingFang SC Regular"/>
                    <a:cs typeface="PingFang SC Regular"/>
                    <a:sym typeface="PingFang SC Regular"/>
                  </a:defRPr>
                </a:pPr>
                <a:r>
                  <a:rPr lang="en-US" sz="1800" kern="0" dirty="0">
                    <a:solidFill>
                      <a:srgbClr val="F0F0F0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PingFang SC Regular"/>
                    <a:sym typeface="PingFang SC Regular"/>
                  </a:rPr>
                  <a:t>Tencent Kubernetes Engine</a:t>
                </a:r>
                <a:endParaRPr kumimoji="0" sz="1800" u="none" strike="noStrike" kern="0" cap="none" spc="0" normalizeH="0" baseline="0" noProof="0" dirty="0">
                  <a:ln>
                    <a:noFill/>
                  </a:ln>
                  <a:solidFill>
                    <a:srgbClr val="F0F0F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PingFang SC Regular"/>
                  <a:sym typeface="PingFang SC Regular"/>
                </a:endParaRPr>
              </a:p>
            </p:txBody>
          </p:sp>
          <p:sp>
            <p:nvSpPr>
              <p:cNvPr id="262" name="组别标题">
                <a:extLst>
                  <a:ext uri="{FF2B5EF4-FFF2-40B4-BE49-F238E27FC236}">
                    <a16:creationId xmlns:a16="http://schemas.microsoft.com/office/drawing/2014/main" id="{22565D1B-5BB6-D54C-A03A-52E4A4BC9DC1}"/>
                  </a:ext>
                </a:extLst>
              </p:cNvPr>
              <p:cNvSpPr txBox="1"/>
              <p:nvPr/>
            </p:nvSpPr>
            <p:spPr>
              <a:xfrm>
                <a:off x="1082110" y="4218112"/>
                <a:ext cx="1673318" cy="62465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25400" tIns="25400" rIns="25400" bIns="25400">
                <a:spAutoFit/>
              </a:bodyPr>
              <a:lstStyle/>
              <a:p>
                <a:pPr defTabSz="228612" hangingPunct="0">
                  <a:lnSpc>
                    <a:spcPts val="2300"/>
                  </a:lnSpc>
                  <a:defRPr b="0">
                    <a:solidFill>
                      <a:srgbClr val="9A3EF6"/>
                    </a:solidFill>
                    <a:latin typeface="+mn-lt"/>
                    <a:ea typeface="+mn-ea"/>
                    <a:cs typeface="+mn-cs"/>
                    <a:sym typeface="腾讯体 W7"/>
                  </a:defRPr>
                </a:pPr>
                <a:r>
                  <a:rPr lang="en-US" sz="1800" kern="0" dirty="0">
                    <a:solidFill>
                      <a:srgbClr val="006CFC"/>
                    </a:solidFill>
                    <a:latin typeface="腾讯体 W7"/>
                    <a:ea typeface="腾讯体 W7"/>
                    <a:sym typeface="腾讯体 W7"/>
                  </a:rPr>
                  <a:t>Productivity</a:t>
                </a:r>
              </a:p>
              <a:p>
                <a:pPr defTabSz="228612" hangingPunct="0">
                  <a:lnSpc>
                    <a:spcPts val="2300"/>
                  </a:lnSpc>
                  <a:defRPr b="0">
                    <a:solidFill>
                      <a:srgbClr val="9A3EF6"/>
                    </a:solidFill>
                    <a:latin typeface="+mn-lt"/>
                    <a:ea typeface="+mn-ea"/>
                    <a:cs typeface="+mn-cs"/>
                    <a:sym typeface="腾讯体 W7"/>
                  </a:defRPr>
                </a:pPr>
                <a:r>
                  <a:rPr lang="en-US" sz="1800" kern="0" dirty="0">
                    <a:solidFill>
                      <a:srgbClr val="006CFC"/>
                    </a:solidFill>
                    <a:latin typeface="腾讯体 W7"/>
                    <a:ea typeface="腾讯体 W7"/>
                    <a:sym typeface="腾讯体 W7"/>
                  </a:rPr>
                  <a:t>Development</a:t>
                </a:r>
              </a:p>
            </p:txBody>
          </p:sp>
          <p:sp>
            <p:nvSpPr>
              <p:cNvPr id="267" name="矩形">
                <a:extLst>
                  <a:ext uri="{FF2B5EF4-FFF2-40B4-BE49-F238E27FC236}">
                    <a16:creationId xmlns:a16="http://schemas.microsoft.com/office/drawing/2014/main" id="{91CBC215-28BB-B148-ACA8-4C87F9633CCC}"/>
                  </a:ext>
                </a:extLst>
              </p:cNvPr>
              <p:cNvSpPr/>
              <p:nvPr/>
            </p:nvSpPr>
            <p:spPr>
              <a:xfrm>
                <a:off x="6974450" y="4197197"/>
                <a:ext cx="1841347" cy="673972"/>
              </a:xfrm>
              <a:prstGeom prst="roundRect">
                <a:avLst>
                  <a:gd name="adj" fmla="val 0"/>
                </a:avLst>
              </a:prstGeom>
              <a:solidFill>
                <a:srgbClr val="006CFC"/>
              </a:solidFill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marL="0" marR="0" lvl="0" indent="0" algn="ctr" defTabSz="914376" eaLnBrk="1" fontAlgn="auto" latinLnBrk="0" hangingPunct="0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 b="0">
                    <a:solidFill>
                      <a:srgbClr val="F0F0F0"/>
                    </a:solidFill>
                    <a:latin typeface="PingFang SC Regular"/>
                    <a:ea typeface="PingFang SC Regular"/>
                    <a:cs typeface="PingFang SC Regular"/>
                    <a:sym typeface="PingFang SC Regular"/>
                  </a:defRPr>
                </a:pPr>
                <a:r>
                  <a:rPr kumimoji="0" lang="en-US" sz="1800" u="none" strike="noStrike" kern="0" cap="none" spc="0" normalizeH="0" baseline="0" noProof="0" dirty="0">
                    <a:ln>
                      <a:noFill/>
                    </a:ln>
                    <a:solidFill>
                      <a:srgbClr val="F0F0F0"/>
                    </a:solidFill>
                    <a:effectLst/>
                    <a:uLnTx/>
                    <a:uFillTx/>
                    <a:latin typeface="Source Sans Pro" panose="020B0503030403020204" pitchFamily="34" charset="0"/>
                    <a:ea typeface="Source Sans Pro" panose="020B0503030403020204" pitchFamily="34" charset="0"/>
                    <a:cs typeface="PingFang SC Regular"/>
                    <a:sym typeface="PingFang SC Regular"/>
                  </a:rPr>
                  <a:t>Tencent Service Framework</a:t>
                </a:r>
                <a:endParaRPr kumimoji="0" sz="1800" u="none" strike="noStrike" kern="0" cap="none" spc="0" normalizeH="0" baseline="0" noProof="0" dirty="0">
                  <a:ln>
                    <a:noFill/>
                  </a:ln>
                  <a:solidFill>
                    <a:srgbClr val="F0F0F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PingFang SC Regular"/>
                  <a:sym typeface="PingFang SC Regular"/>
                </a:endParaRPr>
              </a:p>
            </p:txBody>
          </p:sp>
          <p:sp>
            <p:nvSpPr>
              <p:cNvPr id="268" name="矩形">
                <a:extLst>
                  <a:ext uri="{FF2B5EF4-FFF2-40B4-BE49-F238E27FC236}">
                    <a16:creationId xmlns:a16="http://schemas.microsoft.com/office/drawing/2014/main" id="{F0E385AA-1983-F743-A419-C9260FC9A659}"/>
                  </a:ext>
                </a:extLst>
              </p:cNvPr>
              <p:cNvSpPr/>
              <p:nvPr/>
            </p:nvSpPr>
            <p:spPr>
              <a:xfrm>
                <a:off x="8986889" y="4197197"/>
                <a:ext cx="1841347" cy="673972"/>
              </a:xfrm>
              <a:prstGeom prst="roundRect">
                <a:avLst>
                  <a:gd name="adj" fmla="val 0"/>
                </a:avLst>
              </a:prstGeom>
              <a:solidFill>
                <a:srgbClr val="006CFC"/>
              </a:solidFill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marL="0" marR="0" lvl="0" indent="0" algn="ctr" defTabSz="914376" eaLnBrk="1" fontAlgn="auto" latinLnBrk="0" hangingPunct="0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 b="0">
                    <a:solidFill>
                      <a:srgbClr val="F0F0F0"/>
                    </a:solidFill>
                    <a:latin typeface="PingFang SC Regular"/>
                    <a:ea typeface="PingFang SC Regular"/>
                    <a:cs typeface="PingFang SC Regular"/>
                    <a:sym typeface="PingFang SC Regular"/>
                  </a:defRPr>
                </a:pPr>
                <a:r>
                  <a:rPr kumimoji="0" lang="en-US" sz="1800" u="none" strike="noStrike" kern="0" cap="none" spc="0" normalizeH="0" baseline="0" noProof="0" dirty="0">
                    <a:ln>
                      <a:noFill/>
                    </a:ln>
                    <a:solidFill>
                      <a:srgbClr val="F0F0F0"/>
                    </a:solidFill>
                    <a:effectLst/>
                    <a:uLnTx/>
                    <a:uFillTx/>
                    <a:latin typeface="Source Sans Pro" panose="020B0503030403020204" pitchFamily="34" charset="0"/>
                    <a:ea typeface="Source Sans Pro" panose="020B0503030403020204" pitchFamily="34" charset="0"/>
                    <a:cs typeface="PingFang SC Regular"/>
                    <a:sym typeface="PingFang SC Regular"/>
                  </a:rPr>
                  <a:t>Message Queue </a:t>
                </a:r>
                <a:r>
                  <a:rPr kumimoji="0" lang="en-US" sz="1800" u="none" strike="noStrike" kern="0" cap="none" spc="0" normalizeH="0" baseline="0" noProof="0" dirty="0" err="1">
                    <a:ln>
                      <a:noFill/>
                    </a:ln>
                    <a:solidFill>
                      <a:srgbClr val="F0F0F0"/>
                    </a:solidFill>
                    <a:effectLst/>
                    <a:uLnTx/>
                    <a:uFillTx/>
                    <a:latin typeface="Source Sans Pro" panose="020B0503030403020204" pitchFamily="34" charset="0"/>
                    <a:ea typeface="Source Sans Pro" panose="020B0503030403020204" pitchFamily="34" charset="0"/>
                    <a:cs typeface="PingFang SC Regular"/>
                    <a:sym typeface="PingFang SC Regular"/>
                  </a:rPr>
                  <a:t>CKafka</a:t>
                </a:r>
                <a:endParaRPr kumimoji="0" sz="1800" u="none" strike="noStrike" kern="0" cap="none" spc="0" normalizeH="0" baseline="0" noProof="0" dirty="0">
                  <a:ln>
                    <a:noFill/>
                  </a:ln>
                  <a:solidFill>
                    <a:srgbClr val="F0F0F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PingFang SC Regular"/>
                  <a:sym typeface="PingFang SC Regular"/>
                </a:endParaRPr>
              </a:p>
            </p:txBody>
          </p:sp>
          <p:sp>
            <p:nvSpPr>
              <p:cNvPr id="270" name="矩形">
                <a:extLst>
                  <a:ext uri="{FF2B5EF4-FFF2-40B4-BE49-F238E27FC236}">
                    <a16:creationId xmlns:a16="http://schemas.microsoft.com/office/drawing/2014/main" id="{769ECF90-1051-414A-AFDF-14FBE002CB24}"/>
                  </a:ext>
                </a:extLst>
              </p:cNvPr>
              <p:cNvSpPr/>
              <p:nvPr/>
            </p:nvSpPr>
            <p:spPr>
              <a:xfrm>
                <a:off x="4978804" y="4097080"/>
                <a:ext cx="1841347" cy="416891"/>
              </a:xfrm>
              <a:prstGeom prst="roundRect">
                <a:avLst>
                  <a:gd name="adj" fmla="val 0"/>
                </a:avLst>
              </a:prstGeom>
              <a:solidFill>
                <a:srgbClr val="006CFC"/>
              </a:solidFill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marL="0" marR="0" lvl="0" indent="0" algn="ctr" defTabSz="914376" eaLnBrk="1" fontAlgn="auto" latinLnBrk="0" hangingPunct="0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 b="0">
                    <a:solidFill>
                      <a:srgbClr val="F0F0F0"/>
                    </a:solidFill>
                    <a:latin typeface="PingFang SC Regular"/>
                    <a:ea typeface="PingFang SC Regular"/>
                    <a:cs typeface="PingFang SC Regular"/>
                    <a:sym typeface="PingFang SC Regular"/>
                  </a:defRPr>
                </a:pPr>
                <a:r>
                  <a:rPr kumimoji="0" lang="en-US" sz="1800" u="none" strike="noStrike" kern="0" cap="none" spc="0" normalizeH="0" baseline="0" noProof="0" dirty="0">
                    <a:ln>
                      <a:noFill/>
                    </a:ln>
                    <a:solidFill>
                      <a:srgbClr val="F0F0F0"/>
                    </a:solidFill>
                    <a:effectLst/>
                    <a:uLnTx/>
                    <a:uFillTx/>
                    <a:latin typeface="Source Sans Pro" panose="020B0503030403020204" pitchFamily="34" charset="0"/>
                    <a:ea typeface="Source Sans Pro" panose="020B0503030403020204" pitchFamily="34" charset="0"/>
                    <a:cs typeface="PingFang SC Regular"/>
                    <a:sym typeface="PingFang SC Regular"/>
                  </a:rPr>
                  <a:t>API Gateway</a:t>
                </a:r>
                <a:endParaRPr kumimoji="0" sz="1800" u="none" strike="noStrike" kern="0" cap="none" spc="0" normalizeH="0" baseline="0" noProof="0" dirty="0">
                  <a:ln>
                    <a:noFill/>
                  </a:ln>
                  <a:solidFill>
                    <a:srgbClr val="F0F0F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PingFang SC Regular"/>
                  <a:sym typeface="PingFang SC Regular"/>
                </a:endParaRPr>
              </a:p>
            </p:txBody>
          </p:sp>
          <p:sp>
            <p:nvSpPr>
              <p:cNvPr id="271" name="矩形">
                <a:extLst>
                  <a:ext uri="{FF2B5EF4-FFF2-40B4-BE49-F238E27FC236}">
                    <a16:creationId xmlns:a16="http://schemas.microsoft.com/office/drawing/2014/main" id="{688D98D8-BC92-0041-B8C8-109A01BD8456}"/>
                  </a:ext>
                </a:extLst>
              </p:cNvPr>
              <p:cNvSpPr/>
              <p:nvPr/>
            </p:nvSpPr>
            <p:spPr>
              <a:xfrm>
                <a:off x="4978804" y="4622616"/>
                <a:ext cx="1841347" cy="416891"/>
              </a:xfrm>
              <a:prstGeom prst="roundRect">
                <a:avLst>
                  <a:gd name="adj" fmla="val 0"/>
                </a:avLst>
              </a:prstGeom>
              <a:solidFill>
                <a:srgbClr val="006CFC"/>
              </a:solidFill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marL="0" marR="0" lvl="0" indent="0" algn="ctr" defTabSz="914376" eaLnBrk="1" fontAlgn="auto" latinLnBrk="0" hangingPunct="0">
                  <a:lnSpc>
                    <a:spcPct val="10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 b="0">
                    <a:solidFill>
                      <a:srgbClr val="F0F0F0"/>
                    </a:solidFill>
                    <a:latin typeface="PingFang SC Regular"/>
                    <a:ea typeface="PingFang SC Regular"/>
                    <a:cs typeface="PingFang SC Regular"/>
                    <a:sym typeface="PingFang SC Regular"/>
                  </a:defRPr>
                </a:pPr>
                <a:r>
                  <a:rPr kumimoji="0" lang="en-US" sz="1800" u="none" strike="noStrike" kern="0" cap="none" spc="0" normalizeH="0" baseline="0" noProof="0" dirty="0">
                    <a:ln>
                      <a:noFill/>
                    </a:ln>
                    <a:solidFill>
                      <a:srgbClr val="F0F0F0"/>
                    </a:solidFill>
                    <a:effectLst/>
                    <a:uLnTx/>
                    <a:uFillTx/>
                    <a:latin typeface="Source Sans Pro" panose="020B0503030403020204" pitchFamily="34" charset="0"/>
                    <a:ea typeface="Source Sans Pro" panose="020B0503030403020204" pitchFamily="34" charset="0"/>
                    <a:cs typeface="PingFang SC Regular"/>
                    <a:sym typeface="PingFang SC Regular"/>
                  </a:rPr>
                  <a:t>CODING DevOps</a:t>
                </a:r>
                <a:endParaRPr kumimoji="0" sz="1800" u="none" strike="noStrike" kern="0" cap="none" spc="0" normalizeH="0" baseline="0" noProof="0" dirty="0">
                  <a:ln>
                    <a:noFill/>
                  </a:ln>
                  <a:solidFill>
                    <a:srgbClr val="F0F0F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PingFang SC Regular"/>
                  <a:sym typeface="PingFang SC Regular"/>
                </a:endParaRPr>
              </a:p>
            </p:txBody>
          </p:sp>
        </p:grpSp>
        <p:grpSp>
          <p:nvGrpSpPr>
            <p:cNvPr id="272" name="组合 19">
              <a:extLst>
                <a:ext uri="{FF2B5EF4-FFF2-40B4-BE49-F238E27FC236}">
                  <a16:creationId xmlns:a16="http://schemas.microsoft.com/office/drawing/2014/main" id="{1C814E94-AD2B-534E-9E0D-3102D1B8F000}"/>
                </a:ext>
              </a:extLst>
            </p:cNvPr>
            <p:cNvGrpSpPr/>
            <p:nvPr/>
          </p:nvGrpSpPr>
          <p:grpSpPr>
            <a:xfrm rot="16200000">
              <a:off x="8158878" y="8092120"/>
              <a:ext cx="330019" cy="381270"/>
              <a:chOff x="3144611" y="12163875"/>
              <a:chExt cx="723613" cy="835988"/>
            </a:xfrm>
          </p:grpSpPr>
          <p:sp>
            <p:nvSpPr>
              <p:cNvPr id="273" name="三角形 20">
                <a:extLst>
                  <a:ext uri="{FF2B5EF4-FFF2-40B4-BE49-F238E27FC236}">
                    <a16:creationId xmlns:a16="http://schemas.microsoft.com/office/drawing/2014/main" id="{49919319-D252-9141-A210-5D1F37382173}"/>
                  </a:ext>
                </a:extLst>
              </p:cNvPr>
              <p:cNvSpPr/>
              <p:nvPr/>
            </p:nvSpPr>
            <p:spPr>
              <a:xfrm rot="5400000">
                <a:off x="2965280" y="12343206"/>
                <a:ext cx="835988" cy="477325"/>
              </a:xfrm>
              <a:prstGeom prst="triangle">
                <a:avLst/>
              </a:prstGeom>
              <a:solidFill>
                <a:srgbClr val="20A66E"/>
              </a:solidFill>
              <a:ln w="12700">
                <a:miter lim="400000"/>
              </a:ln>
            </p:spPr>
            <p:txBody>
              <a:bodyPr lIns="25400" tIns="25400" rIns="25400" bIns="25400" rtlCol="0" anchor="ctr"/>
              <a:lstStyle/>
              <a:p>
                <a:pPr algn="l"/>
                <a:endParaRPr kumimoji="1" lang="zh-CN" altLang="en-US" sz="16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274" name="三角形 22">
                <a:extLst>
                  <a:ext uri="{FF2B5EF4-FFF2-40B4-BE49-F238E27FC236}">
                    <a16:creationId xmlns:a16="http://schemas.microsoft.com/office/drawing/2014/main" id="{58052E0F-E02C-454D-8F51-7C4F8A726B0A}"/>
                  </a:ext>
                </a:extLst>
              </p:cNvPr>
              <p:cNvSpPr/>
              <p:nvPr/>
            </p:nvSpPr>
            <p:spPr>
              <a:xfrm rot="5400000">
                <a:off x="3211568" y="12343206"/>
                <a:ext cx="835988" cy="477325"/>
              </a:xfrm>
              <a:prstGeom prst="triangle">
                <a:avLst/>
              </a:prstGeom>
              <a:solidFill>
                <a:srgbClr val="0B915D"/>
              </a:solidFill>
              <a:ln w="12700">
                <a:miter lim="400000"/>
              </a:ln>
            </p:spPr>
            <p:txBody>
              <a:bodyPr lIns="25400" tIns="25400" rIns="25400" bIns="25400" rtlCol="0" anchor="ctr"/>
              <a:lstStyle/>
              <a:p>
                <a:pPr algn="l"/>
                <a:endParaRPr kumimoji="1" lang="zh-CN" altLang="en-US" sz="16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E224880-85F6-154A-AC3B-FF18AF6A0EBF}"/>
                </a:ext>
              </a:extLst>
            </p:cNvPr>
            <p:cNvSpPr/>
            <p:nvPr/>
          </p:nvSpPr>
          <p:spPr>
            <a:xfrm>
              <a:off x="8623352" y="8117745"/>
              <a:ext cx="2778325" cy="3643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228612" hangingPunct="0">
                <a:lnSpc>
                  <a:spcPts val="2300"/>
                </a:lnSpc>
                <a:defRPr b="0">
                  <a:solidFill>
                    <a:srgbClr val="9A3EF6"/>
                  </a:solidFill>
                  <a:latin typeface="+mn-lt"/>
                  <a:ea typeface="+mn-ea"/>
                  <a:cs typeface="+mn-cs"/>
                  <a:sym typeface="腾讯体 W7"/>
                </a:defRPr>
              </a:pPr>
              <a:r>
                <a:rPr lang="en-US" sz="1600" kern="0" dirty="0">
                  <a:solidFill>
                    <a:schemeClr val="bg1">
                      <a:lumMod val="50000"/>
                    </a:schemeClr>
                  </a:solidFill>
                  <a:latin typeface="腾讯体 W7"/>
                  <a:ea typeface="腾讯体 W7"/>
                  <a:sym typeface="腾讯体 W7"/>
                </a:rPr>
                <a:t>Software Defined Network</a:t>
              </a:r>
            </a:p>
          </p:txBody>
        </p:sp>
        <p:grpSp>
          <p:nvGrpSpPr>
            <p:cNvPr id="275" name="组合 19">
              <a:extLst>
                <a:ext uri="{FF2B5EF4-FFF2-40B4-BE49-F238E27FC236}">
                  <a16:creationId xmlns:a16="http://schemas.microsoft.com/office/drawing/2014/main" id="{1E4C1C85-2FE6-C540-A617-3146A4E576ED}"/>
                </a:ext>
              </a:extLst>
            </p:cNvPr>
            <p:cNvGrpSpPr/>
            <p:nvPr/>
          </p:nvGrpSpPr>
          <p:grpSpPr>
            <a:xfrm rot="16200000">
              <a:off x="4487829" y="8053863"/>
              <a:ext cx="330019" cy="381270"/>
              <a:chOff x="3144611" y="12163875"/>
              <a:chExt cx="723613" cy="835988"/>
            </a:xfrm>
          </p:grpSpPr>
          <p:sp>
            <p:nvSpPr>
              <p:cNvPr id="276" name="三角形 20">
                <a:extLst>
                  <a:ext uri="{FF2B5EF4-FFF2-40B4-BE49-F238E27FC236}">
                    <a16:creationId xmlns:a16="http://schemas.microsoft.com/office/drawing/2014/main" id="{A4AADF37-F12B-7747-85DC-8857529DA389}"/>
                  </a:ext>
                </a:extLst>
              </p:cNvPr>
              <p:cNvSpPr/>
              <p:nvPr/>
            </p:nvSpPr>
            <p:spPr>
              <a:xfrm rot="5400000">
                <a:off x="2965280" y="12343206"/>
                <a:ext cx="835988" cy="477325"/>
              </a:xfrm>
              <a:prstGeom prst="triangle">
                <a:avLst/>
              </a:prstGeom>
              <a:solidFill>
                <a:srgbClr val="20A66E"/>
              </a:solidFill>
              <a:ln w="12700">
                <a:miter lim="400000"/>
              </a:ln>
            </p:spPr>
            <p:txBody>
              <a:bodyPr lIns="25400" tIns="25400" rIns="25400" bIns="25400" rtlCol="0" anchor="ctr"/>
              <a:lstStyle/>
              <a:p>
                <a:pPr algn="l"/>
                <a:endParaRPr kumimoji="1" lang="zh-CN" altLang="en-US" sz="16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277" name="三角形 22">
                <a:extLst>
                  <a:ext uri="{FF2B5EF4-FFF2-40B4-BE49-F238E27FC236}">
                    <a16:creationId xmlns:a16="http://schemas.microsoft.com/office/drawing/2014/main" id="{9CF30708-C7CE-B14C-8E6C-42DD859B8635}"/>
                  </a:ext>
                </a:extLst>
              </p:cNvPr>
              <p:cNvSpPr/>
              <p:nvPr/>
            </p:nvSpPr>
            <p:spPr>
              <a:xfrm rot="5400000">
                <a:off x="3211568" y="12343206"/>
                <a:ext cx="835988" cy="477325"/>
              </a:xfrm>
              <a:prstGeom prst="triangle">
                <a:avLst/>
              </a:prstGeom>
              <a:solidFill>
                <a:srgbClr val="0B915D"/>
              </a:solidFill>
              <a:ln w="12700">
                <a:miter lim="400000"/>
              </a:ln>
            </p:spPr>
            <p:txBody>
              <a:bodyPr lIns="25400" tIns="25400" rIns="25400" bIns="25400" rtlCol="0" anchor="ctr"/>
              <a:lstStyle/>
              <a:p>
                <a:pPr algn="l"/>
                <a:endParaRPr kumimoji="1" lang="zh-CN" altLang="en-US" sz="16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p:grpSp>
        <p:sp>
          <p:nvSpPr>
            <p:cNvPr id="278" name="Rectangle 277">
              <a:extLst>
                <a:ext uri="{FF2B5EF4-FFF2-40B4-BE49-F238E27FC236}">
                  <a16:creationId xmlns:a16="http://schemas.microsoft.com/office/drawing/2014/main" id="{CE201822-BADD-314D-8F36-ED5BE1A5881F}"/>
                </a:ext>
              </a:extLst>
            </p:cNvPr>
            <p:cNvSpPr/>
            <p:nvPr/>
          </p:nvSpPr>
          <p:spPr>
            <a:xfrm>
              <a:off x="4952303" y="8079488"/>
              <a:ext cx="2722220" cy="3643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228612" hangingPunct="0">
                <a:lnSpc>
                  <a:spcPts val="2300"/>
                </a:lnSpc>
                <a:defRPr b="0">
                  <a:solidFill>
                    <a:srgbClr val="9A3EF6"/>
                  </a:solidFill>
                  <a:latin typeface="+mn-lt"/>
                  <a:ea typeface="+mn-ea"/>
                  <a:cs typeface="+mn-cs"/>
                  <a:sym typeface="腾讯体 W7"/>
                </a:defRPr>
              </a:pPr>
              <a:r>
                <a:rPr lang="en-US" sz="1600" kern="0" dirty="0">
                  <a:solidFill>
                    <a:schemeClr val="bg1">
                      <a:lumMod val="50000"/>
                    </a:schemeClr>
                  </a:solidFill>
                  <a:latin typeface="腾讯体 W7"/>
                  <a:ea typeface="腾讯体 W7"/>
                  <a:sym typeface="腾讯体 W7"/>
                </a:rPr>
                <a:t>Software Defined Storage</a:t>
              </a:r>
            </a:p>
          </p:txBody>
        </p:sp>
        <p:grpSp>
          <p:nvGrpSpPr>
            <p:cNvPr id="279" name="组合 19">
              <a:extLst>
                <a:ext uri="{FF2B5EF4-FFF2-40B4-BE49-F238E27FC236}">
                  <a16:creationId xmlns:a16="http://schemas.microsoft.com/office/drawing/2014/main" id="{A9B3B525-43CE-9240-AD3C-1A1D8805FB6D}"/>
                </a:ext>
              </a:extLst>
            </p:cNvPr>
            <p:cNvGrpSpPr/>
            <p:nvPr/>
          </p:nvGrpSpPr>
          <p:grpSpPr>
            <a:xfrm rot="16200000">
              <a:off x="1227704" y="8052499"/>
              <a:ext cx="330019" cy="381270"/>
              <a:chOff x="3144611" y="12163875"/>
              <a:chExt cx="723613" cy="835988"/>
            </a:xfrm>
          </p:grpSpPr>
          <p:sp>
            <p:nvSpPr>
              <p:cNvPr id="280" name="三角形 20">
                <a:extLst>
                  <a:ext uri="{FF2B5EF4-FFF2-40B4-BE49-F238E27FC236}">
                    <a16:creationId xmlns:a16="http://schemas.microsoft.com/office/drawing/2014/main" id="{66EBD350-4D8F-A744-B537-0DB992B358E2}"/>
                  </a:ext>
                </a:extLst>
              </p:cNvPr>
              <p:cNvSpPr/>
              <p:nvPr/>
            </p:nvSpPr>
            <p:spPr>
              <a:xfrm rot="5400000">
                <a:off x="2965280" y="12343206"/>
                <a:ext cx="835988" cy="477325"/>
              </a:xfrm>
              <a:prstGeom prst="triangle">
                <a:avLst/>
              </a:prstGeom>
              <a:solidFill>
                <a:srgbClr val="20A66E"/>
              </a:solidFill>
              <a:ln w="12700">
                <a:miter lim="400000"/>
              </a:ln>
            </p:spPr>
            <p:txBody>
              <a:bodyPr lIns="25400" tIns="25400" rIns="25400" bIns="25400" rtlCol="0" anchor="ctr"/>
              <a:lstStyle/>
              <a:p>
                <a:pPr algn="l"/>
                <a:endParaRPr kumimoji="1" lang="zh-CN" altLang="en-US" sz="16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281" name="三角形 22">
                <a:extLst>
                  <a:ext uri="{FF2B5EF4-FFF2-40B4-BE49-F238E27FC236}">
                    <a16:creationId xmlns:a16="http://schemas.microsoft.com/office/drawing/2014/main" id="{111220EE-6680-134F-A736-D3B72B1076D2}"/>
                  </a:ext>
                </a:extLst>
              </p:cNvPr>
              <p:cNvSpPr/>
              <p:nvPr/>
            </p:nvSpPr>
            <p:spPr>
              <a:xfrm rot="5400000">
                <a:off x="3211568" y="12343206"/>
                <a:ext cx="835988" cy="477325"/>
              </a:xfrm>
              <a:prstGeom prst="triangle">
                <a:avLst/>
              </a:prstGeom>
              <a:solidFill>
                <a:srgbClr val="0B915D"/>
              </a:solidFill>
              <a:ln w="12700">
                <a:miter lim="400000"/>
              </a:ln>
            </p:spPr>
            <p:txBody>
              <a:bodyPr lIns="25400" tIns="25400" rIns="25400" bIns="25400" rtlCol="0" anchor="ctr"/>
              <a:lstStyle/>
              <a:p>
                <a:pPr algn="l"/>
                <a:endParaRPr kumimoji="1" lang="zh-CN" altLang="en-US" sz="1600" b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p:grpSp>
        <p:sp>
          <p:nvSpPr>
            <p:cNvPr id="282" name="Rectangle 281">
              <a:extLst>
                <a:ext uri="{FF2B5EF4-FFF2-40B4-BE49-F238E27FC236}">
                  <a16:creationId xmlns:a16="http://schemas.microsoft.com/office/drawing/2014/main" id="{5A2C9581-0C80-7847-A77C-596C70BB8BCA}"/>
                </a:ext>
              </a:extLst>
            </p:cNvPr>
            <p:cNvSpPr/>
            <p:nvPr/>
          </p:nvSpPr>
          <p:spPr>
            <a:xfrm>
              <a:off x="1692177" y="8078124"/>
              <a:ext cx="2077183" cy="3643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228612" hangingPunct="0">
                <a:lnSpc>
                  <a:spcPts val="2300"/>
                </a:lnSpc>
                <a:defRPr b="0">
                  <a:solidFill>
                    <a:srgbClr val="9A3EF6"/>
                  </a:solidFill>
                  <a:latin typeface="+mn-lt"/>
                  <a:ea typeface="+mn-ea"/>
                  <a:cs typeface="+mn-cs"/>
                  <a:sym typeface="腾讯体 W7"/>
                </a:defRPr>
              </a:pPr>
              <a:r>
                <a:rPr lang="en-US" sz="1600" kern="0" dirty="0">
                  <a:solidFill>
                    <a:schemeClr val="bg1">
                      <a:lumMod val="50000"/>
                    </a:schemeClr>
                  </a:solidFill>
                  <a:latin typeface="腾讯体 W7"/>
                  <a:ea typeface="腾讯体 W7"/>
                  <a:sym typeface="腾讯体 W7"/>
                </a:rPr>
                <a:t>Full Virtualization</a:t>
              </a:r>
            </a:p>
          </p:txBody>
        </p:sp>
        <p:sp>
          <p:nvSpPr>
            <p:cNvPr id="283" name="Rectangle 282">
              <a:extLst>
                <a:ext uri="{FF2B5EF4-FFF2-40B4-BE49-F238E27FC236}">
                  <a16:creationId xmlns:a16="http://schemas.microsoft.com/office/drawing/2014/main" id="{D7DB9F0C-A411-704D-9F0C-1660BD0A1B1B}"/>
                </a:ext>
              </a:extLst>
            </p:cNvPr>
            <p:cNvSpPr/>
            <p:nvPr/>
          </p:nvSpPr>
          <p:spPr>
            <a:xfrm rot="16200000">
              <a:off x="-792160" y="4728979"/>
              <a:ext cx="2370559" cy="3643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228612" hangingPunct="0">
                <a:lnSpc>
                  <a:spcPts val="2300"/>
                </a:lnSpc>
                <a:defRPr b="0">
                  <a:solidFill>
                    <a:srgbClr val="9A3EF6"/>
                  </a:solidFill>
                  <a:latin typeface="+mn-lt"/>
                  <a:ea typeface="+mn-ea"/>
                  <a:cs typeface="+mn-cs"/>
                  <a:sym typeface="腾讯体 W7"/>
                </a:defRPr>
              </a:pPr>
              <a:r>
                <a:rPr lang="en-US" sz="1600" kern="0" dirty="0">
                  <a:solidFill>
                    <a:schemeClr val="bg1">
                      <a:lumMod val="50000"/>
                    </a:schemeClr>
                  </a:solidFill>
                  <a:latin typeface="腾讯体 W7"/>
                  <a:ea typeface="腾讯体 W7"/>
                  <a:sym typeface="腾讯体 W7"/>
                </a:rPr>
                <a:t>Platform as a Service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45FFA8D-BF64-A24E-83E8-2C01B215B267}"/>
                </a:ext>
              </a:extLst>
            </p:cNvPr>
            <p:cNvGrpSpPr/>
            <p:nvPr/>
          </p:nvGrpSpPr>
          <p:grpSpPr>
            <a:xfrm>
              <a:off x="210921" y="2204919"/>
              <a:ext cx="11308582" cy="1616685"/>
              <a:chOff x="210921" y="1991559"/>
              <a:chExt cx="11308582" cy="1616685"/>
            </a:xfrm>
          </p:grpSpPr>
          <p:sp>
            <p:nvSpPr>
              <p:cNvPr id="286" name="矩形">
                <a:extLst>
                  <a:ext uri="{FF2B5EF4-FFF2-40B4-BE49-F238E27FC236}">
                    <a16:creationId xmlns:a16="http://schemas.microsoft.com/office/drawing/2014/main" id="{8E0D49C0-9853-B641-8992-6B843F775AFF}"/>
                  </a:ext>
                </a:extLst>
              </p:cNvPr>
              <p:cNvSpPr/>
              <p:nvPr/>
            </p:nvSpPr>
            <p:spPr>
              <a:xfrm>
                <a:off x="737181" y="1991559"/>
                <a:ext cx="10782322" cy="1616685"/>
              </a:xfrm>
              <a:prstGeom prst="rect">
                <a:avLst/>
              </a:prstGeom>
              <a:solidFill>
                <a:srgbClr val="EBEBEB"/>
              </a:solidFill>
              <a:ln w="12700">
                <a:miter lim="400000"/>
              </a:ln>
            </p:spPr>
            <p:txBody>
              <a:bodyPr lIns="25400" tIns="25400" rIns="25400" bIns="25400" anchor="ctr"/>
              <a:lstStyle/>
              <a:p>
                <a:pPr marL="88905" indent="-19051" defTabSz="228612" hangingPunct="0">
                  <a:defRPr sz="1800" b="0">
                    <a:solidFill>
                      <a:srgbClr val="03905C">
                        <a:hueOff val="5951419"/>
                        <a:satOff val="32296"/>
                        <a:lumOff val="-4780"/>
                      </a:srgbClr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defRPr>
                </a:pPr>
                <a:endParaRPr sz="900" kern="0" dirty="0">
                  <a:solidFill>
                    <a:srgbClr val="03905C">
                      <a:hueOff val="5951419"/>
                      <a:satOff val="32296"/>
                      <a:lumOff val="-4780"/>
                    </a:srgbClr>
                  </a:solidFill>
                  <a:latin typeface="FZLanTingHei-R-GBK" panose="02000000000000000000" pitchFamily="2" charset="-122"/>
                  <a:ea typeface="Microsoft YaHei" panose="020B0503020204020204" pitchFamily="34" charset="-122"/>
                  <a:cs typeface="Microsoft YaHei"/>
                  <a:sym typeface="Microsoft YaHei"/>
                </a:endParaRPr>
              </a:p>
            </p:txBody>
          </p:sp>
          <p:sp>
            <p:nvSpPr>
              <p:cNvPr id="287" name="组别标题">
                <a:extLst>
                  <a:ext uri="{FF2B5EF4-FFF2-40B4-BE49-F238E27FC236}">
                    <a16:creationId xmlns:a16="http://schemas.microsoft.com/office/drawing/2014/main" id="{03D95419-9BE0-8348-87E4-B8F29B1E24C3}"/>
                  </a:ext>
                </a:extLst>
              </p:cNvPr>
              <p:cNvSpPr txBox="1"/>
              <p:nvPr/>
            </p:nvSpPr>
            <p:spPr>
              <a:xfrm>
                <a:off x="1057450" y="2340095"/>
                <a:ext cx="1673318" cy="91961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25400" tIns="25400" rIns="25400" bIns="25400">
                <a:spAutoFit/>
              </a:bodyPr>
              <a:lstStyle/>
              <a:p>
                <a:pPr defTabSz="228612" hangingPunct="0">
                  <a:lnSpc>
                    <a:spcPts val="2300"/>
                  </a:lnSpc>
                  <a:defRPr b="0">
                    <a:solidFill>
                      <a:srgbClr val="9A3EF6"/>
                    </a:solidFill>
                    <a:latin typeface="+mn-lt"/>
                    <a:ea typeface="+mn-ea"/>
                    <a:cs typeface="+mn-cs"/>
                    <a:sym typeface="腾讯体 W7"/>
                  </a:defRPr>
                </a:pPr>
                <a:r>
                  <a:rPr lang="en-US" sz="1800" kern="0" dirty="0" err="1">
                    <a:solidFill>
                      <a:srgbClr val="647697"/>
                    </a:solidFill>
                    <a:latin typeface="腾讯体 W7"/>
                    <a:ea typeface="腾讯体 W7"/>
                    <a:sym typeface="腾讯体 W7"/>
                  </a:rPr>
                  <a:t>TCenter</a:t>
                </a:r>
                <a:endParaRPr lang="en-US" sz="1800" kern="0" dirty="0">
                  <a:solidFill>
                    <a:srgbClr val="647697"/>
                  </a:solidFill>
                  <a:latin typeface="腾讯体 W7"/>
                  <a:ea typeface="腾讯体 W7"/>
                  <a:sym typeface="腾讯体 W7"/>
                </a:endParaRPr>
              </a:p>
              <a:p>
                <a:pPr defTabSz="228612" hangingPunct="0">
                  <a:lnSpc>
                    <a:spcPts val="2300"/>
                  </a:lnSpc>
                  <a:defRPr b="0">
                    <a:solidFill>
                      <a:srgbClr val="9A3EF6"/>
                    </a:solidFill>
                    <a:latin typeface="+mn-lt"/>
                    <a:ea typeface="+mn-ea"/>
                    <a:cs typeface="+mn-cs"/>
                    <a:sym typeface="腾讯体 W7"/>
                  </a:defRPr>
                </a:pPr>
                <a:r>
                  <a:rPr lang="en-US" sz="1800" kern="0" dirty="0">
                    <a:solidFill>
                      <a:srgbClr val="647697"/>
                    </a:solidFill>
                    <a:latin typeface="腾讯体 W7"/>
                    <a:ea typeface="腾讯体 W7"/>
                    <a:sym typeface="腾讯体 W7"/>
                  </a:rPr>
                  <a:t>Cloud Manager</a:t>
                </a:r>
              </a:p>
            </p:txBody>
          </p:sp>
          <p:sp>
            <p:nvSpPr>
              <p:cNvPr id="288" name="Rectangle 287">
                <a:extLst>
                  <a:ext uri="{FF2B5EF4-FFF2-40B4-BE49-F238E27FC236}">
                    <a16:creationId xmlns:a16="http://schemas.microsoft.com/office/drawing/2014/main" id="{54061A27-A659-F245-AE95-6AA750C1FD54}"/>
                  </a:ext>
                </a:extLst>
              </p:cNvPr>
              <p:cNvSpPr/>
              <p:nvPr/>
            </p:nvSpPr>
            <p:spPr>
              <a:xfrm rot="16200000">
                <a:off x="-359409" y="2612232"/>
                <a:ext cx="1505055" cy="3643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228612" hangingPunct="0">
                  <a:lnSpc>
                    <a:spcPts val="2300"/>
                  </a:lnSpc>
                  <a:defRPr b="0">
                    <a:solidFill>
                      <a:srgbClr val="9A3EF6"/>
                    </a:solidFill>
                    <a:latin typeface="+mn-lt"/>
                    <a:ea typeface="+mn-ea"/>
                    <a:cs typeface="+mn-cs"/>
                    <a:sym typeface="腾讯体 W7"/>
                  </a:defRPr>
                </a:pPr>
                <a:r>
                  <a:rPr lang="en-US" sz="1600" kern="0" dirty="0">
                    <a:solidFill>
                      <a:schemeClr val="bg1">
                        <a:lumMod val="50000"/>
                      </a:schemeClr>
                    </a:solidFill>
                    <a:latin typeface="腾讯体 W7"/>
                    <a:ea typeface="腾讯体 W7"/>
                    <a:sym typeface="腾讯体 W7"/>
                  </a:rPr>
                  <a:t>Management</a:t>
                </a:r>
              </a:p>
            </p:txBody>
          </p:sp>
          <p:sp>
            <p:nvSpPr>
              <p:cNvPr id="285" name="AI引擎">
                <a:extLst>
                  <a:ext uri="{FF2B5EF4-FFF2-40B4-BE49-F238E27FC236}">
                    <a16:creationId xmlns:a16="http://schemas.microsoft.com/office/drawing/2014/main" id="{B9FBC52D-7FF7-5C42-B66D-ED4D0A4D6436}"/>
                  </a:ext>
                </a:extLst>
              </p:cNvPr>
              <p:cNvSpPr/>
              <p:nvPr/>
            </p:nvSpPr>
            <p:spPr>
              <a:xfrm>
                <a:off x="7137465" y="2859121"/>
                <a:ext cx="3569284" cy="606842"/>
              </a:xfrm>
              <a:prstGeom prst="roundRect">
                <a:avLst>
                  <a:gd name="adj" fmla="val 0"/>
                </a:avLst>
              </a:prstGeom>
              <a:solidFill>
                <a:srgbClr val="647697"/>
              </a:solid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lIns="25400" tIns="25400" rIns="25400" bIns="25400" anchor="ctr"/>
              <a:lstStyle>
                <a:lvl1pPr defTabSz="457200">
                  <a:defRPr sz="2000" b="0">
                    <a:solidFill>
                      <a:srgbClr val="FFFFFF"/>
                    </a:solidFill>
                    <a:latin typeface="PingFang SC Regular"/>
                    <a:ea typeface="PingFang SC Regular"/>
                    <a:cs typeface="PingFang SC Regular"/>
                    <a:sym typeface="PingFang SC Regular"/>
                  </a:defRPr>
                </a:lvl1pPr>
              </a:lstStyle>
              <a:p>
                <a:pPr marL="0" marR="0" lvl="0" indent="0" algn="ctr" defTabSz="4572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800" kern="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Management Platform</a:t>
                </a:r>
                <a:br>
                  <a:rPr lang="en-US" sz="1800" kern="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</a:br>
                <a:r>
                  <a:rPr lang="en-US" sz="1800" kern="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(Cloud Monitor, CMDB, DCOS)</a:t>
                </a: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sym typeface="PingFang SC Regular"/>
                </a:endParaRPr>
              </a:p>
            </p:txBody>
          </p:sp>
          <p:sp>
            <p:nvSpPr>
              <p:cNvPr id="289" name="AI引擎">
                <a:extLst>
                  <a:ext uri="{FF2B5EF4-FFF2-40B4-BE49-F238E27FC236}">
                    <a16:creationId xmlns:a16="http://schemas.microsoft.com/office/drawing/2014/main" id="{5526B4C3-8DCD-E34A-BFA1-D29DFF475674}"/>
                  </a:ext>
                </a:extLst>
              </p:cNvPr>
              <p:cNvSpPr/>
              <p:nvPr/>
            </p:nvSpPr>
            <p:spPr>
              <a:xfrm>
                <a:off x="3036215" y="2868908"/>
                <a:ext cx="3569284" cy="606842"/>
              </a:xfrm>
              <a:prstGeom prst="roundRect">
                <a:avLst>
                  <a:gd name="adj" fmla="val 0"/>
                </a:avLst>
              </a:prstGeom>
              <a:solidFill>
                <a:srgbClr val="647697"/>
              </a:solid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lIns="25400" tIns="25400" rIns="25400" bIns="25400" anchor="ctr"/>
              <a:lstStyle>
                <a:lvl1pPr defTabSz="457200">
                  <a:defRPr sz="2000" b="0">
                    <a:solidFill>
                      <a:srgbClr val="FFFFFF"/>
                    </a:solidFill>
                    <a:latin typeface="PingFang SC Regular"/>
                    <a:ea typeface="PingFang SC Regular"/>
                    <a:cs typeface="PingFang SC Regular"/>
                    <a:sym typeface="PingFang SC Regular"/>
                  </a:defRPr>
                </a:lvl1pPr>
              </a:lstStyle>
              <a:p>
                <a:pPr marL="0" marR="0" lvl="0" indent="0" algn="ctr" defTabSz="4572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800" kern="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Operation Support Platform</a:t>
                </a:r>
                <a:br>
                  <a:rPr lang="en-US" sz="1800" kern="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</a:br>
                <a:r>
                  <a:rPr lang="en-US" sz="1800" kern="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(Billing, Documentation, Account)</a:t>
                </a: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sym typeface="PingFang SC Regular"/>
                </a:endParaRPr>
              </a:p>
            </p:txBody>
          </p:sp>
          <p:sp>
            <p:nvSpPr>
              <p:cNvPr id="290" name="AI引擎">
                <a:extLst>
                  <a:ext uri="{FF2B5EF4-FFF2-40B4-BE49-F238E27FC236}">
                    <a16:creationId xmlns:a16="http://schemas.microsoft.com/office/drawing/2014/main" id="{31137D30-05AA-4146-AD27-63A0EEDB16CE}"/>
                  </a:ext>
                </a:extLst>
              </p:cNvPr>
              <p:cNvSpPr/>
              <p:nvPr/>
            </p:nvSpPr>
            <p:spPr>
              <a:xfrm>
                <a:off x="2755428" y="2129812"/>
                <a:ext cx="2681108" cy="606842"/>
              </a:xfrm>
              <a:prstGeom prst="roundRect">
                <a:avLst>
                  <a:gd name="adj" fmla="val 0"/>
                </a:avLst>
              </a:prstGeom>
              <a:solidFill>
                <a:srgbClr val="647697"/>
              </a:solid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lIns="25400" tIns="25400" rIns="25400" bIns="25400" anchor="ctr"/>
              <a:lstStyle>
                <a:lvl1pPr defTabSz="457200">
                  <a:defRPr sz="2000" b="0">
                    <a:solidFill>
                      <a:srgbClr val="FFFFFF"/>
                    </a:solidFill>
                    <a:latin typeface="PingFang SC Regular"/>
                    <a:ea typeface="PingFang SC Regular"/>
                    <a:cs typeface="PingFang SC Regular"/>
                    <a:sym typeface="PingFang SC Regular"/>
                  </a:defRPr>
                </a:lvl1pPr>
              </a:lstStyle>
              <a:p>
                <a:pPr marL="0" marR="0" lvl="0" indent="0" algn="ctr" defTabSz="4572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800" kern="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Web Portal for Tenant</a:t>
                </a:r>
              </a:p>
            </p:txBody>
          </p:sp>
          <p:sp>
            <p:nvSpPr>
              <p:cNvPr id="291" name="AI引擎">
                <a:extLst>
                  <a:ext uri="{FF2B5EF4-FFF2-40B4-BE49-F238E27FC236}">
                    <a16:creationId xmlns:a16="http://schemas.microsoft.com/office/drawing/2014/main" id="{FB34DED0-7439-B646-9254-D73EA582779C}"/>
                  </a:ext>
                </a:extLst>
              </p:cNvPr>
              <p:cNvSpPr/>
              <p:nvPr/>
            </p:nvSpPr>
            <p:spPr>
              <a:xfrm>
                <a:off x="5666874" y="2121919"/>
                <a:ext cx="2681108" cy="606842"/>
              </a:xfrm>
              <a:prstGeom prst="roundRect">
                <a:avLst>
                  <a:gd name="adj" fmla="val 0"/>
                </a:avLst>
              </a:prstGeom>
              <a:solidFill>
                <a:srgbClr val="647697"/>
              </a:solid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lIns="25400" tIns="25400" rIns="25400" bIns="25400" anchor="ctr"/>
              <a:lstStyle>
                <a:lvl1pPr defTabSz="457200">
                  <a:defRPr sz="2000" b="0">
                    <a:solidFill>
                      <a:srgbClr val="FFFFFF"/>
                    </a:solidFill>
                    <a:latin typeface="PingFang SC Regular"/>
                    <a:ea typeface="PingFang SC Regular"/>
                    <a:cs typeface="PingFang SC Regular"/>
                    <a:sym typeface="PingFang SC Regular"/>
                  </a:defRPr>
                </a:lvl1pPr>
              </a:lstStyle>
              <a:p>
                <a:pPr marL="0" marR="0" lvl="0" indent="0" algn="ctr" defTabSz="4572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800" kern="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Web Portal for Manager</a:t>
                </a:r>
              </a:p>
            </p:txBody>
          </p:sp>
          <p:sp>
            <p:nvSpPr>
              <p:cNvPr id="292" name="AI引擎">
                <a:extLst>
                  <a:ext uri="{FF2B5EF4-FFF2-40B4-BE49-F238E27FC236}">
                    <a16:creationId xmlns:a16="http://schemas.microsoft.com/office/drawing/2014/main" id="{87C0BEDE-F9FC-6E47-A18E-3A0664B45774}"/>
                  </a:ext>
                </a:extLst>
              </p:cNvPr>
              <p:cNvSpPr/>
              <p:nvPr/>
            </p:nvSpPr>
            <p:spPr>
              <a:xfrm>
                <a:off x="8509847" y="2103039"/>
                <a:ext cx="2318389" cy="606842"/>
              </a:xfrm>
              <a:prstGeom prst="roundRect">
                <a:avLst>
                  <a:gd name="adj" fmla="val 0"/>
                </a:avLst>
              </a:prstGeom>
              <a:solidFill>
                <a:srgbClr val="647697"/>
              </a:solid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lIns="25400" tIns="25400" rIns="25400" bIns="25400" anchor="ctr"/>
              <a:lstStyle>
                <a:lvl1pPr defTabSz="457200">
                  <a:defRPr sz="2000" b="0">
                    <a:solidFill>
                      <a:srgbClr val="FFFFFF"/>
                    </a:solidFill>
                    <a:latin typeface="PingFang SC Regular"/>
                    <a:ea typeface="PingFang SC Regular"/>
                    <a:cs typeface="PingFang SC Regular"/>
                    <a:sym typeface="PingFang SC Regular"/>
                  </a:defRPr>
                </a:lvl1pPr>
              </a:lstStyle>
              <a:p>
                <a:pPr marL="0" marR="0" lvl="0" indent="0" algn="ctr" defTabSz="4572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800" kern="0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Cloud API</a:t>
                </a:r>
              </a:p>
            </p:txBody>
          </p:sp>
        </p:grpSp>
        <p:sp>
          <p:nvSpPr>
            <p:cNvPr id="298" name="矩形">
              <a:extLst>
                <a:ext uri="{FF2B5EF4-FFF2-40B4-BE49-F238E27FC236}">
                  <a16:creationId xmlns:a16="http://schemas.microsoft.com/office/drawing/2014/main" id="{DF7B9FA9-10E7-6C4B-B856-1C6859B11CB8}"/>
                </a:ext>
              </a:extLst>
            </p:cNvPr>
            <p:cNvSpPr/>
            <p:nvPr/>
          </p:nvSpPr>
          <p:spPr>
            <a:xfrm>
              <a:off x="11673802" y="2204920"/>
              <a:ext cx="2718360" cy="6277220"/>
            </a:xfrm>
            <a:prstGeom prst="rect">
              <a:avLst/>
            </a:prstGeom>
            <a:solidFill>
              <a:srgbClr val="E3F2F7"/>
            </a:soli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pPr marL="88905" indent="-19051" defTabSz="228612" hangingPunct="0">
                <a:defRPr sz="1800" b="0">
                  <a:solidFill>
                    <a:srgbClr val="03905C">
                      <a:hueOff val="5951419"/>
                      <a:satOff val="32296"/>
                      <a:lumOff val="-4780"/>
                    </a:srgbClr>
                  </a:solidFill>
                  <a:latin typeface="Microsoft YaHei"/>
                  <a:ea typeface="Microsoft YaHei"/>
                  <a:cs typeface="Microsoft YaHei"/>
                  <a:sym typeface="Microsoft YaHei"/>
                </a:defRPr>
              </a:pPr>
              <a:endParaRPr sz="900" kern="0" dirty="0">
                <a:solidFill>
                  <a:srgbClr val="03905C">
                    <a:hueOff val="5951419"/>
                    <a:satOff val="32296"/>
                    <a:lumOff val="-4780"/>
                  </a:srgbClr>
                </a:solidFill>
                <a:latin typeface="FZLanTingHei-R-GBK" panose="02000000000000000000" pitchFamily="2" charset="-122"/>
                <a:ea typeface="Microsoft YaHei" panose="020B0503020204020204" pitchFamily="34" charset="-122"/>
                <a:cs typeface="Microsoft YaHei"/>
                <a:sym typeface="Microsoft YaHei"/>
              </a:endParaRPr>
            </a:p>
          </p:txBody>
        </p:sp>
        <p:sp>
          <p:nvSpPr>
            <p:cNvPr id="299" name="矩形">
              <a:extLst>
                <a:ext uri="{FF2B5EF4-FFF2-40B4-BE49-F238E27FC236}">
                  <a16:creationId xmlns:a16="http://schemas.microsoft.com/office/drawing/2014/main" id="{4B67F2D4-061C-384D-A1B2-01D4244D3FEF}"/>
                </a:ext>
              </a:extLst>
            </p:cNvPr>
            <p:cNvSpPr/>
            <p:nvPr/>
          </p:nvSpPr>
          <p:spPr>
            <a:xfrm>
              <a:off x="12051469" y="2653841"/>
              <a:ext cx="2060007" cy="673973"/>
            </a:xfrm>
            <a:prstGeom prst="roundRect">
              <a:avLst>
                <a:gd name="adj" fmla="val 0"/>
              </a:avLst>
            </a:prstGeom>
            <a:solidFill>
              <a:srgbClr val="019FD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376" eaLnBrk="1" fontAlgn="auto" latinLnBrk="0" hangingPunct="0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 b="0">
                  <a:solidFill>
                    <a:srgbClr val="F0F0F0"/>
                  </a:solidFill>
                  <a:latin typeface="PingFang SC Regular"/>
                  <a:ea typeface="PingFang SC Regular"/>
                  <a:cs typeface="PingFang SC Regular"/>
                  <a:sym typeface="PingFang SC Regular"/>
                </a:defRPr>
              </a:pPr>
              <a:r>
                <a:rPr lang="en-US" sz="1800" kern="0" dirty="0">
                  <a:solidFill>
                    <a:srgbClr val="F0F0F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PingFang SC Regular"/>
                  <a:sym typeface="PingFang SC Regular"/>
                </a:rPr>
                <a:t>Web Application Firewall</a:t>
              </a:r>
              <a:endParaRPr kumimoji="0" sz="1800" u="none" strike="noStrike" kern="0" cap="none" spc="0" normalizeH="0" baseline="0" noProof="0" dirty="0">
                <a:ln>
                  <a:noFill/>
                </a:ln>
                <a:solidFill>
                  <a:srgbClr val="F0F0F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PingFang SC Regular"/>
                <a:sym typeface="PingFang SC Regular"/>
              </a:endParaRPr>
            </a:p>
          </p:txBody>
        </p:sp>
        <p:sp>
          <p:nvSpPr>
            <p:cNvPr id="300" name="组别标题">
              <a:extLst>
                <a:ext uri="{FF2B5EF4-FFF2-40B4-BE49-F238E27FC236}">
                  <a16:creationId xmlns:a16="http://schemas.microsoft.com/office/drawing/2014/main" id="{EA33336A-CF0E-6E45-9A63-F23FC7D8670D}"/>
                </a:ext>
              </a:extLst>
            </p:cNvPr>
            <p:cNvSpPr txBox="1"/>
            <p:nvPr/>
          </p:nvSpPr>
          <p:spPr>
            <a:xfrm>
              <a:off x="12303714" y="2255262"/>
              <a:ext cx="1673318" cy="32970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>
              <a:spAutoFit/>
            </a:bodyPr>
            <a:lstStyle/>
            <a:p>
              <a:pPr algn="ctr" defTabSz="228612" hangingPunct="0">
                <a:lnSpc>
                  <a:spcPts val="2300"/>
                </a:lnSpc>
                <a:defRPr b="0">
                  <a:solidFill>
                    <a:srgbClr val="9A3EF6"/>
                  </a:solidFill>
                  <a:latin typeface="+mn-lt"/>
                  <a:ea typeface="+mn-ea"/>
                  <a:cs typeface="+mn-cs"/>
                  <a:sym typeface="腾讯体 W7"/>
                </a:defRPr>
              </a:pPr>
              <a:r>
                <a:rPr lang="en-US" sz="1800" kern="0" dirty="0">
                  <a:solidFill>
                    <a:srgbClr val="019FD1"/>
                  </a:solidFill>
                  <a:latin typeface="腾讯体 W7"/>
                  <a:ea typeface="腾讯体 W7"/>
                  <a:sym typeface="腾讯体 W7"/>
                </a:rPr>
                <a:t>Security</a:t>
              </a:r>
            </a:p>
          </p:txBody>
        </p:sp>
        <p:sp>
          <p:nvSpPr>
            <p:cNvPr id="305" name="矩形">
              <a:extLst>
                <a:ext uri="{FF2B5EF4-FFF2-40B4-BE49-F238E27FC236}">
                  <a16:creationId xmlns:a16="http://schemas.microsoft.com/office/drawing/2014/main" id="{F609C835-8BCF-274C-8169-D5BB1A1C050E}"/>
                </a:ext>
              </a:extLst>
            </p:cNvPr>
            <p:cNvSpPr/>
            <p:nvPr/>
          </p:nvSpPr>
          <p:spPr>
            <a:xfrm>
              <a:off x="12051468" y="3468724"/>
              <a:ext cx="2060007" cy="673973"/>
            </a:xfrm>
            <a:prstGeom prst="roundRect">
              <a:avLst>
                <a:gd name="adj" fmla="val 0"/>
              </a:avLst>
            </a:prstGeom>
            <a:solidFill>
              <a:srgbClr val="019FD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376" eaLnBrk="1" fontAlgn="auto" latinLnBrk="0" hangingPunct="0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 b="0">
                  <a:solidFill>
                    <a:srgbClr val="F0F0F0"/>
                  </a:solidFill>
                  <a:latin typeface="PingFang SC Regular"/>
                  <a:ea typeface="PingFang SC Regular"/>
                  <a:cs typeface="PingFang SC Regular"/>
                  <a:sym typeface="PingFang SC Regular"/>
                </a:defRPr>
              </a:pPr>
              <a:r>
                <a:rPr lang="en-US" sz="1800" kern="0" dirty="0">
                  <a:solidFill>
                    <a:srgbClr val="F0F0F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PingFang SC Regular"/>
                  <a:sym typeface="PingFang SC Regular"/>
                </a:rPr>
                <a:t>Cloud Workload Protection</a:t>
              </a:r>
              <a:endParaRPr kumimoji="0" sz="1800" u="none" strike="noStrike" kern="0" cap="none" spc="0" normalizeH="0" baseline="0" noProof="0" dirty="0">
                <a:ln>
                  <a:noFill/>
                </a:ln>
                <a:solidFill>
                  <a:srgbClr val="F0F0F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PingFang SC Regular"/>
                <a:sym typeface="PingFang SC Regular"/>
              </a:endParaRPr>
            </a:p>
          </p:txBody>
        </p:sp>
        <p:sp>
          <p:nvSpPr>
            <p:cNvPr id="306" name="矩形">
              <a:extLst>
                <a:ext uri="{FF2B5EF4-FFF2-40B4-BE49-F238E27FC236}">
                  <a16:creationId xmlns:a16="http://schemas.microsoft.com/office/drawing/2014/main" id="{912953DC-E074-5F45-A9EB-F12E49A66EA3}"/>
                </a:ext>
              </a:extLst>
            </p:cNvPr>
            <p:cNvSpPr/>
            <p:nvPr/>
          </p:nvSpPr>
          <p:spPr>
            <a:xfrm>
              <a:off x="12051467" y="4283607"/>
              <a:ext cx="2060007" cy="673973"/>
            </a:xfrm>
            <a:prstGeom prst="roundRect">
              <a:avLst>
                <a:gd name="adj" fmla="val 0"/>
              </a:avLst>
            </a:prstGeom>
            <a:solidFill>
              <a:srgbClr val="019FD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376" eaLnBrk="1" fontAlgn="auto" latinLnBrk="0" hangingPunct="0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 b="0">
                  <a:solidFill>
                    <a:srgbClr val="F0F0F0"/>
                  </a:solidFill>
                  <a:latin typeface="PingFang SC Regular"/>
                  <a:ea typeface="PingFang SC Regular"/>
                  <a:cs typeface="PingFang SC Regular"/>
                  <a:sym typeface="PingFang SC Regular"/>
                </a:defRPr>
              </a:pPr>
              <a:r>
                <a:rPr lang="en-US" sz="1800" kern="0" dirty="0">
                  <a:solidFill>
                    <a:srgbClr val="F0F0F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PingFang SC Regular"/>
                  <a:sym typeface="PingFang SC Regular"/>
                </a:rPr>
                <a:t>Security Operations Center</a:t>
              </a:r>
              <a:endParaRPr kumimoji="0" sz="1800" u="none" strike="noStrike" kern="0" cap="none" spc="0" normalizeH="0" baseline="0" noProof="0" dirty="0">
                <a:ln>
                  <a:noFill/>
                </a:ln>
                <a:solidFill>
                  <a:srgbClr val="F0F0F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PingFang SC Regular"/>
                <a:sym typeface="PingFang SC Regular"/>
              </a:endParaRPr>
            </a:p>
          </p:txBody>
        </p:sp>
        <p:sp>
          <p:nvSpPr>
            <p:cNvPr id="307" name="矩形">
              <a:extLst>
                <a:ext uri="{FF2B5EF4-FFF2-40B4-BE49-F238E27FC236}">
                  <a16:creationId xmlns:a16="http://schemas.microsoft.com/office/drawing/2014/main" id="{2CB11E23-9D1A-BC4B-A558-BFFDEE2FCFFC}"/>
                </a:ext>
              </a:extLst>
            </p:cNvPr>
            <p:cNvSpPr/>
            <p:nvPr/>
          </p:nvSpPr>
          <p:spPr>
            <a:xfrm>
              <a:off x="12051466" y="5098490"/>
              <a:ext cx="2060007" cy="673973"/>
            </a:xfrm>
            <a:prstGeom prst="roundRect">
              <a:avLst>
                <a:gd name="adj" fmla="val 0"/>
              </a:avLst>
            </a:prstGeom>
            <a:solidFill>
              <a:srgbClr val="019FD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376" eaLnBrk="1" fontAlgn="auto" latinLnBrk="0" hangingPunct="0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 b="0">
                  <a:solidFill>
                    <a:srgbClr val="F0F0F0"/>
                  </a:solidFill>
                  <a:latin typeface="PingFang SC Regular"/>
                  <a:ea typeface="PingFang SC Regular"/>
                  <a:cs typeface="PingFang SC Regular"/>
                  <a:sym typeface="PingFang SC Regular"/>
                </a:defRPr>
              </a:pPr>
              <a:r>
                <a:rPr lang="en-US" sz="1800" kern="0" dirty="0">
                  <a:solidFill>
                    <a:srgbClr val="F0F0F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PingFang SC Regular"/>
                  <a:sym typeface="PingFang SC Regular"/>
                </a:rPr>
                <a:t>Key Management Service</a:t>
              </a:r>
              <a:endParaRPr kumimoji="0" sz="1800" u="none" strike="noStrike" kern="0" cap="none" spc="0" normalizeH="0" baseline="0" noProof="0" dirty="0">
                <a:ln>
                  <a:noFill/>
                </a:ln>
                <a:solidFill>
                  <a:srgbClr val="F0F0F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PingFang SC Regular"/>
                <a:sym typeface="PingFang SC Regular"/>
              </a:endParaRPr>
            </a:p>
          </p:txBody>
        </p:sp>
        <p:sp>
          <p:nvSpPr>
            <p:cNvPr id="308" name="矩形">
              <a:extLst>
                <a:ext uri="{FF2B5EF4-FFF2-40B4-BE49-F238E27FC236}">
                  <a16:creationId xmlns:a16="http://schemas.microsoft.com/office/drawing/2014/main" id="{B8B63B23-ACED-DF4F-96DE-889748F7CCC7}"/>
                </a:ext>
              </a:extLst>
            </p:cNvPr>
            <p:cNvSpPr/>
            <p:nvPr/>
          </p:nvSpPr>
          <p:spPr>
            <a:xfrm>
              <a:off x="12051466" y="5913373"/>
              <a:ext cx="2060007" cy="673973"/>
            </a:xfrm>
            <a:prstGeom prst="roundRect">
              <a:avLst>
                <a:gd name="adj" fmla="val 0"/>
              </a:avLst>
            </a:prstGeom>
            <a:solidFill>
              <a:srgbClr val="019FD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376" eaLnBrk="1" fontAlgn="auto" latinLnBrk="0" hangingPunct="0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 b="0">
                  <a:solidFill>
                    <a:srgbClr val="F0F0F0"/>
                  </a:solidFill>
                  <a:latin typeface="PingFang SC Regular"/>
                  <a:ea typeface="PingFang SC Regular"/>
                  <a:cs typeface="PingFang SC Regular"/>
                  <a:sym typeface="PingFang SC Regular"/>
                </a:defRPr>
              </a:pPr>
              <a:r>
                <a:rPr lang="en-US" sz="1800" kern="0" dirty="0">
                  <a:solidFill>
                    <a:srgbClr val="F0F0F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PingFang SC Regular"/>
                  <a:sym typeface="PingFang SC Regular"/>
                </a:rPr>
                <a:t>Network Traffic Analysis </a:t>
              </a:r>
              <a:endParaRPr kumimoji="0" sz="1800" u="none" strike="noStrike" kern="0" cap="none" spc="0" normalizeH="0" baseline="0" noProof="0" dirty="0">
                <a:ln>
                  <a:noFill/>
                </a:ln>
                <a:solidFill>
                  <a:srgbClr val="F0F0F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PingFang SC Regular"/>
                <a:sym typeface="PingFang SC Regular"/>
              </a:endParaRPr>
            </a:p>
          </p:txBody>
        </p:sp>
        <p:sp>
          <p:nvSpPr>
            <p:cNvPr id="309" name="矩形">
              <a:extLst>
                <a:ext uri="{FF2B5EF4-FFF2-40B4-BE49-F238E27FC236}">
                  <a16:creationId xmlns:a16="http://schemas.microsoft.com/office/drawing/2014/main" id="{9051B546-6004-9142-93A8-B3B2DDA2DB25}"/>
                </a:ext>
              </a:extLst>
            </p:cNvPr>
            <p:cNvSpPr/>
            <p:nvPr/>
          </p:nvSpPr>
          <p:spPr>
            <a:xfrm>
              <a:off x="12051466" y="6719919"/>
              <a:ext cx="2060007" cy="673973"/>
            </a:xfrm>
            <a:prstGeom prst="roundRect">
              <a:avLst>
                <a:gd name="adj" fmla="val 0"/>
              </a:avLst>
            </a:prstGeom>
            <a:solidFill>
              <a:srgbClr val="019FD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376" eaLnBrk="1" fontAlgn="auto" latinLnBrk="0" hangingPunct="0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 b="0">
                  <a:solidFill>
                    <a:srgbClr val="F0F0F0"/>
                  </a:solidFill>
                  <a:latin typeface="PingFang SC Regular"/>
                  <a:ea typeface="PingFang SC Regular"/>
                  <a:cs typeface="PingFang SC Regular"/>
                  <a:sym typeface="PingFang SC Regular"/>
                </a:defRPr>
              </a:pPr>
              <a:r>
                <a:rPr lang="en-US" sz="1800" kern="0" dirty="0">
                  <a:solidFill>
                    <a:srgbClr val="F0F0F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PingFang SC Regular"/>
                  <a:sym typeface="PingFang SC Regular"/>
                </a:rPr>
                <a:t>Network Intrusion Prevention System</a:t>
              </a:r>
              <a:endParaRPr kumimoji="0" sz="1800" u="none" strike="noStrike" kern="0" cap="none" spc="0" normalizeH="0" baseline="0" noProof="0" dirty="0">
                <a:ln>
                  <a:noFill/>
                </a:ln>
                <a:solidFill>
                  <a:srgbClr val="F0F0F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PingFang SC Regular"/>
                <a:sym typeface="PingFang SC Regular"/>
              </a:endParaRPr>
            </a:p>
          </p:txBody>
        </p:sp>
        <p:sp>
          <p:nvSpPr>
            <p:cNvPr id="310" name="矩形">
              <a:extLst>
                <a:ext uri="{FF2B5EF4-FFF2-40B4-BE49-F238E27FC236}">
                  <a16:creationId xmlns:a16="http://schemas.microsoft.com/office/drawing/2014/main" id="{0BCEB0E7-FE85-7B4D-909D-59BB216376E2}"/>
                </a:ext>
              </a:extLst>
            </p:cNvPr>
            <p:cNvSpPr/>
            <p:nvPr/>
          </p:nvSpPr>
          <p:spPr>
            <a:xfrm>
              <a:off x="12051466" y="7506052"/>
              <a:ext cx="2060007" cy="395020"/>
            </a:xfrm>
            <a:prstGeom prst="roundRect">
              <a:avLst>
                <a:gd name="adj" fmla="val 0"/>
              </a:avLst>
            </a:prstGeom>
            <a:solidFill>
              <a:srgbClr val="019FD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376" eaLnBrk="1" fontAlgn="auto" latinLnBrk="0" hangingPunct="0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 b="0">
                  <a:solidFill>
                    <a:srgbClr val="F0F0F0"/>
                  </a:solidFill>
                  <a:latin typeface="PingFang SC Regular"/>
                  <a:ea typeface="PingFang SC Regular"/>
                  <a:cs typeface="PingFang SC Regular"/>
                  <a:sym typeface="PingFang SC Regular"/>
                </a:defRPr>
              </a:pPr>
              <a:r>
                <a:rPr lang="en-US" sz="1800" kern="0" dirty="0">
                  <a:solidFill>
                    <a:srgbClr val="F0F0F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PingFang SC Regular"/>
                  <a:sym typeface="PingFang SC Regular"/>
                </a:rPr>
                <a:t>Secrets Manager</a:t>
              </a:r>
              <a:endParaRPr kumimoji="0" sz="1800" u="none" strike="noStrike" kern="0" cap="none" spc="0" normalizeH="0" baseline="0" noProof="0" dirty="0">
                <a:ln>
                  <a:noFill/>
                </a:ln>
                <a:solidFill>
                  <a:srgbClr val="F0F0F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PingFang SC Regular"/>
                <a:sym typeface="PingFang SC Regular"/>
              </a:endParaRPr>
            </a:p>
          </p:txBody>
        </p:sp>
        <p:sp>
          <p:nvSpPr>
            <p:cNvPr id="311" name="矩形">
              <a:extLst>
                <a:ext uri="{FF2B5EF4-FFF2-40B4-BE49-F238E27FC236}">
                  <a16:creationId xmlns:a16="http://schemas.microsoft.com/office/drawing/2014/main" id="{4D7F122F-3F3C-C14F-B7D3-9F3242075767}"/>
                </a:ext>
              </a:extLst>
            </p:cNvPr>
            <p:cNvSpPr/>
            <p:nvPr/>
          </p:nvSpPr>
          <p:spPr>
            <a:xfrm>
              <a:off x="12051466" y="8013232"/>
              <a:ext cx="2060007" cy="395020"/>
            </a:xfrm>
            <a:prstGeom prst="roundRect">
              <a:avLst>
                <a:gd name="adj" fmla="val 0"/>
              </a:avLst>
            </a:prstGeom>
            <a:solidFill>
              <a:srgbClr val="019FD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376" eaLnBrk="1" fontAlgn="auto" latinLnBrk="0" hangingPunct="0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 b="0">
                  <a:solidFill>
                    <a:srgbClr val="F0F0F0"/>
                  </a:solidFill>
                  <a:latin typeface="PingFang SC Regular"/>
                  <a:ea typeface="PingFang SC Regular"/>
                  <a:cs typeface="PingFang SC Regular"/>
                  <a:sym typeface="PingFang SC Regular"/>
                </a:defRPr>
              </a:pPr>
              <a:r>
                <a:rPr lang="en-US" sz="1800" kern="0" dirty="0">
                  <a:solidFill>
                    <a:srgbClr val="F0F0F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PingFang SC Regular"/>
                  <a:sym typeface="PingFang SC Regular"/>
                </a:rPr>
                <a:t>Cloud Audit</a:t>
              </a:r>
              <a:endParaRPr kumimoji="0" sz="1800" u="none" strike="noStrike" kern="0" cap="none" spc="0" normalizeH="0" baseline="0" noProof="0" dirty="0">
                <a:ln>
                  <a:noFill/>
                </a:ln>
                <a:solidFill>
                  <a:srgbClr val="F0F0F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PingFang SC Regular"/>
                <a:sym typeface="PingFang SC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7880685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>
            <a:extLst>
              <a:ext uri="{FF2B5EF4-FFF2-40B4-BE49-F238E27FC236}">
                <a16:creationId xmlns:a16="http://schemas.microsoft.com/office/drawing/2014/main" id="{D1B52C29-B5F8-C949-8FA6-D41EE526E384}"/>
              </a:ext>
            </a:extLst>
          </p:cNvPr>
          <p:cNvSpPr txBox="1"/>
          <p:nvPr/>
        </p:nvSpPr>
        <p:spPr>
          <a:xfrm>
            <a:off x="701609" y="555007"/>
            <a:ext cx="93965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966"/>
            <a:r>
              <a:rPr lang="en-US" altLang="zh-CN" sz="3200" b="1" dirty="0">
                <a:latin typeface="TencentSans W7" panose="020C04030202040F0204" pitchFamily="34" charset="-122"/>
                <a:ea typeface="TencentSans W7" panose="020C04030202040F0204" pitchFamily="34" charset="-122"/>
                <a:cs typeface="Microsoft YaHei Light" charset="-122"/>
                <a:sym typeface="+mn-lt"/>
              </a:rPr>
              <a:t>TCE IaaS available on-premises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0BD7F392-9128-964A-82AD-0E4A0274A11B}"/>
              </a:ext>
            </a:extLst>
          </p:cNvPr>
          <p:cNvSpPr/>
          <p:nvPr/>
        </p:nvSpPr>
        <p:spPr>
          <a:xfrm>
            <a:off x="0" y="555007"/>
            <a:ext cx="218661" cy="584775"/>
          </a:xfrm>
          <a:prstGeom prst="rect">
            <a:avLst/>
          </a:prstGeom>
          <a:solidFill>
            <a:srgbClr val="006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8" name="TextBox 2">
            <a:extLst>
              <a:ext uri="{FF2B5EF4-FFF2-40B4-BE49-F238E27FC236}">
                <a16:creationId xmlns:a16="http://schemas.microsoft.com/office/drawing/2014/main" id="{611F9A80-D158-8C40-AB81-549D0A65CC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5349" y="8171405"/>
            <a:ext cx="12717302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/>
            <a:r>
              <a:rPr lang="en-US" altLang="zh-CN" sz="4400" b="1" dirty="0">
                <a:solidFill>
                  <a:srgbClr val="006CFC"/>
                </a:solidFill>
                <a:latin typeface="TencentSans W7" panose="020C04030202040F0204" pitchFamily="34" charset="-122"/>
                <a:ea typeface="TencentSans W7" panose="020C04030202040F0204" pitchFamily="34" charset="-122"/>
                <a:cs typeface="TTTGB Medium" charset="-122"/>
              </a:rPr>
              <a:t>Beyond traditional virtualization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E990886-D9BD-E04B-AB43-8F5AAA86D4E5}"/>
              </a:ext>
            </a:extLst>
          </p:cNvPr>
          <p:cNvGrpSpPr/>
          <p:nvPr/>
        </p:nvGrpSpPr>
        <p:grpSpPr>
          <a:xfrm>
            <a:off x="2399930" y="2400300"/>
            <a:ext cx="3188070" cy="4802230"/>
            <a:chOff x="2399930" y="2400300"/>
            <a:chExt cx="3188070" cy="4802230"/>
          </a:xfrm>
        </p:grpSpPr>
        <p:sp>
          <p:nvSpPr>
            <p:cNvPr id="17" name="矩形 15">
              <a:extLst>
                <a:ext uri="{FF2B5EF4-FFF2-40B4-BE49-F238E27FC236}">
                  <a16:creationId xmlns:a16="http://schemas.microsoft.com/office/drawing/2014/main" id="{C0572D4B-C8BD-6B4B-BC70-D1A0903329D5}"/>
                </a:ext>
              </a:extLst>
            </p:cNvPr>
            <p:cNvSpPr/>
            <p:nvPr/>
          </p:nvSpPr>
          <p:spPr>
            <a:xfrm>
              <a:off x="2416108" y="2400300"/>
              <a:ext cx="3171891" cy="2914469"/>
            </a:xfrm>
            <a:prstGeom prst="rect">
              <a:avLst/>
            </a:prstGeom>
            <a:solidFill>
              <a:srgbClr val="DFE7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 hangingPunct="1"/>
              <a:endParaRPr kumimoji="1" lang="zh-CN" altLang="en-US" sz="1200" b="0" kern="1200" dirty="0">
                <a:solidFill>
                  <a:srgbClr val="444444"/>
                </a:solidFill>
                <a:latin typeface="FZLanTingHei-R-GBK" panose="02000000000000000000" pitchFamily="2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3" name="矩形 5">
              <a:extLst>
                <a:ext uri="{FF2B5EF4-FFF2-40B4-BE49-F238E27FC236}">
                  <a16:creationId xmlns:a16="http://schemas.microsoft.com/office/drawing/2014/main" id="{A6C613CE-44C8-4347-AA73-4F4AE0B4923F}"/>
                </a:ext>
              </a:extLst>
            </p:cNvPr>
            <p:cNvSpPr/>
            <p:nvPr/>
          </p:nvSpPr>
          <p:spPr>
            <a:xfrm>
              <a:off x="2399930" y="5314769"/>
              <a:ext cx="3188070" cy="1887761"/>
            </a:xfrm>
            <a:prstGeom prst="rect">
              <a:avLst/>
            </a:prstGeom>
            <a:solidFill>
              <a:srgbClr val="006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 hangingPunct="1"/>
              <a:endParaRPr kumimoji="1" lang="zh-CN" altLang="en-US" sz="1200" b="0" kern="1200" dirty="0">
                <a:solidFill>
                  <a:prstClr val="white"/>
                </a:solidFill>
                <a:latin typeface="FZLanTingHei-R-GBK" panose="02000000000000000000" pitchFamily="2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9AFF336-FEBC-7541-8CDB-D152F1CB4E8A}"/>
                </a:ext>
              </a:extLst>
            </p:cNvPr>
            <p:cNvSpPr txBox="1"/>
            <p:nvPr/>
          </p:nvSpPr>
          <p:spPr>
            <a:xfrm>
              <a:off x="2652347" y="4288061"/>
              <a:ext cx="26994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Compute</a:t>
              </a:r>
              <a:endParaRPr lang="en-CN" sz="24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9EC5A1F-5050-1844-9627-E6FE8B4F0E95}"/>
                </a:ext>
              </a:extLst>
            </p:cNvPr>
            <p:cNvSpPr txBox="1"/>
            <p:nvPr/>
          </p:nvSpPr>
          <p:spPr>
            <a:xfrm>
              <a:off x="2652347" y="5502531"/>
              <a:ext cx="2699412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N" sz="2000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Cloud Virtual Machine</a:t>
              </a:r>
            </a:p>
            <a:p>
              <a:r>
                <a:rPr lang="en-CN" sz="2000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GPU Cloud Computing</a:t>
              </a:r>
            </a:p>
            <a:p>
              <a:r>
                <a:rPr lang="en-CN" sz="2000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Bare Metal Server</a:t>
              </a:r>
            </a:p>
            <a:p>
              <a:r>
                <a:rPr lang="en-CN" sz="2000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CVM Dedicated Host</a:t>
              </a:r>
            </a:p>
            <a:p>
              <a:r>
                <a:rPr lang="en-CN" sz="2000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Auto Scaling </a:t>
              </a:r>
            </a:p>
          </p:txBody>
        </p:sp>
        <p:pic>
          <p:nvPicPr>
            <p:cNvPr id="49" name="Graphic 48">
              <a:extLst>
                <a:ext uri="{FF2B5EF4-FFF2-40B4-BE49-F238E27FC236}">
                  <a16:creationId xmlns:a16="http://schemas.microsoft.com/office/drawing/2014/main" id="{9AE0EFA1-247D-164F-86DE-093756100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392453" y="2887843"/>
              <a:ext cx="1219200" cy="1219200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737C12A-C286-6646-947C-E3F3AC623D29}"/>
              </a:ext>
            </a:extLst>
          </p:cNvPr>
          <p:cNvGrpSpPr/>
          <p:nvPr/>
        </p:nvGrpSpPr>
        <p:grpSpPr>
          <a:xfrm>
            <a:off x="5824238" y="2400300"/>
            <a:ext cx="3188070" cy="4802230"/>
            <a:chOff x="5824238" y="2400300"/>
            <a:chExt cx="3188070" cy="4802230"/>
          </a:xfrm>
        </p:grpSpPr>
        <p:sp>
          <p:nvSpPr>
            <p:cNvPr id="22" name="矩形 15">
              <a:extLst>
                <a:ext uri="{FF2B5EF4-FFF2-40B4-BE49-F238E27FC236}">
                  <a16:creationId xmlns:a16="http://schemas.microsoft.com/office/drawing/2014/main" id="{5E3AA39B-0B7A-7C41-8969-EDE26AFB5278}"/>
                </a:ext>
              </a:extLst>
            </p:cNvPr>
            <p:cNvSpPr/>
            <p:nvPr/>
          </p:nvSpPr>
          <p:spPr>
            <a:xfrm>
              <a:off x="5840416" y="2400300"/>
              <a:ext cx="3171891" cy="2914469"/>
            </a:xfrm>
            <a:prstGeom prst="rect">
              <a:avLst/>
            </a:prstGeom>
            <a:solidFill>
              <a:srgbClr val="DFE7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 hangingPunct="1"/>
              <a:endParaRPr kumimoji="1" lang="zh-CN" altLang="en-US" sz="1200" b="0" kern="1200" dirty="0">
                <a:solidFill>
                  <a:srgbClr val="444444"/>
                </a:solidFill>
                <a:latin typeface="FZLanTingHei-R-GBK" panose="02000000000000000000" pitchFamily="2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3" name="矩形 5">
              <a:extLst>
                <a:ext uri="{FF2B5EF4-FFF2-40B4-BE49-F238E27FC236}">
                  <a16:creationId xmlns:a16="http://schemas.microsoft.com/office/drawing/2014/main" id="{08934BA0-A197-3548-838A-7B0B12E02B44}"/>
                </a:ext>
              </a:extLst>
            </p:cNvPr>
            <p:cNvSpPr/>
            <p:nvPr/>
          </p:nvSpPr>
          <p:spPr>
            <a:xfrm>
              <a:off x="5824238" y="5314769"/>
              <a:ext cx="3188070" cy="1887761"/>
            </a:xfrm>
            <a:prstGeom prst="rect">
              <a:avLst/>
            </a:prstGeom>
            <a:solidFill>
              <a:srgbClr val="006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 hangingPunct="1"/>
              <a:endParaRPr kumimoji="1" lang="zh-CN" altLang="en-US" sz="1200" b="0" kern="1200" dirty="0">
                <a:solidFill>
                  <a:prstClr val="white"/>
                </a:solidFill>
                <a:latin typeface="FZLanTingHei-R-GBK" panose="02000000000000000000" pitchFamily="2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C2CD20A-A5F6-FE4F-BBF0-D341DB88296C}"/>
                </a:ext>
              </a:extLst>
            </p:cNvPr>
            <p:cNvSpPr txBox="1"/>
            <p:nvPr/>
          </p:nvSpPr>
          <p:spPr>
            <a:xfrm>
              <a:off x="6076655" y="4288061"/>
              <a:ext cx="26994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N" sz="24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Networking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BBC3829-860F-164A-8E2C-AEEC07400B06}"/>
                </a:ext>
              </a:extLst>
            </p:cNvPr>
            <p:cNvSpPr txBox="1"/>
            <p:nvPr/>
          </p:nvSpPr>
          <p:spPr>
            <a:xfrm>
              <a:off x="6076655" y="5502531"/>
              <a:ext cx="2699412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N" sz="2000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Virtual Private Cloud</a:t>
              </a:r>
            </a:p>
            <a:p>
              <a:r>
                <a:rPr lang="en-CN" sz="2000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NAT Gateway</a:t>
              </a:r>
            </a:p>
            <a:p>
              <a:r>
                <a:rPr lang="en-CN" sz="2000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Direct Connect</a:t>
              </a:r>
            </a:p>
            <a:p>
              <a:r>
                <a:rPr lang="en-CN" sz="2000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Cloud Load Balancer</a:t>
              </a:r>
            </a:p>
            <a:p>
              <a:r>
                <a:rPr lang="en-CN" sz="2000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Peering Connection</a:t>
              </a:r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BF94DA3A-ED24-884C-A7AE-7C81F9619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816761" y="2887843"/>
              <a:ext cx="1219200" cy="121920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B33D39B-CEA5-4842-8D84-2B58FBE1E5C5}"/>
              </a:ext>
            </a:extLst>
          </p:cNvPr>
          <p:cNvGrpSpPr/>
          <p:nvPr/>
        </p:nvGrpSpPr>
        <p:grpSpPr>
          <a:xfrm>
            <a:off x="9264723" y="2400300"/>
            <a:ext cx="3188070" cy="4802230"/>
            <a:chOff x="9264723" y="2400300"/>
            <a:chExt cx="3188070" cy="4802230"/>
          </a:xfrm>
        </p:grpSpPr>
        <p:sp>
          <p:nvSpPr>
            <p:cNvPr id="30" name="矩形 15">
              <a:extLst>
                <a:ext uri="{FF2B5EF4-FFF2-40B4-BE49-F238E27FC236}">
                  <a16:creationId xmlns:a16="http://schemas.microsoft.com/office/drawing/2014/main" id="{AD3E6E29-986C-0143-9544-DC92BFD91A45}"/>
                </a:ext>
              </a:extLst>
            </p:cNvPr>
            <p:cNvSpPr/>
            <p:nvPr/>
          </p:nvSpPr>
          <p:spPr>
            <a:xfrm>
              <a:off x="9280901" y="2400300"/>
              <a:ext cx="3171891" cy="2914469"/>
            </a:xfrm>
            <a:prstGeom prst="rect">
              <a:avLst/>
            </a:prstGeom>
            <a:solidFill>
              <a:srgbClr val="DFE7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 hangingPunct="1"/>
              <a:endParaRPr kumimoji="1" lang="zh-CN" altLang="en-US" sz="1200" b="0" kern="1200" dirty="0">
                <a:solidFill>
                  <a:srgbClr val="444444"/>
                </a:solidFill>
                <a:latin typeface="FZLanTingHei-R-GBK" panose="02000000000000000000" pitchFamily="2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1" name="矩形 5">
              <a:extLst>
                <a:ext uri="{FF2B5EF4-FFF2-40B4-BE49-F238E27FC236}">
                  <a16:creationId xmlns:a16="http://schemas.microsoft.com/office/drawing/2014/main" id="{268C48A4-8077-574E-9A77-25D53DBD9D55}"/>
                </a:ext>
              </a:extLst>
            </p:cNvPr>
            <p:cNvSpPr/>
            <p:nvPr/>
          </p:nvSpPr>
          <p:spPr>
            <a:xfrm>
              <a:off x="9264723" y="5314769"/>
              <a:ext cx="3188070" cy="1887761"/>
            </a:xfrm>
            <a:prstGeom prst="rect">
              <a:avLst/>
            </a:prstGeom>
            <a:solidFill>
              <a:srgbClr val="006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 hangingPunct="1"/>
              <a:endParaRPr kumimoji="1" lang="zh-CN" altLang="en-US" sz="1200" b="0" kern="1200" dirty="0">
                <a:solidFill>
                  <a:prstClr val="white"/>
                </a:solidFill>
                <a:latin typeface="FZLanTingHei-R-GBK" panose="02000000000000000000" pitchFamily="2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6BCCC69-313B-1342-B1C8-78BA0A095F4A}"/>
                </a:ext>
              </a:extLst>
            </p:cNvPr>
            <p:cNvSpPr txBox="1"/>
            <p:nvPr/>
          </p:nvSpPr>
          <p:spPr>
            <a:xfrm>
              <a:off x="9517140" y="4288061"/>
              <a:ext cx="26994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N" sz="24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Storage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C8D0B1C-87BF-B749-A59C-17DCC020A0FE}"/>
                </a:ext>
              </a:extLst>
            </p:cNvPr>
            <p:cNvSpPr txBox="1"/>
            <p:nvPr/>
          </p:nvSpPr>
          <p:spPr>
            <a:xfrm>
              <a:off x="9517140" y="5502531"/>
              <a:ext cx="269941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N" sz="2000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Cloud Block Storage</a:t>
              </a:r>
            </a:p>
            <a:p>
              <a:r>
                <a:rPr lang="en-CN" sz="2000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Cloud File Storage</a:t>
              </a:r>
            </a:p>
            <a:p>
              <a:r>
                <a:rPr lang="en-CN" sz="2000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Cloud Object Storage</a:t>
              </a:r>
            </a:p>
            <a:p>
              <a:r>
                <a:rPr lang="en-CN" sz="2000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Cloud Log Service</a:t>
              </a: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D4E301FC-33E3-0F4B-9510-F170624D2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249158" y="2887843"/>
              <a:ext cx="1219200" cy="1219200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B6AF439-CC16-FF43-8BA0-7EC51D36FC65}"/>
              </a:ext>
            </a:extLst>
          </p:cNvPr>
          <p:cNvGrpSpPr/>
          <p:nvPr/>
        </p:nvGrpSpPr>
        <p:grpSpPr>
          <a:xfrm>
            <a:off x="12721385" y="2400300"/>
            <a:ext cx="3188070" cy="4802230"/>
            <a:chOff x="12721385" y="2400300"/>
            <a:chExt cx="3188070" cy="4802230"/>
          </a:xfrm>
        </p:grpSpPr>
        <p:sp>
          <p:nvSpPr>
            <p:cNvPr id="37" name="矩形 15">
              <a:extLst>
                <a:ext uri="{FF2B5EF4-FFF2-40B4-BE49-F238E27FC236}">
                  <a16:creationId xmlns:a16="http://schemas.microsoft.com/office/drawing/2014/main" id="{25CC9B91-CFE4-BF42-9868-8DBE6ECF6AD7}"/>
                </a:ext>
              </a:extLst>
            </p:cNvPr>
            <p:cNvSpPr/>
            <p:nvPr/>
          </p:nvSpPr>
          <p:spPr>
            <a:xfrm>
              <a:off x="12737563" y="2400300"/>
              <a:ext cx="3171891" cy="2914469"/>
            </a:xfrm>
            <a:prstGeom prst="rect">
              <a:avLst/>
            </a:prstGeom>
            <a:solidFill>
              <a:srgbClr val="DFE7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 hangingPunct="1"/>
              <a:endParaRPr kumimoji="1" lang="zh-CN" altLang="en-US" sz="1200" b="0" kern="1200" dirty="0">
                <a:solidFill>
                  <a:srgbClr val="444444"/>
                </a:solidFill>
                <a:latin typeface="FZLanTingHei-R-GBK" panose="02000000000000000000" pitchFamily="2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8" name="矩形 5">
              <a:extLst>
                <a:ext uri="{FF2B5EF4-FFF2-40B4-BE49-F238E27FC236}">
                  <a16:creationId xmlns:a16="http://schemas.microsoft.com/office/drawing/2014/main" id="{F7DEB277-799D-1542-9F9F-0E3C3A0A5CC7}"/>
                </a:ext>
              </a:extLst>
            </p:cNvPr>
            <p:cNvSpPr/>
            <p:nvPr/>
          </p:nvSpPr>
          <p:spPr>
            <a:xfrm>
              <a:off x="12721385" y="5314769"/>
              <a:ext cx="3188070" cy="1887761"/>
            </a:xfrm>
            <a:prstGeom prst="rect">
              <a:avLst/>
            </a:prstGeom>
            <a:solidFill>
              <a:srgbClr val="006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 hangingPunct="1"/>
              <a:endParaRPr kumimoji="1" lang="zh-CN" altLang="en-US" sz="1200" b="0" kern="1200" dirty="0">
                <a:solidFill>
                  <a:prstClr val="white"/>
                </a:solidFill>
                <a:latin typeface="FZLanTingHei-R-GBK" panose="02000000000000000000" pitchFamily="2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A41A511-6F7E-B04A-B874-D15379750195}"/>
                </a:ext>
              </a:extLst>
            </p:cNvPr>
            <p:cNvSpPr txBox="1"/>
            <p:nvPr/>
          </p:nvSpPr>
          <p:spPr>
            <a:xfrm>
              <a:off x="12973802" y="4288061"/>
              <a:ext cx="269941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N" sz="24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Data Center Oprating System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AC3264F-3271-9148-A6E2-3B3AEC7E713D}"/>
                </a:ext>
              </a:extLst>
            </p:cNvPr>
            <p:cNvSpPr txBox="1"/>
            <p:nvPr/>
          </p:nvSpPr>
          <p:spPr>
            <a:xfrm>
              <a:off x="12973802" y="5502531"/>
              <a:ext cx="2699412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N" sz="2000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A management system that enables lifecycle management of physical servers and network switches.</a:t>
              </a:r>
            </a:p>
          </p:txBody>
        </p: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F7B0DE18-C77A-F245-BF9D-280EF7770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3713908" y="2887843"/>
              <a:ext cx="1219200" cy="1219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0836428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>
            <a:extLst>
              <a:ext uri="{FF2B5EF4-FFF2-40B4-BE49-F238E27FC236}">
                <a16:creationId xmlns:a16="http://schemas.microsoft.com/office/drawing/2014/main" id="{D1B52C29-B5F8-C949-8FA6-D41EE526E384}"/>
              </a:ext>
            </a:extLst>
          </p:cNvPr>
          <p:cNvSpPr txBox="1"/>
          <p:nvPr/>
        </p:nvSpPr>
        <p:spPr>
          <a:xfrm>
            <a:off x="701609" y="555007"/>
            <a:ext cx="93965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966"/>
            <a:r>
              <a:rPr lang="en-US" altLang="zh-CN" sz="3200" b="1" dirty="0">
                <a:latin typeface="TencentSans W7" panose="020C04030202040F0204" pitchFamily="34" charset="-122"/>
                <a:ea typeface="TencentSans W7" panose="020C04030202040F0204" pitchFamily="34" charset="-122"/>
                <a:cs typeface="Microsoft YaHei Light" charset="-122"/>
                <a:sym typeface="+mn-lt"/>
              </a:rPr>
              <a:t>TCE Compute Service Portfolio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0BD7F392-9128-964A-82AD-0E4A0274A11B}"/>
              </a:ext>
            </a:extLst>
          </p:cNvPr>
          <p:cNvSpPr/>
          <p:nvPr/>
        </p:nvSpPr>
        <p:spPr>
          <a:xfrm>
            <a:off x="0" y="555007"/>
            <a:ext cx="218661" cy="584775"/>
          </a:xfrm>
          <a:prstGeom prst="rect">
            <a:avLst/>
          </a:prstGeom>
          <a:solidFill>
            <a:srgbClr val="006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5CC9A68-FCAC-354D-A29C-7F262CB1EF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09800" y="2830512"/>
            <a:ext cx="1663700" cy="16637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B6B006E4-3E93-1243-AF14-1B8C1D8F95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401800" y="2830512"/>
            <a:ext cx="1663700" cy="16637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C88CB8D6-3615-5044-8E4B-BCCBBC9887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3800" y="2830512"/>
            <a:ext cx="1663700" cy="16637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79B92854-C7F1-BA44-84F2-5C1E916C68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257800" y="2830512"/>
            <a:ext cx="1663700" cy="16637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DDA0573E-FD74-6342-A8F9-38F4E3C0EEE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305800" y="2830512"/>
            <a:ext cx="1663700" cy="16637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53D3A79-B158-CC41-93BD-1300919FFA38}"/>
              </a:ext>
            </a:extLst>
          </p:cNvPr>
          <p:cNvSpPr txBox="1"/>
          <p:nvPr/>
        </p:nvSpPr>
        <p:spPr>
          <a:xfrm>
            <a:off x="1719012" y="4673897"/>
            <a:ext cx="2645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N" sz="1800" b="1" dirty="0">
                <a:solidFill>
                  <a:srgbClr val="006CFC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rPr>
              <a:t>Cloud Virtual Machine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BB5EE379-EA52-564D-AA53-E183AFB58683}"/>
              </a:ext>
            </a:extLst>
          </p:cNvPr>
          <p:cNvSpPr txBox="1"/>
          <p:nvPr/>
        </p:nvSpPr>
        <p:spPr>
          <a:xfrm>
            <a:off x="4791059" y="4673897"/>
            <a:ext cx="2597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N" sz="1800" b="1" dirty="0">
                <a:solidFill>
                  <a:srgbClr val="006CFC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rPr>
              <a:t>GPU Cloud Computing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98CF2C59-14C0-1940-8C3D-1E3FF7249106}"/>
              </a:ext>
            </a:extLst>
          </p:cNvPr>
          <p:cNvSpPr txBox="1"/>
          <p:nvPr/>
        </p:nvSpPr>
        <p:spPr>
          <a:xfrm>
            <a:off x="7923220" y="4673897"/>
            <a:ext cx="2428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N" sz="1800" b="1" dirty="0">
                <a:solidFill>
                  <a:srgbClr val="006CFC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rPr>
              <a:t>CVM Dedicated Host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47075F5B-76A0-5944-A9DE-AF80AB73649E}"/>
              </a:ext>
            </a:extLst>
          </p:cNvPr>
          <p:cNvSpPr txBox="1"/>
          <p:nvPr/>
        </p:nvSpPr>
        <p:spPr>
          <a:xfrm>
            <a:off x="11055379" y="4673897"/>
            <a:ext cx="2260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N" sz="1800" b="1" dirty="0">
                <a:solidFill>
                  <a:srgbClr val="006CFC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rPr>
              <a:t>Bare Metal Service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EE806A63-E775-574B-BBA1-90B5B97D421C}"/>
              </a:ext>
            </a:extLst>
          </p:cNvPr>
          <p:cNvSpPr txBox="1"/>
          <p:nvPr/>
        </p:nvSpPr>
        <p:spPr>
          <a:xfrm>
            <a:off x="14436798" y="4673897"/>
            <a:ext cx="1593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N" sz="1800" b="1" dirty="0">
                <a:solidFill>
                  <a:srgbClr val="006CFC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rPr>
              <a:t>Auto Scaling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4C89F3D-1F5F-AD43-8AB5-2D240CA1955A}"/>
              </a:ext>
            </a:extLst>
          </p:cNvPr>
          <p:cNvSpPr txBox="1"/>
          <p:nvPr/>
        </p:nvSpPr>
        <p:spPr>
          <a:xfrm>
            <a:off x="1556306" y="5253296"/>
            <a:ext cx="2970685" cy="25415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CN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Based on KVM Virtualization;</a:t>
            </a:r>
          </a:p>
          <a:p>
            <a:pPr algn="ctr">
              <a:lnSpc>
                <a:spcPct val="150000"/>
              </a:lnSpc>
            </a:pPr>
            <a:r>
              <a:rPr lang="en-CN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Flexiable Configuration;</a:t>
            </a:r>
          </a:p>
          <a:p>
            <a:pPr algn="ctr">
              <a:lnSpc>
                <a:spcPct val="150000"/>
              </a:lnSpc>
            </a:pPr>
            <a:r>
              <a:rPr lang="en-CN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High Stability and Reliability;</a:t>
            </a:r>
          </a:p>
          <a:p>
            <a:pPr algn="ctr">
              <a:lnSpc>
                <a:spcPct val="150000"/>
              </a:lnSpc>
            </a:pPr>
            <a:r>
              <a:rPr lang="en-CN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Easy Management;</a:t>
            </a:r>
          </a:p>
          <a:p>
            <a:pPr algn="ctr">
              <a:lnSpc>
                <a:spcPct val="150000"/>
              </a:lnSpc>
            </a:pPr>
            <a:r>
              <a:rPr lang="en-CN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Secure Network;</a:t>
            </a:r>
          </a:p>
          <a:p>
            <a:pPr algn="ctr">
              <a:lnSpc>
                <a:spcPct val="150000"/>
              </a:lnSpc>
            </a:pPr>
            <a:r>
              <a:rPr lang="en-CN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Service Integration;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04A01D5F-7633-8E47-8502-B6CE8457A391}"/>
              </a:ext>
            </a:extLst>
          </p:cNvPr>
          <p:cNvSpPr txBox="1"/>
          <p:nvPr/>
        </p:nvSpPr>
        <p:spPr>
          <a:xfrm>
            <a:off x="4501591" y="5253296"/>
            <a:ext cx="3268616" cy="1295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CN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Provides GPU computing by VM;</a:t>
            </a:r>
          </a:p>
          <a:p>
            <a:pPr algn="ctr">
              <a:lnSpc>
                <a:spcPct val="150000"/>
              </a:lnSpc>
            </a:pPr>
            <a:r>
              <a:rPr lang="en-CN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Excellent Performance via PCIe passthrough;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7309AA56-7286-6C4A-ACEF-87D098F606BC}"/>
              </a:ext>
            </a:extLst>
          </p:cNvPr>
          <p:cNvSpPr txBox="1"/>
          <p:nvPr/>
        </p:nvSpPr>
        <p:spPr>
          <a:xfrm>
            <a:off x="7770207" y="5237675"/>
            <a:ext cx="3268616" cy="1295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CN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Provides physical machine-grade exclusive resources;</a:t>
            </a:r>
          </a:p>
          <a:p>
            <a:pPr algn="ctr">
              <a:lnSpc>
                <a:spcPct val="150000"/>
              </a:lnSpc>
            </a:pPr>
            <a:r>
              <a:rPr lang="en-CN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Inherent CVM Features;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5A0BBE14-B255-8242-AE76-72F7AEE869BE}"/>
              </a:ext>
            </a:extLst>
          </p:cNvPr>
          <p:cNvSpPr txBox="1"/>
          <p:nvPr/>
        </p:nvSpPr>
        <p:spPr>
          <a:xfrm>
            <a:off x="10715492" y="5253296"/>
            <a:ext cx="3268616" cy="212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CN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Provides physical server resources for users;</a:t>
            </a:r>
          </a:p>
          <a:p>
            <a:pPr algn="ctr">
              <a:lnSpc>
                <a:spcPct val="150000"/>
              </a:lnSpc>
            </a:pPr>
            <a:r>
              <a:rPr lang="en-CN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Integration with VPC network, Load Balancer, and other tencent cloud services.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5AAA1B9D-7390-B54F-BCFA-2172B6BE7111}"/>
              </a:ext>
            </a:extLst>
          </p:cNvPr>
          <p:cNvSpPr txBox="1"/>
          <p:nvPr/>
        </p:nvSpPr>
        <p:spPr>
          <a:xfrm>
            <a:off x="13786409" y="5253296"/>
            <a:ext cx="3268616" cy="254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CN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Automatically creates and removes CVM instances based on business load;</a:t>
            </a:r>
          </a:p>
          <a:p>
            <a:pPr algn="ctr">
              <a:lnSpc>
                <a:spcPct val="150000"/>
              </a:lnSpc>
            </a:pPr>
            <a:r>
              <a:rPr lang="en-CN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Allows users to schedule scaling;</a:t>
            </a:r>
          </a:p>
          <a:p>
            <a:pPr algn="ctr">
              <a:lnSpc>
                <a:spcPct val="150000"/>
              </a:lnSpc>
            </a:pPr>
            <a:r>
              <a:rPr lang="en-CN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Fault-tolerant</a:t>
            </a:r>
          </a:p>
        </p:txBody>
      </p:sp>
    </p:spTree>
    <p:extLst>
      <p:ext uri="{BB962C8B-B14F-4D97-AF65-F5344CB8AC3E}">
        <p14:creationId xmlns:p14="http://schemas.microsoft.com/office/powerpoint/2010/main" val="567935109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>
            <a:extLst>
              <a:ext uri="{FF2B5EF4-FFF2-40B4-BE49-F238E27FC236}">
                <a16:creationId xmlns:a16="http://schemas.microsoft.com/office/drawing/2014/main" id="{D1B52C29-B5F8-C949-8FA6-D41EE526E384}"/>
              </a:ext>
            </a:extLst>
          </p:cNvPr>
          <p:cNvSpPr txBox="1"/>
          <p:nvPr/>
        </p:nvSpPr>
        <p:spPr>
          <a:xfrm>
            <a:off x="701609" y="555007"/>
            <a:ext cx="93965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966"/>
            <a:r>
              <a:rPr lang="en-US" altLang="zh-CN" sz="3200" b="1" dirty="0">
                <a:latin typeface="TencentSans W7" panose="020C04030202040F0204" pitchFamily="34" charset="-122"/>
                <a:ea typeface="TencentSans W7" panose="020C04030202040F0204" pitchFamily="34" charset="-122"/>
                <a:cs typeface="Microsoft YaHei Light" charset="-122"/>
                <a:sym typeface="+mn-lt"/>
              </a:rPr>
              <a:t>TCE Network Service Portfolio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0BD7F392-9128-964A-82AD-0E4A0274A11B}"/>
              </a:ext>
            </a:extLst>
          </p:cNvPr>
          <p:cNvSpPr/>
          <p:nvPr/>
        </p:nvSpPr>
        <p:spPr>
          <a:xfrm>
            <a:off x="0" y="555007"/>
            <a:ext cx="218661" cy="584775"/>
          </a:xfrm>
          <a:prstGeom prst="rect">
            <a:avLst/>
          </a:prstGeom>
          <a:solidFill>
            <a:srgbClr val="006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61" name="Google Shape;1451;p52">
            <a:extLst>
              <a:ext uri="{FF2B5EF4-FFF2-40B4-BE49-F238E27FC236}">
                <a16:creationId xmlns:a16="http://schemas.microsoft.com/office/drawing/2014/main" id="{3F186D8A-1EC1-DD4A-B4D6-0D765C21894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8661" y="1573446"/>
            <a:ext cx="9792434" cy="69869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C9B45DE-BB2A-C640-A69A-6F7E83B4C855}"/>
              </a:ext>
            </a:extLst>
          </p:cNvPr>
          <p:cNvGrpSpPr/>
          <p:nvPr/>
        </p:nvGrpSpPr>
        <p:grpSpPr>
          <a:xfrm>
            <a:off x="10001598" y="1573446"/>
            <a:ext cx="5082893" cy="939544"/>
            <a:chOff x="3124456" y="1608821"/>
            <a:chExt cx="5082893" cy="939544"/>
          </a:xfrm>
        </p:grpSpPr>
        <p:pic>
          <p:nvPicPr>
            <p:cNvPr id="62" name="Google Shape;1452;p52">
              <a:extLst>
                <a:ext uri="{FF2B5EF4-FFF2-40B4-BE49-F238E27FC236}">
                  <a16:creationId xmlns:a16="http://schemas.microsoft.com/office/drawing/2014/main" id="{CCAF5808-A042-064F-B161-CA3FCC298D3F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124456" y="1608821"/>
              <a:ext cx="939544" cy="9395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3" name="Google Shape;1453;p52">
              <a:extLst>
                <a:ext uri="{FF2B5EF4-FFF2-40B4-BE49-F238E27FC236}">
                  <a16:creationId xmlns:a16="http://schemas.microsoft.com/office/drawing/2014/main" id="{36D31441-23F1-224F-B18C-B996E1BC1469}"/>
                </a:ext>
              </a:extLst>
            </p:cNvPr>
            <p:cNvSpPr txBox="1"/>
            <p:nvPr/>
          </p:nvSpPr>
          <p:spPr>
            <a:xfrm>
              <a:off x="4277968" y="1876393"/>
              <a:ext cx="3929381" cy="40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r>
                <a:rPr lang="en" sz="3000" kern="0" dirty="0">
                  <a:solidFill>
                    <a:srgbClr val="006CFC"/>
                  </a:solidFill>
                  <a:latin typeface="Open Sans"/>
                  <a:ea typeface="Open Sans"/>
                  <a:cs typeface="Open Sans"/>
                  <a:sym typeface="Open Sans"/>
                </a:rPr>
                <a:t>Virtual Private Cloud</a:t>
              </a:r>
              <a:endParaRPr sz="3000" kern="0" dirty="0">
                <a:solidFill>
                  <a:srgbClr val="006CFC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64" name="Google Shape;1454;p52">
            <a:extLst>
              <a:ext uri="{FF2B5EF4-FFF2-40B4-BE49-F238E27FC236}">
                <a16:creationId xmlns:a16="http://schemas.microsoft.com/office/drawing/2014/main" id="{55CDD135-458F-3E4E-9D3F-8296CF7F7831}"/>
              </a:ext>
            </a:extLst>
          </p:cNvPr>
          <p:cNvSpPr txBox="1"/>
          <p:nvPr/>
        </p:nvSpPr>
        <p:spPr>
          <a:xfrm>
            <a:off x="14724375" y="1841018"/>
            <a:ext cx="3563625" cy="4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88900" defTabSz="914400">
              <a:buClr>
                <a:srgbClr val="3C4043"/>
              </a:buClr>
              <a:buSzPts val="1400"/>
            </a:pPr>
            <a:r>
              <a:rPr lang="en" sz="3000" kern="0" dirty="0">
                <a:solidFill>
                  <a:schemeClr val="bg1">
                    <a:lumMod val="50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- Isolation</a:t>
            </a:r>
            <a:endParaRPr sz="3000" kern="0" dirty="0">
              <a:solidFill>
                <a:schemeClr val="bg1">
                  <a:lumMod val="50000"/>
                </a:schemeClr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9" name="Google Shape;1459;p52">
            <a:extLst>
              <a:ext uri="{FF2B5EF4-FFF2-40B4-BE49-F238E27FC236}">
                <a16:creationId xmlns:a16="http://schemas.microsoft.com/office/drawing/2014/main" id="{D6148F77-3778-2C44-B700-5A076C1EEE5D}"/>
              </a:ext>
            </a:extLst>
          </p:cNvPr>
          <p:cNvSpPr txBox="1"/>
          <p:nvPr/>
        </p:nvSpPr>
        <p:spPr>
          <a:xfrm>
            <a:off x="11155109" y="6564986"/>
            <a:ext cx="3929381" cy="4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" sz="3000" kern="0" dirty="0">
                <a:solidFill>
                  <a:srgbClr val="006CFC"/>
                </a:solidFill>
                <a:latin typeface="Open Sans"/>
                <a:ea typeface="Open Sans"/>
                <a:cs typeface="Open Sans"/>
                <a:sym typeface="Open Sans"/>
              </a:rPr>
              <a:t>Elastic IP</a:t>
            </a:r>
            <a:endParaRPr sz="3000" kern="0" dirty="0">
              <a:solidFill>
                <a:srgbClr val="006CF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1" name="Google Shape;1461;p52">
            <a:extLst>
              <a:ext uri="{FF2B5EF4-FFF2-40B4-BE49-F238E27FC236}">
                <a16:creationId xmlns:a16="http://schemas.microsoft.com/office/drawing/2014/main" id="{A3BB15AB-C353-6045-99FD-8CB30C0EB9B7}"/>
              </a:ext>
            </a:extLst>
          </p:cNvPr>
          <p:cNvSpPr txBox="1"/>
          <p:nvPr/>
        </p:nvSpPr>
        <p:spPr>
          <a:xfrm>
            <a:off x="11155109" y="7722300"/>
            <a:ext cx="3929381" cy="4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" sz="3000" kern="0" dirty="0">
                <a:solidFill>
                  <a:srgbClr val="006CFC"/>
                </a:solidFill>
                <a:latin typeface="Open Sans"/>
                <a:ea typeface="Open Sans"/>
                <a:cs typeface="Open Sans"/>
                <a:sym typeface="Open Sans"/>
              </a:rPr>
              <a:t>NAT Gateway</a:t>
            </a:r>
            <a:endParaRPr sz="3000" kern="0" dirty="0">
              <a:solidFill>
                <a:srgbClr val="006CF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CC02389-2C8E-844C-B4CC-556C5CEBAE2A}"/>
              </a:ext>
            </a:extLst>
          </p:cNvPr>
          <p:cNvGrpSpPr/>
          <p:nvPr/>
        </p:nvGrpSpPr>
        <p:grpSpPr>
          <a:xfrm>
            <a:off x="10052398" y="5103714"/>
            <a:ext cx="5028660" cy="939544"/>
            <a:chOff x="3178688" y="3974391"/>
            <a:chExt cx="5028660" cy="939544"/>
          </a:xfrm>
        </p:grpSpPr>
        <p:sp>
          <p:nvSpPr>
            <p:cNvPr id="75" name="Google Shape;1465;p52">
              <a:extLst>
                <a:ext uri="{FF2B5EF4-FFF2-40B4-BE49-F238E27FC236}">
                  <a16:creationId xmlns:a16="http://schemas.microsoft.com/office/drawing/2014/main" id="{8023DDBE-C797-C345-A19F-B5AF8D161D4C}"/>
                </a:ext>
              </a:extLst>
            </p:cNvPr>
            <p:cNvSpPr txBox="1"/>
            <p:nvPr/>
          </p:nvSpPr>
          <p:spPr>
            <a:xfrm>
              <a:off x="4277967" y="4199800"/>
              <a:ext cx="3929381" cy="40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r>
                <a:rPr lang="en" sz="3000" kern="0" dirty="0">
                  <a:solidFill>
                    <a:srgbClr val="006CFC"/>
                  </a:solidFill>
                  <a:latin typeface="Open Sans"/>
                  <a:ea typeface="Open Sans"/>
                  <a:cs typeface="Open Sans"/>
                  <a:sym typeface="Open Sans"/>
                </a:rPr>
                <a:t>Cloud Load Balancer</a:t>
              </a:r>
              <a:endParaRPr sz="3000" kern="0" dirty="0">
                <a:solidFill>
                  <a:srgbClr val="006CFC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77" name="Google Shape;1467;p52">
              <a:extLst>
                <a:ext uri="{FF2B5EF4-FFF2-40B4-BE49-F238E27FC236}">
                  <a16:creationId xmlns:a16="http://schemas.microsoft.com/office/drawing/2014/main" id="{540A88A1-A22C-904E-83A4-916E631F3C8C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178688" y="3974391"/>
              <a:ext cx="939544" cy="93954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F0205A2-9C6D-084D-B8EB-5F8F06F1BC14}"/>
              </a:ext>
            </a:extLst>
          </p:cNvPr>
          <p:cNvGrpSpPr/>
          <p:nvPr/>
        </p:nvGrpSpPr>
        <p:grpSpPr>
          <a:xfrm>
            <a:off x="10001598" y="3935429"/>
            <a:ext cx="5019448" cy="939544"/>
            <a:chOff x="3175256" y="5153590"/>
            <a:chExt cx="5019448" cy="939544"/>
          </a:xfrm>
        </p:grpSpPr>
        <p:sp>
          <p:nvSpPr>
            <p:cNvPr id="67" name="Google Shape;1457;p52">
              <a:extLst>
                <a:ext uri="{FF2B5EF4-FFF2-40B4-BE49-F238E27FC236}">
                  <a16:creationId xmlns:a16="http://schemas.microsoft.com/office/drawing/2014/main" id="{E396AC08-F59E-9A4C-908E-BC73E918010D}"/>
                </a:ext>
              </a:extLst>
            </p:cNvPr>
            <p:cNvSpPr txBox="1"/>
            <p:nvPr/>
          </p:nvSpPr>
          <p:spPr>
            <a:xfrm>
              <a:off x="4265323" y="5385933"/>
              <a:ext cx="3929381" cy="40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r>
                <a:rPr lang="en" sz="3000" kern="0" dirty="0">
                  <a:solidFill>
                    <a:srgbClr val="006CFC"/>
                  </a:solidFill>
                  <a:latin typeface="Open Sans"/>
                  <a:ea typeface="Open Sans"/>
                  <a:cs typeface="Open Sans"/>
                  <a:sym typeface="Open Sans"/>
                </a:rPr>
                <a:t>Peering Connection</a:t>
              </a:r>
              <a:endParaRPr sz="3000" kern="0" dirty="0">
                <a:solidFill>
                  <a:srgbClr val="006CFC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78" name="Google Shape;1468;p52">
              <a:extLst>
                <a:ext uri="{FF2B5EF4-FFF2-40B4-BE49-F238E27FC236}">
                  <a16:creationId xmlns:a16="http://schemas.microsoft.com/office/drawing/2014/main" id="{C1DD7CBE-B5C1-694A-9648-04EE09D8B271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175256" y="5153590"/>
              <a:ext cx="939544" cy="93954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CF99147-E177-824A-985D-2C149419A760}"/>
              </a:ext>
            </a:extLst>
          </p:cNvPr>
          <p:cNvGrpSpPr/>
          <p:nvPr/>
        </p:nvGrpSpPr>
        <p:grpSpPr>
          <a:xfrm>
            <a:off x="10001598" y="2756231"/>
            <a:ext cx="5082892" cy="939544"/>
            <a:chOff x="3124456" y="2791606"/>
            <a:chExt cx="5082892" cy="939544"/>
          </a:xfrm>
        </p:grpSpPr>
        <p:sp>
          <p:nvSpPr>
            <p:cNvPr id="65" name="Google Shape;1455;p52">
              <a:extLst>
                <a:ext uri="{FF2B5EF4-FFF2-40B4-BE49-F238E27FC236}">
                  <a16:creationId xmlns:a16="http://schemas.microsoft.com/office/drawing/2014/main" id="{FE04E4D8-10C2-F24E-AB57-3701C1D6B390}"/>
                </a:ext>
              </a:extLst>
            </p:cNvPr>
            <p:cNvSpPr txBox="1"/>
            <p:nvPr/>
          </p:nvSpPr>
          <p:spPr>
            <a:xfrm>
              <a:off x="4277967" y="3017404"/>
              <a:ext cx="3929381" cy="40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r>
                <a:rPr lang="en" sz="3000" kern="0" dirty="0">
                  <a:solidFill>
                    <a:srgbClr val="006CFC"/>
                  </a:solidFill>
                  <a:latin typeface="Open Sans"/>
                  <a:ea typeface="Open Sans"/>
                  <a:cs typeface="Open Sans"/>
                  <a:sym typeface="Open Sans"/>
                </a:rPr>
                <a:t>Direct Connect</a:t>
              </a:r>
              <a:endParaRPr sz="3000" kern="0" dirty="0">
                <a:solidFill>
                  <a:srgbClr val="006CFC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82" name="Google Shape;1472;p52">
              <a:extLst>
                <a:ext uri="{FF2B5EF4-FFF2-40B4-BE49-F238E27FC236}">
                  <a16:creationId xmlns:a16="http://schemas.microsoft.com/office/drawing/2014/main" id="{5165C440-05F2-5941-AA5D-08634AA004CA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3124456" y="2791606"/>
              <a:ext cx="939544" cy="93954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id="{695472A1-4689-BA49-B435-D939AA32F7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052398" y="6297414"/>
            <a:ext cx="939545" cy="939545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32FE7B02-DF6C-8242-8369-6C6CBC66BC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052398" y="7476613"/>
            <a:ext cx="939546" cy="939546"/>
          </a:xfrm>
          <a:prstGeom prst="rect">
            <a:avLst/>
          </a:prstGeom>
        </p:spPr>
      </p:pic>
      <p:sp>
        <p:nvSpPr>
          <p:cNvPr id="83" name="Google Shape;1454;p52">
            <a:extLst>
              <a:ext uri="{FF2B5EF4-FFF2-40B4-BE49-F238E27FC236}">
                <a16:creationId xmlns:a16="http://schemas.microsoft.com/office/drawing/2014/main" id="{E99BC3B0-F3BE-8C49-8DC8-531554FECBFB}"/>
              </a:ext>
            </a:extLst>
          </p:cNvPr>
          <p:cNvSpPr txBox="1"/>
          <p:nvPr/>
        </p:nvSpPr>
        <p:spPr>
          <a:xfrm>
            <a:off x="14724375" y="3010054"/>
            <a:ext cx="3563625" cy="4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88900" defTabSz="914400">
              <a:buClr>
                <a:srgbClr val="3C4043"/>
              </a:buClr>
              <a:buSzPts val="1400"/>
            </a:pPr>
            <a:r>
              <a:rPr lang="en" sz="3000" kern="0" dirty="0">
                <a:solidFill>
                  <a:schemeClr val="bg1">
                    <a:lumMod val="50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- Connectivity</a:t>
            </a:r>
            <a:endParaRPr sz="3000" kern="0" dirty="0">
              <a:solidFill>
                <a:schemeClr val="bg1">
                  <a:lumMod val="50000"/>
                </a:schemeClr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4" name="Google Shape;1454;p52">
            <a:extLst>
              <a:ext uri="{FF2B5EF4-FFF2-40B4-BE49-F238E27FC236}">
                <a16:creationId xmlns:a16="http://schemas.microsoft.com/office/drawing/2014/main" id="{54BD1FE1-C684-B441-96AC-D645B81EDDCD}"/>
              </a:ext>
            </a:extLst>
          </p:cNvPr>
          <p:cNvSpPr txBox="1"/>
          <p:nvPr/>
        </p:nvSpPr>
        <p:spPr>
          <a:xfrm>
            <a:off x="14724375" y="4139343"/>
            <a:ext cx="3563625" cy="4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88900" defTabSz="914400">
              <a:buClr>
                <a:srgbClr val="3C4043"/>
              </a:buClr>
              <a:buSzPts val="1400"/>
            </a:pPr>
            <a:r>
              <a:rPr lang="en" sz="3000" kern="0" dirty="0">
                <a:solidFill>
                  <a:schemeClr val="bg1">
                    <a:lumMod val="50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- Connectivity</a:t>
            </a:r>
            <a:endParaRPr sz="3000" kern="0" dirty="0">
              <a:solidFill>
                <a:schemeClr val="bg1">
                  <a:lumMod val="50000"/>
                </a:schemeClr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5" name="Google Shape;1454;p52">
            <a:extLst>
              <a:ext uri="{FF2B5EF4-FFF2-40B4-BE49-F238E27FC236}">
                <a16:creationId xmlns:a16="http://schemas.microsoft.com/office/drawing/2014/main" id="{F291A2B6-C8A3-B546-98E4-843BCD9E73DD}"/>
              </a:ext>
            </a:extLst>
          </p:cNvPr>
          <p:cNvSpPr txBox="1"/>
          <p:nvPr/>
        </p:nvSpPr>
        <p:spPr>
          <a:xfrm>
            <a:off x="14724375" y="5308275"/>
            <a:ext cx="3563625" cy="4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88900" defTabSz="914400">
              <a:buClr>
                <a:srgbClr val="3C4043"/>
              </a:buClr>
              <a:buSzPts val="1400"/>
            </a:pPr>
            <a:r>
              <a:rPr lang="en" sz="3000" kern="0" dirty="0">
                <a:solidFill>
                  <a:schemeClr val="bg1">
                    <a:lumMod val="50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- Distribution</a:t>
            </a:r>
            <a:endParaRPr sz="3000" kern="0" dirty="0">
              <a:solidFill>
                <a:schemeClr val="bg1">
                  <a:lumMod val="50000"/>
                </a:schemeClr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6" name="Google Shape;1454;p52">
            <a:extLst>
              <a:ext uri="{FF2B5EF4-FFF2-40B4-BE49-F238E27FC236}">
                <a16:creationId xmlns:a16="http://schemas.microsoft.com/office/drawing/2014/main" id="{4B024045-F1DD-3143-B9B9-4EC90B1F3003}"/>
              </a:ext>
            </a:extLst>
          </p:cNvPr>
          <p:cNvSpPr txBox="1"/>
          <p:nvPr/>
        </p:nvSpPr>
        <p:spPr>
          <a:xfrm>
            <a:off x="14775175" y="6585834"/>
            <a:ext cx="3563625" cy="4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88900" defTabSz="914400">
              <a:buClr>
                <a:srgbClr val="3C4043"/>
              </a:buClr>
              <a:buSzPts val="1400"/>
            </a:pPr>
            <a:r>
              <a:rPr lang="en" sz="3000" kern="0" dirty="0">
                <a:solidFill>
                  <a:schemeClr val="bg1">
                    <a:lumMod val="50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- Distribution</a:t>
            </a:r>
            <a:endParaRPr sz="3000" kern="0" dirty="0">
              <a:solidFill>
                <a:schemeClr val="bg1">
                  <a:lumMod val="50000"/>
                </a:schemeClr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7" name="Google Shape;1454;p52">
            <a:extLst>
              <a:ext uri="{FF2B5EF4-FFF2-40B4-BE49-F238E27FC236}">
                <a16:creationId xmlns:a16="http://schemas.microsoft.com/office/drawing/2014/main" id="{8C94EA37-53AD-4141-B866-74B4A4ADDC78}"/>
              </a:ext>
            </a:extLst>
          </p:cNvPr>
          <p:cNvSpPr txBox="1"/>
          <p:nvPr/>
        </p:nvSpPr>
        <p:spPr>
          <a:xfrm>
            <a:off x="14775174" y="7743148"/>
            <a:ext cx="3563625" cy="4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88900" defTabSz="914400">
              <a:buClr>
                <a:srgbClr val="3C4043"/>
              </a:buClr>
              <a:buSzPts val="1400"/>
            </a:pPr>
            <a:r>
              <a:rPr lang="en" sz="3000" kern="0" dirty="0">
                <a:solidFill>
                  <a:schemeClr val="bg1">
                    <a:lumMod val="50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- Distribution</a:t>
            </a:r>
            <a:endParaRPr sz="3000" kern="0" dirty="0">
              <a:solidFill>
                <a:schemeClr val="bg1">
                  <a:lumMod val="50000"/>
                </a:schemeClr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461722242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>
            <a:extLst>
              <a:ext uri="{FF2B5EF4-FFF2-40B4-BE49-F238E27FC236}">
                <a16:creationId xmlns:a16="http://schemas.microsoft.com/office/drawing/2014/main" id="{D1B52C29-B5F8-C949-8FA6-D41EE526E384}"/>
              </a:ext>
            </a:extLst>
          </p:cNvPr>
          <p:cNvSpPr txBox="1"/>
          <p:nvPr/>
        </p:nvSpPr>
        <p:spPr>
          <a:xfrm>
            <a:off x="701609" y="555007"/>
            <a:ext cx="93965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966"/>
            <a:r>
              <a:rPr lang="en-US" altLang="zh-CN" sz="3200" b="1" dirty="0">
                <a:latin typeface="TencentSans W7" panose="020C04030202040F0204" pitchFamily="34" charset="-122"/>
                <a:ea typeface="TencentSans W7" panose="020C04030202040F0204" pitchFamily="34" charset="-122"/>
                <a:cs typeface="Microsoft YaHei Light" charset="-122"/>
                <a:sym typeface="+mn-lt"/>
              </a:rPr>
              <a:t>TCE Storage Service Portfolio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0BD7F392-9128-964A-82AD-0E4A0274A11B}"/>
              </a:ext>
            </a:extLst>
          </p:cNvPr>
          <p:cNvSpPr/>
          <p:nvPr/>
        </p:nvSpPr>
        <p:spPr>
          <a:xfrm>
            <a:off x="0" y="555007"/>
            <a:ext cx="218661" cy="584775"/>
          </a:xfrm>
          <a:prstGeom prst="rect">
            <a:avLst/>
          </a:prstGeom>
          <a:solidFill>
            <a:srgbClr val="006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53D3A79-B158-CC41-93BD-1300919FFA38}"/>
              </a:ext>
            </a:extLst>
          </p:cNvPr>
          <p:cNvSpPr txBox="1"/>
          <p:nvPr/>
        </p:nvSpPr>
        <p:spPr>
          <a:xfrm>
            <a:off x="1835232" y="4673897"/>
            <a:ext cx="2412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N" sz="1800" b="1" dirty="0">
                <a:solidFill>
                  <a:srgbClr val="006CFC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rPr>
              <a:t>Cloud Block Storage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BB5EE379-EA52-564D-AA53-E183AFB58683}"/>
              </a:ext>
            </a:extLst>
          </p:cNvPr>
          <p:cNvSpPr txBox="1"/>
          <p:nvPr/>
        </p:nvSpPr>
        <p:spPr>
          <a:xfrm>
            <a:off x="5704283" y="4673896"/>
            <a:ext cx="2202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N" sz="1800" b="1" dirty="0">
                <a:solidFill>
                  <a:srgbClr val="006CFC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rPr>
              <a:t>Cloud File Storage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98CF2C59-14C0-1940-8C3D-1E3FF7249106}"/>
              </a:ext>
            </a:extLst>
          </p:cNvPr>
          <p:cNvSpPr txBox="1"/>
          <p:nvPr/>
        </p:nvSpPr>
        <p:spPr>
          <a:xfrm>
            <a:off x="9279358" y="4673896"/>
            <a:ext cx="2510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N" sz="1800" b="1" dirty="0">
                <a:solidFill>
                  <a:srgbClr val="006CFC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rPr>
              <a:t>Cloud Object Storage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47075F5B-76A0-5944-A9DE-AF80AB73649E}"/>
              </a:ext>
            </a:extLst>
          </p:cNvPr>
          <p:cNvSpPr txBox="1"/>
          <p:nvPr/>
        </p:nvSpPr>
        <p:spPr>
          <a:xfrm>
            <a:off x="13595376" y="4673896"/>
            <a:ext cx="2117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N" sz="1800" b="1" dirty="0">
                <a:solidFill>
                  <a:srgbClr val="006CFC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rPr>
              <a:t>Cloud Log Service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4C89F3D-1F5F-AD43-8AB5-2D240CA1955A}"/>
              </a:ext>
            </a:extLst>
          </p:cNvPr>
          <p:cNvSpPr txBox="1"/>
          <p:nvPr/>
        </p:nvSpPr>
        <p:spPr>
          <a:xfrm>
            <a:off x="1278168" y="5305341"/>
            <a:ext cx="3598994" cy="254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CN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Elastic Scalability: one single cloud disk can store up to 16 TB of data;</a:t>
            </a:r>
          </a:p>
          <a:p>
            <a:pPr algn="ctr">
              <a:lnSpc>
                <a:spcPct val="150000"/>
              </a:lnSpc>
            </a:pPr>
            <a:r>
              <a:rPr lang="en-CN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Multiple Storage Types:  premium cloud disk, SSD cloud disk;</a:t>
            </a:r>
          </a:p>
          <a:p>
            <a:pPr algn="ctr">
              <a:lnSpc>
                <a:spcPct val="150000"/>
              </a:lnSpc>
            </a:pPr>
            <a:r>
              <a:rPr lang="en-CN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Snapshot Backup;</a:t>
            </a:r>
          </a:p>
          <a:p>
            <a:pPr algn="ctr">
              <a:lnSpc>
                <a:spcPct val="150000"/>
              </a:lnSpc>
            </a:pPr>
            <a:r>
              <a:rPr lang="en-CN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High Stability and Reliability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04A01D5F-7633-8E47-8502-B6CE8457A391}"/>
              </a:ext>
            </a:extLst>
          </p:cNvPr>
          <p:cNvSpPr txBox="1"/>
          <p:nvPr/>
        </p:nvSpPr>
        <p:spPr>
          <a:xfrm>
            <a:off x="5217642" y="5253295"/>
            <a:ext cx="3268616" cy="212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CN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Supports NFS v3.0/4.0 protocols and POSIX APIs;</a:t>
            </a:r>
          </a:p>
          <a:p>
            <a:pPr algn="ctr">
              <a:lnSpc>
                <a:spcPct val="150000"/>
              </a:lnSpc>
            </a:pPr>
            <a:r>
              <a:rPr lang="en-CN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Elastic Capacity and Performance;</a:t>
            </a:r>
          </a:p>
          <a:p>
            <a:pPr algn="ctr">
              <a:lnSpc>
                <a:spcPct val="150000"/>
              </a:lnSpc>
            </a:pPr>
            <a:r>
              <a:rPr lang="en-CN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Permission Management;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7309AA56-7286-6C4A-ACEF-87D098F606BC}"/>
              </a:ext>
            </a:extLst>
          </p:cNvPr>
          <p:cNvSpPr txBox="1"/>
          <p:nvPr/>
        </p:nvSpPr>
        <p:spPr>
          <a:xfrm>
            <a:off x="9167218" y="5237674"/>
            <a:ext cx="3268616" cy="1710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CN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Object Management</a:t>
            </a:r>
          </a:p>
          <a:p>
            <a:pPr algn="ctr">
              <a:lnSpc>
                <a:spcPct val="150000"/>
              </a:lnSpc>
            </a:pPr>
            <a:r>
              <a:rPr lang="en-CN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Supports a variety methods for conducting batch operations on storage objects.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5A0BBE14-B255-8242-AE76-72F7AEE869BE}"/>
              </a:ext>
            </a:extLst>
          </p:cNvPr>
          <p:cNvSpPr txBox="1"/>
          <p:nvPr/>
        </p:nvSpPr>
        <p:spPr>
          <a:xfrm>
            <a:off x="13184152" y="5253295"/>
            <a:ext cx="3268616" cy="212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CN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Real-time Collection: LogListener Collection, API/SDK Collection;</a:t>
            </a:r>
          </a:p>
          <a:p>
            <a:pPr algn="ctr">
              <a:lnSpc>
                <a:spcPct val="150000"/>
              </a:lnSpc>
            </a:pPr>
            <a:r>
              <a:rPr lang="en-CN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Real-time Indexing, Powerful Query Engine, Flexible Queries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EA1A857-92C6-5A4B-B58C-7883DFC9F4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02807" y="2830511"/>
            <a:ext cx="1663699" cy="166369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3C99A525-B40E-ED46-8BA2-4830DFF092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822455" y="2830511"/>
            <a:ext cx="1663699" cy="1663699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BA50868-71A9-0B44-B10B-804125B4D1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73848" y="2830511"/>
            <a:ext cx="1663699" cy="1663699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9286019-752A-704C-AC7F-5E84A1E08B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209798" y="2830512"/>
            <a:ext cx="1663699" cy="166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030991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>
            <a:extLst>
              <a:ext uri="{FF2B5EF4-FFF2-40B4-BE49-F238E27FC236}">
                <a16:creationId xmlns:a16="http://schemas.microsoft.com/office/drawing/2014/main" id="{D1B52C29-B5F8-C949-8FA6-D41EE526E384}"/>
              </a:ext>
            </a:extLst>
          </p:cNvPr>
          <p:cNvSpPr txBox="1"/>
          <p:nvPr/>
        </p:nvSpPr>
        <p:spPr>
          <a:xfrm>
            <a:off x="701609" y="555007"/>
            <a:ext cx="93965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966"/>
            <a:r>
              <a:rPr lang="en-US" altLang="zh-CN" sz="3200" b="1" dirty="0">
                <a:latin typeface="TencentSans W7" panose="020C04030202040F0204" pitchFamily="34" charset="-122"/>
                <a:ea typeface="TencentSans W7" panose="020C04030202040F0204" pitchFamily="34" charset="-122"/>
                <a:cs typeface="Microsoft YaHei Light" charset="-122"/>
                <a:sym typeface="+mn-lt"/>
              </a:rPr>
              <a:t>TCE PaaS available on-premises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0BD7F392-9128-964A-82AD-0E4A0274A11B}"/>
              </a:ext>
            </a:extLst>
          </p:cNvPr>
          <p:cNvSpPr/>
          <p:nvPr/>
        </p:nvSpPr>
        <p:spPr>
          <a:xfrm>
            <a:off x="0" y="555007"/>
            <a:ext cx="218661" cy="584775"/>
          </a:xfrm>
          <a:prstGeom prst="rect">
            <a:avLst/>
          </a:prstGeom>
          <a:solidFill>
            <a:srgbClr val="006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D7E106B-97B5-F545-A7F7-F53CC4D08892}"/>
              </a:ext>
            </a:extLst>
          </p:cNvPr>
          <p:cNvGrpSpPr/>
          <p:nvPr/>
        </p:nvGrpSpPr>
        <p:grpSpPr>
          <a:xfrm>
            <a:off x="685430" y="2362200"/>
            <a:ext cx="3188070" cy="4802230"/>
            <a:chOff x="685430" y="2362200"/>
            <a:chExt cx="3188070" cy="4802230"/>
          </a:xfrm>
        </p:grpSpPr>
        <p:sp>
          <p:nvSpPr>
            <p:cNvPr id="17" name="矩形 15">
              <a:extLst>
                <a:ext uri="{FF2B5EF4-FFF2-40B4-BE49-F238E27FC236}">
                  <a16:creationId xmlns:a16="http://schemas.microsoft.com/office/drawing/2014/main" id="{C0572D4B-C8BD-6B4B-BC70-D1A0903329D5}"/>
                </a:ext>
              </a:extLst>
            </p:cNvPr>
            <p:cNvSpPr/>
            <p:nvPr/>
          </p:nvSpPr>
          <p:spPr>
            <a:xfrm>
              <a:off x="701608" y="2362200"/>
              <a:ext cx="3171891" cy="2914469"/>
            </a:xfrm>
            <a:prstGeom prst="rect">
              <a:avLst/>
            </a:prstGeom>
            <a:solidFill>
              <a:srgbClr val="DFE7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 hangingPunct="1"/>
              <a:endParaRPr kumimoji="1" lang="zh-CN" altLang="en-US" sz="1200" b="0" kern="1200" dirty="0">
                <a:solidFill>
                  <a:srgbClr val="444444"/>
                </a:solidFill>
                <a:latin typeface="FZLanTingHei-R-GBK" panose="02000000000000000000" pitchFamily="2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3" name="矩形 5">
              <a:extLst>
                <a:ext uri="{FF2B5EF4-FFF2-40B4-BE49-F238E27FC236}">
                  <a16:creationId xmlns:a16="http://schemas.microsoft.com/office/drawing/2014/main" id="{A6C613CE-44C8-4347-AA73-4F4AE0B4923F}"/>
                </a:ext>
              </a:extLst>
            </p:cNvPr>
            <p:cNvSpPr/>
            <p:nvPr/>
          </p:nvSpPr>
          <p:spPr>
            <a:xfrm>
              <a:off x="685430" y="5276669"/>
              <a:ext cx="3188070" cy="1887761"/>
            </a:xfrm>
            <a:prstGeom prst="rect">
              <a:avLst/>
            </a:prstGeom>
            <a:solidFill>
              <a:srgbClr val="006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 hangingPunct="1"/>
              <a:endParaRPr kumimoji="1" lang="zh-CN" altLang="en-US" sz="1200" b="0" kern="1200" dirty="0">
                <a:solidFill>
                  <a:prstClr val="white"/>
                </a:solidFill>
                <a:latin typeface="FZLanTingHei-R-GBK" panose="02000000000000000000" pitchFamily="2" charset="-122"/>
                <a:ea typeface="Microsoft YaHei" panose="020B0503020204020204" pitchFamily="34" charset="-122"/>
              </a:endParaRPr>
            </a:p>
          </p:txBody>
        </p:sp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EDD90BA3-4B6C-7644-8DB9-6BFA6706F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669865" y="2835051"/>
              <a:ext cx="1219200" cy="12192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9AFF336-FEBC-7541-8CDB-D152F1CB4E8A}"/>
                </a:ext>
              </a:extLst>
            </p:cNvPr>
            <p:cNvSpPr txBox="1"/>
            <p:nvPr/>
          </p:nvSpPr>
          <p:spPr>
            <a:xfrm>
              <a:off x="937847" y="4249961"/>
              <a:ext cx="269941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N" sz="24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Tencent Kubernetes Engine 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9EC5A1F-5050-1844-9627-E6FE8B4F0E95}"/>
                </a:ext>
              </a:extLst>
            </p:cNvPr>
            <p:cNvSpPr txBox="1"/>
            <p:nvPr/>
          </p:nvSpPr>
          <p:spPr>
            <a:xfrm>
              <a:off x="937847" y="5464431"/>
              <a:ext cx="269941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N" sz="2000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Container management, with TKE support for Docker and Kubernetes.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0F3F98F-75CF-F644-8FF7-FB1AC5528994}"/>
              </a:ext>
            </a:extLst>
          </p:cNvPr>
          <p:cNvGrpSpPr/>
          <p:nvPr/>
        </p:nvGrpSpPr>
        <p:grpSpPr>
          <a:xfrm>
            <a:off x="14463547" y="2362200"/>
            <a:ext cx="3188070" cy="4802230"/>
            <a:chOff x="14463547" y="2362200"/>
            <a:chExt cx="3188070" cy="4802230"/>
          </a:xfrm>
        </p:grpSpPr>
        <p:sp>
          <p:nvSpPr>
            <p:cNvPr id="43" name="矩形 15">
              <a:extLst>
                <a:ext uri="{FF2B5EF4-FFF2-40B4-BE49-F238E27FC236}">
                  <a16:creationId xmlns:a16="http://schemas.microsoft.com/office/drawing/2014/main" id="{47F90ED5-B6CC-894A-9CB6-7A9068781B9F}"/>
                </a:ext>
              </a:extLst>
            </p:cNvPr>
            <p:cNvSpPr/>
            <p:nvPr/>
          </p:nvSpPr>
          <p:spPr>
            <a:xfrm>
              <a:off x="14479725" y="2362200"/>
              <a:ext cx="3171891" cy="2914469"/>
            </a:xfrm>
            <a:prstGeom prst="rect">
              <a:avLst/>
            </a:prstGeom>
            <a:solidFill>
              <a:srgbClr val="DFE7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 hangingPunct="1"/>
              <a:endParaRPr kumimoji="1" lang="zh-CN" altLang="en-US" sz="1200" b="0" kern="1200" dirty="0">
                <a:solidFill>
                  <a:srgbClr val="444444"/>
                </a:solidFill>
                <a:latin typeface="FZLanTingHei-R-GBK" panose="02000000000000000000" pitchFamily="2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4" name="矩形 5">
              <a:extLst>
                <a:ext uri="{FF2B5EF4-FFF2-40B4-BE49-F238E27FC236}">
                  <a16:creationId xmlns:a16="http://schemas.microsoft.com/office/drawing/2014/main" id="{19E84C08-B668-DF4D-A8D9-FA95BD933E56}"/>
                </a:ext>
              </a:extLst>
            </p:cNvPr>
            <p:cNvSpPr/>
            <p:nvPr/>
          </p:nvSpPr>
          <p:spPr>
            <a:xfrm>
              <a:off x="14463547" y="5276669"/>
              <a:ext cx="3188070" cy="1887761"/>
            </a:xfrm>
            <a:prstGeom prst="rect">
              <a:avLst/>
            </a:prstGeom>
            <a:solidFill>
              <a:srgbClr val="006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 hangingPunct="1"/>
              <a:endParaRPr kumimoji="1" lang="zh-CN" altLang="en-US" sz="1200" b="0" kern="1200" dirty="0">
                <a:solidFill>
                  <a:prstClr val="white"/>
                </a:solidFill>
                <a:latin typeface="FZLanTingHei-R-GBK" panose="02000000000000000000" pitchFamily="2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6DE18D0-4210-F34B-A1BE-23669E373239}"/>
                </a:ext>
              </a:extLst>
            </p:cNvPr>
            <p:cNvSpPr txBox="1"/>
            <p:nvPr/>
          </p:nvSpPr>
          <p:spPr>
            <a:xfrm>
              <a:off x="14715964" y="4249961"/>
              <a:ext cx="26994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N" sz="24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CODING DevOps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C12EAC4-9D4A-2E48-9BA4-27C43157380F}"/>
                </a:ext>
              </a:extLst>
            </p:cNvPr>
            <p:cNvSpPr txBox="1"/>
            <p:nvPr/>
          </p:nvSpPr>
          <p:spPr>
            <a:xfrm>
              <a:off x="14715964" y="5464431"/>
              <a:ext cx="2699412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N" sz="2000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Enable companies to more rapidly and reliably build and deliver products using DevOps practices.</a:t>
              </a:r>
            </a:p>
          </p:txBody>
        </p:sp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62C2FD70-1839-A94C-8A77-4E11592D7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5456070" y="2849743"/>
              <a:ext cx="1219200" cy="1219200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C5E752C-8870-7141-B948-D3D58E2A64EF}"/>
              </a:ext>
            </a:extLst>
          </p:cNvPr>
          <p:cNvGrpSpPr/>
          <p:nvPr/>
        </p:nvGrpSpPr>
        <p:grpSpPr>
          <a:xfrm>
            <a:off x="11006885" y="2362200"/>
            <a:ext cx="3188070" cy="4802230"/>
            <a:chOff x="11006885" y="2362200"/>
            <a:chExt cx="3188070" cy="4802230"/>
          </a:xfrm>
        </p:grpSpPr>
        <p:sp>
          <p:nvSpPr>
            <p:cNvPr id="37" name="矩形 15">
              <a:extLst>
                <a:ext uri="{FF2B5EF4-FFF2-40B4-BE49-F238E27FC236}">
                  <a16:creationId xmlns:a16="http://schemas.microsoft.com/office/drawing/2014/main" id="{25CC9B91-CFE4-BF42-9868-8DBE6ECF6AD7}"/>
                </a:ext>
              </a:extLst>
            </p:cNvPr>
            <p:cNvSpPr/>
            <p:nvPr/>
          </p:nvSpPr>
          <p:spPr>
            <a:xfrm>
              <a:off x="11023063" y="2362200"/>
              <a:ext cx="3171891" cy="2914469"/>
            </a:xfrm>
            <a:prstGeom prst="rect">
              <a:avLst/>
            </a:prstGeom>
            <a:solidFill>
              <a:srgbClr val="DFE7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 hangingPunct="1"/>
              <a:endParaRPr kumimoji="1" lang="zh-CN" altLang="en-US" sz="1200" b="0" kern="1200" dirty="0">
                <a:solidFill>
                  <a:srgbClr val="444444"/>
                </a:solidFill>
                <a:latin typeface="FZLanTingHei-R-GBK" panose="02000000000000000000" pitchFamily="2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8" name="矩形 5">
              <a:extLst>
                <a:ext uri="{FF2B5EF4-FFF2-40B4-BE49-F238E27FC236}">
                  <a16:creationId xmlns:a16="http://schemas.microsoft.com/office/drawing/2014/main" id="{F7DEB277-799D-1542-9F9F-0E3C3A0A5CC7}"/>
                </a:ext>
              </a:extLst>
            </p:cNvPr>
            <p:cNvSpPr/>
            <p:nvPr/>
          </p:nvSpPr>
          <p:spPr>
            <a:xfrm>
              <a:off x="11006885" y="5276669"/>
              <a:ext cx="3188070" cy="1887761"/>
            </a:xfrm>
            <a:prstGeom prst="rect">
              <a:avLst/>
            </a:prstGeom>
            <a:solidFill>
              <a:srgbClr val="006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 hangingPunct="1"/>
              <a:endParaRPr kumimoji="1" lang="zh-CN" altLang="en-US" sz="1200" b="0" kern="1200" dirty="0">
                <a:solidFill>
                  <a:prstClr val="white"/>
                </a:solidFill>
                <a:latin typeface="FZLanTingHei-R-GBK" panose="02000000000000000000" pitchFamily="2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A41A511-6F7E-B04A-B874-D15379750195}"/>
                </a:ext>
              </a:extLst>
            </p:cNvPr>
            <p:cNvSpPr txBox="1"/>
            <p:nvPr/>
          </p:nvSpPr>
          <p:spPr>
            <a:xfrm>
              <a:off x="11259302" y="4249961"/>
              <a:ext cx="269941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N" sz="24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Message Queue Ckafka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AC3264F-3271-9148-A6E2-3B3AEC7E713D}"/>
                </a:ext>
              </a:extLst>
            </p:cNvPr>
            <p:cNvSpPr txBox="1"/>
            <p:nvPr/>
          </p:nvSpPr>
          <p:spPr>
            <a:xfrm>
              <a:off x="11259302" y="5464431"/>
              <a:ext cx="2699412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N" sz="2000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Distributed, high-throughput and highly scalable messaging system that compatible with Apache Kafka API.</a:t>
              </a:r>
            </a:p>
          </p:txBody>
        </p:sp>
        <p:pic>
          <p:nvPicPr>
            <p:cNvPr id="49" name="Graphic 48">
              <a:extLst>
                <a:ext uri="{FF2B5EF4-FFF2-40B4-BE49-F238E27FC236}">
                  <a16:creationId xmlns:a16="http://schemas.microsoft.com/office/drawing/2014/main" id="{07C734E8-2377-114F-A62B-A27FAC16E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1999408" y="2849743"/>
              <a:ext cx="1219200" cy="121920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EAE424-47DF-144F-BCC9-8E59116BFDBA}"/>
              </a:ext>
            </a:extLst>
          </p:cNvPr>
          <p:cNvGrpSpPr/>
          <p:nvPr/>
        </p:nvGrpSpPr>
        <p:grpSpPr>
          <a:xfrm>
            <a:off x="7550223" y="2362200"/>
            <a:ext cx="3188070" cy="4802230"/>
            <a:chOff x="7550223" y="2362200"/>
            <a:chExt cx="3188070" cy="4802230"/>
          </a:xfrm>
        </p:grpSpPr>
        <p:sp>
          <p:nvSpPr>
            <p:cNvPr id="30" name="矩形 15">
              <a:extLst>
                <a:ext uri="{FF2B5EF4-FFF2-40B4-BE49-F238E27FC236}">
                  <a16:creationId xmlns:a16="http://schemas.microsoft.com/office/drawing/2014/main" id="{AD3E6E29-986C-0143-9544-DC92BFD91A45}"/>
                </a:ext>
              </a:extLst>
            </p:cNvPr>
            <p:cNvSpPr/>
            <p:nvPr/>
          </p:nvSpPr>
          <p:spPr>
            <a:xfrm>
              <a:off x="7566401" y="2362200"/>
              <a:ext cx="3171891" cy="2914469"/>
            </a:xfrm>
            <a:prstGeom prst="rect">
              <a:avLst/>
            </a:prstGeom>
            <a:solidFill>
              <a:srgbClr val="DFE7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 hangingPunct="1"/>
              <a:endParaRPr kumimoji="1" lang="zh-CN" altLang="en-US" sz="1200" b="0" kern="1200" dirty="0">
                <a:solidFill>
                  <a:srgbClr val="444444"/>
                </a:solidFill>
                <a:latin typeface="FZLanTingHei-R-GBK" panose="02000000000000000000" pitchFamily="2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1" name="矩形 5">
              <a:extLst>
                <a:ext uri="{FF2B5EF4-FFF2-40B4-BE49-F238E27FC236}">
                  <a16:creationId xmlns:a16="http://schemas.microsoft.com/office/drawing/2014/main" id="{268C48A4-8077-574E-9A77-25D53DBD9D55}"/>
                </a:ext>
              </a:extLst>
            </p:cNvPr>
            <p:cNvSpPr/>
            <p:nvPr/>
          </p:nvSpPr>
          <p:spPr>
            <a:xfrm>
              <a:off x="7550223" y="5276669"/>
              <a:ext cx="3188070" cy="1887761"/>
            </a:xfrm>
            <a:prstGeom prst="rect">
              <a:avLst/>
            </a:prstGeom>
            <a:solidFill>
              <a:srgbClr val="006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 hangingPunct="1"/>
              <a:endParaRPr kumimoji="1" lang="zh-CN" altLang="en-US" sz="1200" b="0" kern="1200" dirty="0">
                <a:solidFill>
                  <a:prstClr val="white"/>
                </a:solidFill>
                <a:latin typeface="FZLanTingHei-R-GBK" panose="02000000000000000000" pitchFamily="2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6BCCC69-313B-1342-B1C8-78BA0A095F4A}"/>
                </a:ext>
              </a:extLst>
            </p:cNvPr>
            <p:cNvSpPr txBox="1"/>
            <p:nvPr/>
          </p:nvSpPr>
          <p:spPr>
            <a:xfrm>
              <a:off x="7802640" y="4249961"/>
              <a:ext cx="269941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N" sz="24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Tencent Service Framework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C8D0B1C-87BF-B749-A59C-17DCC020A0FE}"/>
                </a:ext>
              </a:extLst>
            </p:cNvPr>
            <p:cNvSpPr txBox="1"/>
            <p:nvPr/>
          </p:nvSpPr>
          <p:spPr>
            <a:xfrm>
              <a:off x="7802640" y="5464431"/>
              <a:ext cx="2699412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N" sz="2000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Application management platform for microservices, supported Spring Cloud,  Service Mesh.</a:t>
              </a:r>
            </a:p>
          </p:txBody>
        </p:sp>
        <p:pic>
          <p:nvPicPr>
            <p:cNvPr id="54" name="Graphic 53">
              <a:extLst>
                <a:ext uri="{FF2B5EF4-FFF2-40B4-BE49-F238E27FC236}">
                  <a16:creationId xmlns:a16="http://schemas.microsoft.com/office/drawing/2014/main" id="{4D08AA89-26F3-EE47-A5E1-8FE5FDC67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534400" y="2849743"/>
              <a:ext cx="1219200" cy="121920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B4E21A0-934C-C348-801A-8CD895857636}"/>
              </a:ext>
            </a:extLst>
          </p:cNvPr>
          <p:cNvGrpSpPr/>
          <p:nvPr/>
        </p:nvGrpSpPr>
        <p:grpSpPr>
          <a:xfrm>
            <a:off x="4109738" y="2362200"/>
            <a:ext cx="3188070" cy="4802230"/>
            <a:chOff x="4109738" y="2362200"/>
            <a:chExt cx="3188070" cy="4802230"/>
          </a:xfrm>
        </p:grpSpPr>
        <p:sp>
          <p:nvSpPr>
            <p:cNvPr id="22" name="矩形 15">
              <a:extLst>
                <a:ext uri="{FF2B5EF4-FFF2-40B4-BE49-F238E27FC236}">
                  <a16:creationId xmlns:a16="http://schemas.microsoft.com/office/drawing/2014/main" id="{5E3AA39B-0B7A-7C41-8969-EDE26AFB5278}"/>
                </a:ext>
              </a:extLst>
            </p:cNvPr>
            <p:cNvSpPr/>
            <p:nvPr/>
          </p:nvSpPr>
          <p:spPr>
            <a:xfrm>
              <a:off x="4125916" y="2362200"/>
              <a:ext cx="3171891" cy="2914469"/>
            </a:xfrm>
            <a:prstGeom prst="rect">
              <a:avLst/>
            </a:prstGeom>
            <a:solidFill>
              <a:srgbClr val="DFE7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 hangingPunct="1"/>
              <a:endParaRPr kumimoji="1" lang="zh-CN" altLang="en-US" sz="1200" b="0" kern="1200" dirty="0">
                <a:solidFill>
                  <a:srgbClr val="444444"/>
                </a:solidFill>
                <a:latin typeface="FZLanTingHei-R-GBK" panose="02000000000000000000" pitchFamily="2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3" name="矩形 5">
              <a:extLst>
                <a:ext uri="{FF2B5EF4-FFF2-40B4-BE49-F238E27FC236}">
                  <a16:creationId xmlns:a16="http://schemas.microsoft.com/office/drawing/2014/main" id="{08934BA0-A197-3548-838A-7B0B12E02B44}"/>
                </a:ext>
              </a:extLst>
            </p:cNvPr>
            <p:cNvSpPr/>
            <p:nvPr/>
          </p:nvSpPr>
          <p:spPr>
            <a:xfrm>
              <a:off x="4109738" y="5276669"/>
              <a:ext cx="3188070" cy="1887761"/>
            </a:xfrm>
            <a:prstGeom prst="rect">
              <a:avLst/>
            </a:prstGeom>
            <a:solidFill>
              <a:srgbClr val="006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 hangingPunct="1"/>
              <a:endParaRPr kumimoji="1" lang="zh-CN" altLang="en-US" sz="1200" b="0" kern="1200" dirty="0">
                <a:solidFill>
                  <a:prstClr val="white"/>
                </a:solidFill>
                <a:latin typeface="FZLanTingHei-R-GBK" panose="02000000000000000000" pitchFamily="2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C2CD20A-A5F6-FE4F-BBF0-D341DB88296C}"/>
                </a:ext>
              </a:extLst>
            </p:cNvPr>
            <p:cNvSpPr txBox="1"/>
            <p:nvPr/>
          </p:nvSpPr>
          <p:spPr>
            <a:xfrm>
              <a:off x="4362155" y="4249961"/>
              <a:ext cx="26994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N" sz="24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API Gateway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BBC3829-860F-164A-8E2C-AEEC07400B06}"/>
                </a:ext>
              </a:extLst>
            </p:cNvPr>
            <p:cNvSpPr txBox="1"/>
            <p:nvPr/>
          </p:nvSpPr>
          <p:spPr>
            <a:xfrm>
              <a:off x="4362155" y="5464431"/>
              <a:ext cx="269941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N" sz="2000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API hosting service that enables full lifecycle management of APIs.</a:t>
              </a:r>
            </a:p>
          </p:txBody>
        </p:sp>
        <p:pic>
          <p:nvPicPr>
            <p:cNvPr id="55" name="Graphic 54">
              <a:extLst>
                <a:ext uri="{FF2B5EF4-FFF2-40B4-BE49-F238E27FC236}">
                  <a16:creationId xmlns:a16="http://schemas.microsoft.com/office/drawing/2014/main" id="{F1714568-4CCF-AB4E-835F-3FB5C21EEB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102261" y="2849743"/>
              <a:ext cx="1219200" cy="1219200"/>
            </a:xfrm>
            <a:prstGeom prst="rect">
              <a:avLst/>
            </a:prstGeom>
          </p:spPr>
        </p:pic>
      </p:grpSp>
      <p:sp>
        <p:nvSpPr>
          <p:cNvPr id="58" name="TextBox 2">
            <a:extLst>
              <a:ext uri="{FF2B5EF4-FFF2-40B4-BE49-F238E27FC236}">
                <a16:creationId xmlns:a16="http://schemas.microsoft.com/office/drawing/2014/main" id="{EBC51841-4CAF-C543-B6A3-94E5C1F6AF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5349" y="8171405"/>
            <a:ext cx="12717302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/>
            <a:r>
              <a:rPr lang="en-US" altLang="zh-CN" sz="4400" b="1" dirty="0">
                <a:solidFill>
                  <a:srgbClr val="006CFC"/>
                </a:solidFill>
                <a:latin typeface="TencentSans W7" panose="020C04030202040F0204" pitchFamily="34" charset="-122"/>
                <a:ea typeface="TencentSans W7" panose="020C04030202040F0204" pitchFamily="34" charset="-122"/>
                <a:cs typeface="TTTGB Medium" charset="-122"/>
              </a:rPr>
              <a:t>High productivity development</a:t>
            </a:r>
          </a:p>
        </p:txBody>
      </p:sp>
    </p:spTree>
    <p:extLst>
      <p:ext uri="{BB962C8B-B14F-4D97-AF65-F5344CB8AC3E}">
        <p14:creationId xmlns:p14="http://schemas.microsoft.com/office/powerpoint/2010/main" val="72806881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>
            <a:extLst>
              <a:ext uri="{FF2B5EF4-FFF2-40B4-BE49-F238E27FC236}">
                <a16:creationId xmlns:a16="http://schemas.microsoft.com/office/drawing/2014/main" id="{D1B52C29-B5F8-C949-8FA6-D41EE526E384}"/>
              </a:ext>
            </a:extLst>
          </p:cNvPr>
          <p:cNvSpPr txBox="1"/>
          <p:nvPr/>
        </p:nvSpPr>
        <p:spPr>
          <a:xfrm>
            <a:off x="701609" y="555007"/>
            <a:ext cx="10664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966"/>
            <a:r>
              <a:rPr lang="en-US" altLang="zh-CN" sz="3200" b="1" dirty="0">
                <a:latin typeface="TencentSans W7" panose="020C04030202040F0204" pitchFamily="34" charset="-122"/>
                <a:ea typeface="TencentSans W7" panose="020C04030202040F0204" pitchFamily="34" charset="-122"/>
                <a:cs typeface="Microsoft YaHei Light" charset="-122"/>
                <a:sym typeface="+mn-lt"/>
              </a:rPr>
              <a:t>Container Service – TKE (Tencent Kubernetes Engine)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0BD7F392-9128-964A-82AD-0E4A0274A11B}"/>
              </a:ext>
            </a:extLst>
          </p:cNvPr>
          <p:cNvSpPr/>
          <p:nvPr/>
        </p:nvSpPr>
        <p:spPr>
          <a:xfrm>
            <a:off x="0" y="555007"/>
            <a:ext cx="218661" cy="584775"/>
          </a:xfrm>
          <a:prstGeom prst="rect">
            <a:avLst/>
          </a:prstGeom>
          <a:solidFill>
            <a:srgbClr val="006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B94DE5-431B-C54B-84DE-191501D830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131" y="1760090"/>
            <a:ext cx="9135425" cy="327538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D472440-B504-0744-AB9F-C13370A0686E}"/>
              </a:ext>
            </a:extLst>
          </p:cNvPr>
          <p:cNvSpPr/>
          <p:nvPr/>
        </p:nvSpPr>
        <p:spPr>
          <a:xfrm>
            <a:off x="1652025" y="5410216"/>
            <a:ext cx="6388100" cy="3275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11181F"/>
                </a:solidFill>
                <a:latin typeface="Source Sans Pro" panose="020B0503030403020204" pitchFamily="34" charset="0"/>
                <a:ea typeface="微软雅黑" panose="020B0503020204020204" charset="-122"/>
              </a:rPr>
              <a:t>Security and Reliability</a:t>
            </a:r>
            <a:r>
              <a:rPr lang="en-US" altLang="zh-CN" sz="2000" dirty="0">
                <a:solidFill>
                  <a:srgbClr val="11181F"/>
                </a:solidFill>
                <a:latin typeface="Source Sans Pro" panose="020B0503030403020204" pitchFamily="34" charset="0"/>
                <a:ea typeface="微软雅黑" panose="020B0503020204020204" charset="-122"/>
              </a:rPr>
              <a:t>: TKE resides in a dedicated Cloud Virtual Machine(CVM) instance with computing resources exclusive to the tenant.</a:t>
            </a:r>
          </a:p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11181F"/>
                </a:solidFill>
                <a:latin typeface="Source Sans Pro" panose="020B0503030403020204" pitchFamily="34" charset="0"/>
                <a:ea typeface="微软雅黑" panose="020B0503020204020204" charset="-122"/>
              </a:rPr>
              <a:t>Ecosystem and Openness</a:t>
            </a:r>
            <a:r>
              <a:rPr lang="en-US" altLang="zh-CN" sz="2000" dirty="0">
                <a:solidFill>
                  <a:srgbClr val="11181F"/>
                </a:solidFill>
                <a:latin typeface="Source Sans Pro" panose="020B0503030403020204" pitchFamily="34" charset="0"/>
                <a:ea typeface="微软雅黑" panose="020B0503020204020204" charset="-122"/>
              </a:rPr>
              <a:t>: TKE is fully compatible with the entire range of Kubernetes capabilities and has been adapted to Tencent Cloud’s fundamental IaaS capabilities such as CVM, CBS and CLB.</a:t>
            </a:r>
          </a:p>
        </p:txBody>
      </p:sp>
      <p:pic>
        <p:nvPicPr>
          <p:cNvPr id="20484" name="Picture 4">
            <a:extLst>
              <a:ext uri="{FF2B5EF4-FFF2-40B4-BE49-F238E27FC236}">
                <a16:creationId xmlns:a16="http://schemas.microsoft.com/office/drawing/2014/main" id="{59F8EA22-1DAE-E14C-9849-DA31A1551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019" y="1760090"/>
            <a:ext cx="8619181" cy="7047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9940896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>
            <a:extLst>
              <a:ext uri="{FF2B5EF4-FFF2-40B4-BE49-F238E27FC236}">
                <a16:creationId xmlns:a16="http://schemas.microsoft.com/office/drawing/2014/main" id="{D1B52C29-B5F8-C949-8FA6-D41EE526E384}"/>
              </a:ext>
            </a:extLst>
          </p:cNvPr>
          <p:cNvSpPr txBox="1"/>
          <p:nvPr/>
        </p:nvSpPr>
        <p:spPr>
          <a:xfrm>
            <a:off x="701609" y="555007"/>
            <a:ext cx="93965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966"/>
            <a:r>
              <a:rPr lang="en-US" altLang="zh-CN" sz="3200" b="1" dirty="0">
                <a:latin typeface="TencentSans W7" panose="020C04030202040F0204" pitchFamily="34" charset="-122"/>
                <a:ea typeface="TencentSans W7" panose="020C04030202040F0204" pitchFamily="34" charset="-122"/>
                <a:cs typeface="Microsoft YaHei Light" charset="-122"/>
                <a:sym typeface="+mn-lt"/>
              </a:rPr>
              <a:t>TCE PaaS available on-premises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0BD7F392-9128-964A-82AD-0E4A0274A11B}"/>
              </a:ext>
            </a:extLst>
          </p:cNvPr>
          <p:cNvSpPr/>
          <p:nvPr/>
        </p:nvSpPr>
        <p:spPr>
          <a:xfrm>
            <a:off x="0" y="555007"/>
            <a:ext cx="218661" cy="584775"/>
          </a:xfrm>
          <a:prstGeom prst="rect">
            <a:avLst/>
          </a:prstGeom>
          <a:solidFill>
            <a:srgbClr val="006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907E397-96D1-FD48-BEE5-B7C2A1797F0D}"/>
              </a:ext>
            </a:extLst>
          </p:cNvPr>
          <p:cNvGrpSpPr/>
          <p:nvPr/>
        </p:nvGrpSpPr>
        <p:grpSpPr>
          <a:xfrm>
            <a:off x="685430" y="2362200"/>
            <a:ext cx="3188070" cy="4802230"/>
            <a:chOff x="685430" y="2362200"/>
            <a:chExt cx="3188070" cy="4802230"/>
          </a:xfrm>
        </p:grpSpPr>
        <p:sp>
          <p:nvSpPr>
            <p:cNvPr id="17" name="矩形 15">
              <a:extLst>
                <a:ext uri="{FF2B5EF4-FFF2-40B4-BE49-F238E27FC236}">
                  <a16:creationId xmlns:a16="http://schemas.microsoft.com/office/drawing/2014/main" id="{C0572D4B-C8BD-6B4B-BC70-D1A0903329D5}"/>
                </a:ext>
              </a:extLst>
            </p:cNvPr>
            <p:cNvSpPr/>
            <p:nvPr/>
          </p:nvSpPr>
          <p:spPr>
            <a:xfrm>
              <a:off x="701608" y="2362200"/>
              <a:ext cx="3171891" cy="2914469"/>
            </a:xfrm>
            <a:prstGeom prst="rect">
              <a:avLst/>
            </a:prstGeom>
            <a:solidFill>
              <a:srgbClr val="DFE7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 hangingPunct="1"/>
              <a:endParaRPr kumimoji="1" lang="zh-CN" altLang="en-US" sz="1200" b="0" kern="1200" dirty="0">
                <a:solidFill>
                  <a:srgbClr val="444444"/>
                </a:solidFill>
                <a:latin typeface="FZLanTingHei-R-GBK" panose="02000000000000000000" pitchFamily="2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3" name="矩形 5">
              <a:extLst>
                <a:ext uri="{FF2B5EF4-FFF2-40B4-BE49-F238E27FC236}">
                  <a16:creationId xmlns:a16="http://schemas.microsoft.com/office/drawing/2014/main" id="{A6C613CE-44C8-4347-AA73-4F4AE0B4923F}"/>
                </a:ext>
              </a:extLst>
            </p:cNvPr>
            <p:cNvSpPr/>
            <p:nvPr/>
          </p:nvSpPr>
          <p:spPr>
            <a:xfrm>
              <a:off x="685430" y="5276669"/>
              <a:ext cx="3188070" cy="1887761"/>
            </a:xfrm>
            <a:prstGeom prst="rect">
              <a:avLst/>
            </a:prstGeom>
            <a:solidFill>
              <a:srgbClr val="006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 hangingPunct="1"/>
              <a:endParaRPr kumimoji="1" lang="zh-CN" altLang="en-US" sz="1200" b="0" kern="1200" dirty="0">
                <a:solidFill>
                  <a:prstClr val="white"/>
                </a:solidFill>
                <a:latin typeface="FZLanTingHei-R-GBK" panose="02000000000000000000" pitchFamily="2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9AFF336-FEBC-7541-8CDB-D152F1CB4E8A}"/>
                </a:ext>
              </a:extLst>
            </p:cNvPr>
            <p:cNvSpPr txBox="1"/>
            <p:nvPr/>
          </p:nvSpPr>
          <p:spPr>
            <a:xfrm>
              <a:off x="937847" y="4249961"/>
              <a:ext cx="26994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TDSQL</a:t>
              </a:r>
              <a:r>
                <a:rPr lang="zh-CN" altLang="en-US" sz="24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 </a:t>
              </a:r>
              <a:r>
                <a:rPr lang="en-US" altLang="zh-CN" sz="24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for</a:t>
              </a:r>
              <a:r>
                <a:rPr lang="zh-CN" altLang="en-US" sz="24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 </a:t>
              </a:r>
              <a:r>
                <a:rPr lang="en-US" altLang="zh-CN" sz="24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MySQL</a:t>
              </a:r>
              <a:endParaRPr lang="en-CN" sz="24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9EC5A1F-5050-1844-9627-E6FE8B4F0E95}"/>
                </a:ext>
              </a:extLst>
            </p:cNvPr>
            <p:cNvSpPr txBox="1"/>
            <p:nvPr/>
          </p:nvSpPr>
          <p:spPr>
            <a:xfrm>
              <a:off x="937847" y="5464431"/>
              <a:ext cx="2699412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N" sz="2000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A high performing shard-enabled distributed database highly compatible with MySQL and MariaDB.</a:t>
              </a:r>
            </a:p>
          </p:txBody>
        </p:sp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BAE8090C-FDBA-3044-87D2-92B9CF2375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677953" y="2849743"/>
              <a:ext cx="1219200" cy="1219200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2B9A9A1-CF9E-B54A-B5ED-DD19E3AF7351}"/>
              </a:ext>
            </a:extLst>
          </p:cNvPr>
          <p:cNvGrpSpPr/>
          <p:nvPr/>
        </p:nvGrpSpPr>
        <p:grpSpPr>
          <a:xfrm>
            <a:off x="14463547" y="2362200"/>
            <a:ext cx="3188070" cy="4802230"/>
            <a:chOff x="14463547" y="2362200"/>
            <a:chExt cx="3188070" cy="4802230"/>
          </a:xfrm>
        </p:grpSpPr>
        <p:sp>
          <p:nvSpPr>
            <p:cNvPr id="43" name="矩形 15">
              <a:extLst>
                <a:ext uri="{FF2B5EF4-FFF2-40B4-BE49-F238E27FC236}">
                  <a16:creationId xmlns:a16="http://schemas.microsoft.com/office/drawing/2014/main" id="{47F90ED5-B6CC-894A-9CB6-7A9068781B9F}"/>
                </a:ext>
              </a:extLst>
            </p:cNvPr>
            <p:cNvSpPr/>
            <p:nvPr/>
          </p:nvSpPr>
          <p:spPr>
            <a:xfrm>
              <a:off x="14479725" y="2362200"/>
              <a:ext cx="3171891" cy="2914469"/>
            </a:xfrm>
            <a:prstGeom prst="rect">
              <a:avLst/>
            </a:prstGeom>
            <a:solidFill>
              <a:srgbClr val="DFE7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 hangingPunct="1"/>
              <a:endParaRPr kumimoji="1" lang="zh-CN" altLang="en-US" sz="1200" b="0" kern="1200" dirty="0">
                <a:solidFill>
                  <a:srgbClr val="444444"/>
                </a:solidFill>
                <a:latin typeface="FZLanTingHei-R-GBK" panose="02000000000000000000" pitchFamily="2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4" name="矩形 5">
              <a:extLst>
                <a:ext uri="{FF2B5EF4-FFF2-40B4-BE49-F238E27FC236}">
                  <a16:creationId xmlns:a16="http://schemas.microsoft.com/office/drawing/2014/main" id="{19E84C08-B668-DF4D-A8D9-FA95BD933E56}"/>
                </a:ext>
              </a:extLst>
            </p:cNvPr>
            <p:cNvSpPr/>
            <p:nvPr/>
          </p:nvSpPr>
          <p:spPr>
            <a:xfrm>
              <a:off x="14463547" y="5276669"/>
              <a:ext cx="3188070" cy="1887761"/>
            </a:xfrm>
            <a:prstGeom prst="rect">
              <a:avLst/>
            </a:prstGeom>
            <a:solidFill>
              <a:srgbClr val="006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 hangingPunct="1"/>
              <a:endParaRPr kumimoji="1" lang="zh-CN" altLang="en-US" sz="1200" b="0" kern="1200" dirty="0">
                <a:solidFill>
                  <a:prstClr val="white"/>
                </a:solidFill>
                <a:latin typeface="FZLanTingHei-R-GBK" panose="02000000000000000000" pitchFamily="2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6DE18D0-4210-F34B-A1BE-23669E373239}"/>
                </a:ext>
              </a:extLst>
            </p:cNvPr>
            <p:cNvSpPr txBox="1"/>
            <p:nvPr/>
          </p:nvSpPr>
          <p:spPr>
            <a:xfrm>
              <a:off x="14715964" y="4249961"/>
              <a:ext cx="269941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N" sz="24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TencentDB for MongoDB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C12EAC4-9D4A-2E48-9BA4-27C43157380F}"/>
                </a:ext>
              </a:extLst>
            </p:cNvPr>
            <p:cNvSpPr txBox="1"/>
            <p:nvPr/>
          </p:nvSpPr>
          <p:spPr>
            <a:xfrm>
              <a:off x="14715964" y="5464431"/>
              <a:ext cx="2699412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N" sz="2000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A stable, secure and high-performance document database compatible with MongoDB.</a:t>
              </a:r>
            </a:p>
          </p:txBody>
        </p:sp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3209EC39-A60F-0941-B6EF-75DC36036E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5456070" y="2849743"/>
              <a:ext cx="1219200" cy="1219200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D4EA86B-083D-E149-9A8F-4FFC948ADDBB}"/>
              </a:ext>
            </a:extLst>
          </p:cNvPr>
          <p:cNvGrpSpPr/>
          <p:nvPr/>
        </p:nvGrpSpPr>
        <p:grpSpPr>
          <a:xfrm>
            <a:off x="4109738" y="2362200"/>
            <a:ext cx="3188070" cy="4802230"/>
            <a:chOff x="4109738" y="2362200"/>
            <a:chExt cx="3188070" cy="4802230"/>
          </a:xfrm>
        </p:grpSpPr>
        <p:sp>
          <p:nvSpPr>
            <p:cNvPr id="22" name="矩形 15">
              <a:extLst>
                <a:ext uri="{FF2B5EF4-FFF2-40B4-BE49-F238E27FC236}">
                  <a16:creationId xmlns:a16="http://schemas.microsoft.com/office/drawing/2014/main" id="{5E3AA39B-0B7A-7C41-8969-EDE26AFB5278}"/>
                </a:ext>
              </a:extLst>
            </p:cNvPr>
            <p:cNvSpPr/>
            <p:nvPr/>
          </p:nvSpPr>
          <p:spPr>
            <a:xfrm>
              <a:off x="4125916" y="2362200"/>
              <a:ext cx="3171891" cy="2914469"/>
            </a:xfrm>
            <a:prstGeom prst="rect">
              <a:avLst/>
            </a:prstGeom>
            <a:solidFill>
              <a:srgbClr val="DFE7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 hangingPunct="1"/>
              <a:endParaRPr kumimoji="1" lang="zh-CN" altLang="en-US" sz="1200" b="0" kern="1200" dirty="0">
                <a:solidFill>
                  <a:srgbClr val="444444"/>
                </a:solidFill>
                <a:latin typeface="FZLanTingHei-R-GBK" panose="02000000000000000000" pitchFamily="2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3" name="矩形 5">
              <a:extLst>
                <a:ext uri="{FF2B5EF4-FFF2-40B4-BE49-F238E27FC236}">
                  <a16:creationId xmlns:a16="http://schemas.microsoft.com/office/drawing/2014/main" id="{08934BA0-A197-3548-838A-7B0B12E02B44}"/>
                </a:ext>
              </a:extLst>
            </p:cNvPr>
            <p:cNvSpPr/>
            <p:nvPr/>
          </p:nvSpPr>
          <p:spPr>
            <a:xfrm>
              <a:off x="4109738" y="5276669"/>
              <a:ext cx="3188070" cy="1887761"/>
            </a:xfrm>
            <a:prstGeom prst="rect">
              <a:avLst/>
            </a:prstGeom>
            <a:solidFill>
              <a:srgbClr val="006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 hangingPunct="1"/>
              <a:endParaRPr kumimoji="1" lang="zh-CN" altLang="en-US" sz="1200" b="0" kern="1200" dirty="0">
                <a:solidFill>
                  <a:prstClr val="white"/>
                </a:solidFill>
                <a:latin typeface="FZLanTingHei-R-GBK" panose="02000000000000000000" pitchFamily="2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C2CD20A-A5F6-FE4F-BBF0-D341DB88296C}"/>
                </a:ext>
              </a:extLst>
            </p:cNvPr>
            <p:cNvSpPr txBox="1"/>
            <p:nvPr/>
          </p:nvSpPr>
          <p:spPr>
            <a:xfrm>
              <a:off x="4362155" y="4249961"/>
              <a:ext cx="269941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N" sz="24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TDSQL for PostgreSQL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BBC3829-860F-164A-8E2C-AEEC07400B06}"/>
                </a:ext>
              </a:extLst>
            </p:cNvPr>
            <p:cNvSpPr txBox="1"/>
            <p:nvPr/>
          </p:nvSpPr>
          <p:spPr>
            <a:xfrm>
              <a:off x="4362155" y="5464431"/>
              <a:ext cx="2699412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N" sz="2000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A powerful database ideal for handling complex SQL processing in OLTP wordloads.</a:t>
              </a:r>
            </a:p>
          </p:txBody>
        </p:sp>
        <p:pic>
          <p:nvPicPr>
            <p:cNvPr id="39" name="Graphic 38">
              <a:extLst>
                <a:ext uri="{FF2B5EF4-FFF2-40B4-BE49-F238E27FC236}">
                  <a16:creationId xmlns:a16="http://schemas.microsoft.com/office/drawing/2014/main" id="{7A33EBBF-67E4-F748-ABD3-6FE246E18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102261" y="2849743"/>
              <a:ext cx="1219200" cy="1219200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5595396-67AC-DE4C-AC62-1B218711ED92}"/>
              </a:ext>
            </a:extLst>
          </p:cNvPr>
          <p:cNvGrpSpPr/>
          <p:nvPr/>
        </p:nvGrpSpPr>
        <p:grpSpPr>
          <a:xfrm>
            <a:off x="11006885" y="2362200"/>
            <a:ext cx="3188070" cy="4802230"/>
            <a:chOff x="11006885" y="2362200"/>
            <a:chExt cx="3188070" cy="4802230"/>
          </a:xfrm>
        </p:grpSpPr>
        <p:sp>
          <p:nvSpPr>
            <p:cNvPr id="37" name="矩形 15">
              <a:extLst>
                <a:ext uri="{FF2B5EF4-FFF2-40B4-BE49-F238E27FC236}">
                  <a16:creationId xmlns:a16="http://schemas.microsoft.com/office/drawing/2014/main" id="{25CC9B91-CFE4-BF42-9868-8DBE6ECF6AD7}"/>
                </a:ext>
              </a:extLst>
            </p:cNvPr>
            <p:cNvSpPr/>
            <p:nvPr/>
          </p:nvSpPr>
          <p:spPr>
            <a:xfrm>
              <a:off x="11023063" y="2362200"/>
              <a:ext cx="3171891" cy="2914469"/>
            </a:xfrm>
            <a:prstGeom prst="rect">
              <a:avLst/>
            </a:prstGeom>
            <a:solidFill>
              <a:srgbClr val="DFE7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 hangingPunct="1"/>
              <a:endParaRPr kumimoji="1" lang="zh-CN" altLang="en-US" sz="1200" b="0" kern="1200" dirty="0">
                <a:solidFill>
                  <a:srgbClr val="444444"/>
                </a:solidFill>
                <a:latin typeface="FZLanTingHei-R-GBK" panose="02000000000000000000" pitchFamily="2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8" name="矩形 5">
              <a:extLst>
                <a:ext uri="{FF2B5EF4-FFF2-40B4-BE49-F238E27FC236}">
                  <a16:creationId xmlns:a16="http://schemas.microsoft.com/office/drawing/2014/main" id="{F7DEB277-799D-1542-9F9F-0E3C3A0A5CC7}"/>
                </a:ext>
              </a:extLst>
            </p:cNvPr>
            <p:cNvSpPr/>
            <p:nvPr/>
          </p:nvSpPr>
          <p:spPr>
            <a:xfrm>
              <a:off x="11006885" y="5276669"/>
              <a:ext cx="3188070" cy="1887761"/>
            </a:xfrm>
            <a:prstGeom prst="rect">
              <a:avLst/>
            </a:prstGeom>
            <a:solidFill>
              <a:srgbClr val="006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 hangingPunct="1"/>
              <a:endParaRPr kumimoji="1" lang="zh-CN" altLang="en-US" sz="1200" b="0" kern="1200" dirty="0">
                <a:solidFill>
                  <a:prstClr val="white"/>
                </a:solidFill>
                <a:latin typeface="FZLanTingHei-R-GBK" panose="02000000000000000000" pitchFamily="2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A41A511-6F7E-B04A-B874-D15379750195}"/>
                </a:ext>
              </a:extLst>
            </p:cNvPr>
            <p:cNvSpPr txBox="1"/>
            <p:nvPr/>
          </p:nvSpPr>
          <p:spPr>
            <a:xfrm>
              <a:off x="11259302" y="4249961"/>
              <a:ext cx="269941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N" sz="24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TencentDB for CTSDB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AC3264F-3271-9148-A6E2-3B3AEC7E713D}"/>
                </a:ext>
              </a:extLst>
            </p:cNvPr>
            <p:cNvSpPr txBox="1"/>
            <p:nvPr/>
          </p:nvSpPr>
          <p:spPr>
            <a:xfrm>
              <a:off x="11259302" y="5464431"/>
              <a:ext cx="269941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N" sz="2000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A stable, reliable, and cost-effective online high-performance time series database service.</a:t>
              </a:r>
            </a:p>
          </p:txBody>
        </p:sp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id="{2190F577-3CE2-2E48-B0AA-B4C5933ED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1999408" y="2849743"/>
              <a:ext cx="1219200" cy="121920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7A3297D-2F81-3648-BE1E-72B14E367769}"/>
              </a:ext>
            </a:extLst>
          </p:cNvPr>
          <p:cNvGrpSpPr/>
          <p:nvPr/>
        </p:nvGrpSpPr>
        <p:grpSpPr>
          <a:xfrm>
            <a:off x="7550223" y="2362200"/>
            <a:ext cx="3188070" cy="4802230"/>
            <a:chOff x="7550223" y="2362200"/>
            <a:chExt cx="3188070" cy="4802230"/>
          </a:xfrm>
        </p:grpSpPr>
        <p:sp>
          <p:nvSpPr>
            <p:cNvPr id="30" name="矩形 15">
              <a:extLst>
                <a:ext uri="{FF2B5EF4-FFF2-40B4-BE49-F238E27FC236}">
                  <a16:creationId xmlns:a16="http://schemas.microsoft.com/office/drawing/2014/main" id="{AD3E6E29-986C-0143-9544-DC92BFD91A45}"/>
                </a:ext>
              </a:extLst>
            </p:cNvPr>
            <p:cNvSpPr/>
            <p:nvPr/>
          </p:nvSpPr>
          <p:spPr>
            <a:xfrm>
              <a:off x="7566401" y="2362200"/>
              <a:ext cx="3171891" cy="2914469"/>
            </a:xfrm>
            <a:prstGeom prst="rect">
              <a:avLst/>
            </a:prstGeom>
            <a:solidFill>
              <a:srgbClr val="DFE7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 hangingPunct="1"/>
              <a:endParaRPr kumimoji="1" lang="zh-CN" altLang="en-US" sz="1200" b="0" kern="1200" dirty="0">
                <a:solidFill>
                  <a:srgbClr val="444444"/>
                </a:solidFill>
                <a:latin typeface="FZLanTingHei-R-GBK" panose="02000000000000000000" pitchFamily="2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1" name="矩形 5">
              <a:extLst>
                <a:ext uri="{FF2B5EF4-FFF2-40B4-BE49-F238E27FC236}">
                  <a16:creationId xmlns:a16="http://schemas.microsoft.com/office/drawing/2014/main" id="{268C48A4-8077-574E-9A77-25D53DBD9D55}"/>
                </a:ext>
              </a:extLst>
            </p:cNvPr>
            <p:cNvSpPr/>
            <p:nvPr/>
          </p:nvSpPr>
          <p:spPr>
            <a:xfrm>
              <a:off x="7550223" y="5276669"/>
              <a:ext cx="3188070" cy="1887761"/>
            </a:xfrm>
            <a:prstGeom prst="rect">
              <a:avLst/>
            </a:prstGeom>
            <a:solidFill>
              <a:srgbClr val="006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 hangingPunct="1"/>
              <a:endParaRPr kumimoji="1" lang="zh-CN" altLang="en-US" sz="1200" b="0" kern="1200" dirty="0">
                <a:solidFill>
                  <a:prstClr val="white"/>
                </a:solidFill>
                <a:latin typeface="FZLanTingHei-R-GBK" panose="02000000000000000000" pitchFamily="2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6BCCC69-313B-1342-B1C8-78BA0A095F4A}"/>
                </a:ext>
              </a:extLst>
            </p:cNvPr>
            <p:cNvSpPr txBox="1"/>
            <p:nvPr/>
          </p:nvSpPr>
          <p:spPr>
            <a:xfrm>
              <a:off x="7802640" y="4249961"/>
              <a:ext cx="269941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N" sz="24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TencentDB for Redis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C8D0B1C-87BF-B749-A59C-17DCC020A0FE}"/>
                </a:ext>
              </a:extLst>
            </p:cNvPr>
            <p:cNvSpPr txBox="1"/>
            <p:nvPr/>
          </p:nvSpPr>
          <p:spPr>
            <a:xfrm>
              <a:off x="7802640" y="5464431"/>
              <a:ext cx="269941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N" sz="2000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A Redis-compatible elastic caching and storage service.</a:t>
              </a:r>
            </a:p>
          </p:txBody>
        </p:sp>
        <p:pic>
          <p:nvPicPr>
            <p:cNvPr id="45" name="Graphic 44">
              <a:extLst>
                <a:ext uri="{FF2B5EF4-FFF2-40B4-BE49-F238E27FC236}">
                  <a16:creationId xmlns:a16="http://schemas.microsoft.com/office/drawing/2014/main" id="{0669E39A-B21F-6D4F-89A6-C5327E107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542746" y="2849743"/>
              <a:ext cx="1219200" cy="1219200"/>
            </a:xfrm>
            <a:prstGeom prst="rect">
              <a:avLst/>
            </a:prstGeom>
          </p:spPr>
        </p:pic>
      </p:grpSp>
      <p:sp>
        <p:nvSpPr>
          <p:cNvPr id="50" name="TextBox 2">
            <a:extLst>
              <a:ext uri="{FF2B5EF4-FFF2-40B4-BE49-F238E27FC236}">
                <a16:creationId xmlns:a16="http://schemas.microsoft.com/office/drawing/2014/main" id="{3F4AC717-D6EF-D143-968E-D12F847440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5349" y="8171405"/>
            <a:ext cx="12717302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/>
            <a:r>
              <a:rPr lang="en-US" altLang="zh-CN" sz="4400" b="1" dirty="0">
                <a:solidFill>
                  <a:srgbClr val="006CFC"/>
                </a:solidFill>
                <a:latin typeface="TencentSans W7" panose="020C04030202040F0204" pitchFamily="34" charset="-122"/>
                <a:ea typeface="TencentSans W7" panose="020C04030202040F0204" pitchFamily="34" charset="-122"/>
                <a:cs typeface="TTTGB Medium" charset="-122"/>
              </a:rPr>
              <a:t>High performance database services</a:t>
            </a:r>
          </a:p>
        </p:txBody>
      </p:sp>
    </p:spTree>
    <p:extLst>
      <p:ext uri="{BB962C8B-B14F-4D97-AF65-F5344CB8AC3E}">
        <p14:creationId xmlns:p14="http://schemas.microsoft.com/office/powerpoint/2010/main" val="189488359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>
            <a:extLst>
              <a:ext uri="{FF2B5EF4-FFF2-40B4-BE49-F238E27FC236}">
                <a16:creationId xmlns:a16="http://schemas.microsoft.com/office/drawing/2014/main" id="{D1B52C29-B5F8-C949-8FA6-D41EE526E384}"/>
              </a:ext>
            </a:extLst>
          </p:cNvPr>
          <p:cNvSpPr txBox="1"/>
          <p:nvPr/>
        </p:nvSpPr>
        <p:spPr>
          <a:xfrm>
            <a:off x="701609" y="555007"/>
            <a:ext cx="105576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966"/>
            <a:r>
              <a:rPr lang="en-US" altLang="zh-CN" sz="3200" b="1" dirty="0">
                <a:latin typeface="TencentSans W7" panose="020C04030202040F0204" pitchFamily="34" charset="-122"/>
                <a:ea typeface="TencentSans W7" panose="020C04030202040F0204" pitchFamily="34" charset="-122"/>
                <a:cs typeface="Microsoft YaHei Light" charset="-122"/>
                <a:sym typeface="+mn-lt"/>
              </a:rPr>
              <a:t>TCE Security Services available on-premises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0BD7F392-9128-964A-82AD-0E4A0274A11B}"/>
              </a:ext>
            </a:extLst>
          </p:cNvPr>
          <p:cNvSpPr/>
          <p:nvPr/>
        </p:nvSpPr>
        <p:spPr>
          <a:xfrm>
            <a:off x="0" y="555007"/>
            <a:ext cx="218661" cy="584775"/>
          </a:xfrm>
          <a:prstGeom prst="rect">
            <a:avLst/>
          </a:prstGeom>
          <a:solidFill>
            <a:srgbClr val="006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813932-15E0-7C46-9510-7CF9FF875E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1300" y="1139782"/>
            <a:ext cx="14236700" cy="8696977"/>
          </a:xfrm>
          <a:prstGeom prst="rect">
            <a:avLst/>
          </a:prstGeom>
        </p:spPr>
      </p:pic>
      <p:sp>
        <p:nvSpPr>
          <p:cNvPr id="178" name="Rectangle 177">
            <a:extLst>
              <a:ext uri="{FF2B5EF4-FFF2-40B4-BE49-F238E27FC236}">
                <a16:creationId xmlns:a16="http://schemas.microsoft.com/office/drawing/2014/main" id="{56A9A3FD-442D-554B-B1B5-F7E3BFB458B8}"/>
              </a:ext>
            </a:extLst>
          </p:cNvPr>
          <p:cNvSpPr/>
          <p:nvPr/>
        </p:nvSpPr>
        <p:spPr>
          <a:xfrm>
            <a:off x="476250" y="1139782"/>
            <a:ext cx="3892550" cy="8353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11181F"/>
                </a:solidFill>
                <a:latin typeface="Source Sans Pro" panose="020B0503030403020204" pitchFamily="34" charset="0"/>
                <a:ea typeface="微软雅黑" panose="020B0503020204020204" charset="-122"/>
              </a:rPr>
              <a:t>On-premises</a:t>
            </a:r>
            <a:r>
              <a:rPr lang="en-US" altLang="zh-CN" sz="2000" dirty="0">
                <a:solidFill>
                  <a:srgbClr val="11181F"/>
                </a:solidFill>
                <a:latin typeface="Source Sans Pro" panose="020B0503030403020204" pitchFamily="34" charset="0"/>
                <a:ea typeface="微软雅黑" panose="020B0503020204020204" charset="-122"/>
              </a:rPr>
              <a:t>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11181F"/>
                </a:solidFill>
                <a:latin typeface="Source Sans Pro" panose="020B0503030403020204" pitchFamily="34" charset="0"/>
                <a:ea typeface="微软雅黑" panose="020B0503020204020204" charset="-122"/>
              </a:rPr>
              <a:t>Web Application Firewall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11181F"/>
                </a:solidFill>
                <a:latin typeface="Source Sans Pro" panose="020B0503030403020204" pitchFamily="34" charset="0"/>
                <a:ea typeface="微软雅黑" panose="020B0503020204020204" charset="-122"/>
              </a:rPr>
              <a:t>Cloud Workload Protection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11181F"/>
                </a:solidFill>
                <a:latin typeface="Source Sans Pro" panose="020B0503030403020204" pitchFamily="34" charset="0"/>
                <a:ea typeface="微软雅黑" panose="020B0503020204020204" charset="-122"/>
              </a:rPr>
              <a:t>Network Threat Analysis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11181F"/>
                </a:solidFill>
                <a:latin typeface="Source Sans Pro" panose="020B0503030403020204" pitchFamily="34" charset="0"/>
                <a:ea typeface="微软雅黑" panose="020B0503020204020204" charset="-122"/>
              </a:rPr>
              <a:t>Network Intrusion Prevention System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11181F"/>
                </a:solidFill>
                <a:latin typeface="Source Sans Pro" panose="020B0503030403020204" pitchFamily="34" charset="0"/>
                <a:ea typeface="微软雅黑" panose="020B0503020204020204" charset="-122"/>
              </a:rPr>
              <a:t>Vulnerability Scanning System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11181F"/>
                </a:solidFill>
                <a:latin typeface="Source Sans Pro" panose="020B0503030403020204" pitchFamily="34" charset="0"/>
                <a:ea typeface="微软雅黑" panose="020B0503020204020204" charset="-122"/>
              </a:rPr>
              <a:t>Database Auditing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11181F"/>
                </a:solidFill>
                <a:latin typeface="Source Sans Pro" panose="020B0503030403020204" pitchFamily="34" charset="0"/>
                <a:ea typeface="微软雅黑" panose="020B0503020204020204" charset="-122"/>
              </a:rPr>
              <a:t>Security Operations Center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11181F"/>
                </a:solidFill>
                <a:latin typeface="Source Sans Pro" panose="020B0503030403020204" pitchFamily="34" charset="0"/>
                <a:ea typeface="微软雅黑" panose="020B0503020204020204" charset="-122"/>
              </a:rPr>
              <a:t>VPN Service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2000" dirty="0">
              <a:solidFill>
                <a:srgbClr val="11181F"/>
              </a:solidFill>
              <a:latin typeface="Source Sans Pro" panose="020B0503030403020204" pitchFamily="34" charset="0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11181F"/>
                </a:solidFill>
                <a:latin typeface="Source Sans Pro" panose="020B0503030403020204" pitchFamily="34" charset="0"/>
                <a:ea typeface="微软雅黑" panose="020B0503020204020204" charset="-122"/>
              </a:rPr>
              <a:t>SaaS on Public Cloud</a:t>
            </a:r>
            <a:r>
              <a:rPr lang="en-US" altLang="zh-CN" sz="2000" dirty="0">
                <a:solidFill>
                  <a:srgbClr val="11181F"/>
                </a:solidFill>
                <a:latin typeface="Source Sans Pro" panose="020B0503030403020204" pitchFamily="34" charset="0"/>
                <a:ea typeface="微软雅黑" panose="020B0503020204020204" charset="-122"/>
              </a:rPr>
              <a:t>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11181F"/>
                </a:solidFill>
                <a:latin typeface="Source Sans Pro" panose="020B0503030403020204" pitchFamily="34" charset="0"/>
                <a:ea typeface="微软雅黑" panose="020B0503020204020204" charset="-122"/>
              </a:rPr>
              <a:t>Anti-DDoS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2000" dirty="0">
              <a:solidFill>
                <a:srgbClr val="11181F"/>
              </a:solidFill>
              <a:latin typeface="Source Sans Pro" panose="020B0503030403020204" pitchFamily="34" charset="0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11181F"/>
                </a:solidFill>
                <a:latin typeface="Source Sans Pro" panose="020B0503030403020204" pitchFamily="34" charset="0"/>
                <a:ea typeface="微软雅黑" panose="020B0503020204020204" charset="-122"/>
              </a:rPr>
              <a:t>Consulting &amp; Expert Services</a:t>
            </a:r>
            <a:r>
              <a:rPr lang="en-US" altLang="zh-CN" sz="2000" dirty="0">
                <a:solidFill>
                  <a:srgbClr val="11181F"/>
                </a:solidFill>
                <a:latin typeface="Source Sans Pro" panose="020B0503030403020204" pitchFamily="34" charset="0"/>
                <a:ea typeface="微软雅黑" panose="020B0503020204020204" charset="-122"/>
              </a:rPr>
              <a:t>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11181F"/>
                </a:solidFill>
                <a:latin typeface="Source Sans Pro" panose="020B0503030403020204" pitchFamily="34" charset="0"/>
                <a:ea typeface="微软雅黑" panose="020B0503020204020204" charset="-122"/>
              </a:rPr>
              <a:t>Compliance Consulting Service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11181F"/>
                </a:solidFill>
                <a:latin typeface="Source Sans Pro" panose="020B0503030403020204" pitchFamily="34" charset="0"/>
                <a:ea typeface="微软雅黑" panose="020B0503020204020204" charset="-122"/>
              </a:rPr>
              <a:t>Penetration and Emergency Response Services</a:t>
            </a:r>
          </a:p>
        </p:txBody>
      </p:sp>
    </p:spTree>
    <p:extLst>
      <p:ext uri="{BB962C8B-B14F-4D97-AF65-F5344CB8AC3E}">
        <p14:creationId xmlns:p14="http://schemas.microsoft.com/office/powerpoint/2010/main" val="529154682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正方形"/>
          <p:cNvSpPr/>
          <p:nvPr/>
        </p:nvSpPr>
        <p:spPr>
          <a:xfrm>
            <a:off x="1673862" y="3176845"/>
            <a:ext cx="1790468" cy="1790467"/>
          </a:xfrm>
          <a:prstGeom prst="rect">
            <a:avLst/>
          </a:prstGeom>
          <a:solidFill>
            <a:srgbClr val="FFFFFF">
              <a:alpha val="9876"/>
            </a:srgbClr>
          </a:solidFill>
          <a:ln w="12700">
            <a:miter lim="400000"/>
          </a:ln>
        </p:spPr>
        <p:txBody>
          <a:bodyPr lIns="38095" tIns="38095" rIns="38095" bIns="38095" anchor="ctr"/>
          <a:lstStyle/>
          <a:p>
            <a:pPr marL="0" marR="0" lvl="0" indent="0" algn="ctr" defTabSz="61904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91" name="正方形"/>
          <p:cNvSpPr/>
          <p:nvPr/>
        </p:nvSpPr>
        <p:spPr>
          <a:xfrm>
            <a:off x="-11882" y="3657303"/>
            <a:ext cx="2981921" cy="2981921"/>
          </a:xfrm>
          <a:prstGeom prst="rect">
            <a:avLst/>
          </a:prstGeom>
          <a:solidFill>
            <a:schemeClr val="bg1">
              <a:alpha val="89983"/>
            </a:schemeClr>
          </a:solidFill>
          <a:ln w="12700">
            <a:miter lim="400000"/>
          </a:ln>
        </p:spPr>
        <p:txBody>
          <a:bodyPr lIns="38095" tIns="38095" rIns="38095" bIns="38095" anchor="ctr"/>
          <a:lstStyle/>
          <a:p>
            <a:pPr marL="0" marR="0" lvl="0" indent="0" algn="ctr" defTabSz="61904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92" name="章节标题文本，100磅，标题字数超过12，折行处理"/>
          <p:cNvSpPr txBox="1"/>
          <p:nvPr/>
        </p:nvSpPr>
        <p:spPr>
          <a:xfrm>
            <a:off x="3959720" y="3813872"/>
            <a:ext cx="11724565" cy="2308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t">
            <a:spAutoFit/>
          </a:bodyPr>
          <a:lstStyle>
            <a:lvl1pPr algn="l" defTabSz="45720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marL="0" marR="0" lvl="0" indent="0" algn="l" defTabSz="68570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49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腾讯体 W7"/>
                <a:ea typeface="腾讯体 W7"/>
                <a:sym typeface="腾讯体 W7"/>
              </a:rPr>
              <a:t>Deep Dive into</a:t>
            </a:r>
          </a:p>
          <a:p>
            <a:pPr marL="0" marR="0" lvl="0" indent="0" algn="l" defTabSz="68570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499" kern="0" dirty="0">
                <a:latin typeface="腾讯体 W7"/>
                <a:ea typeface="腾讯体 W7"/>
              </a:rPr>
              <a:t>Tencent Cloud Enterprise</a:t>
            </a:r>
            <a:endParaRPr kumimoji="0" sz="7499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腾讯体 W7"/>
              <a:ea typeface="腾讯体 W7"/>
              <a:sym typeface="腾讯体 W7"/>
            </a:endParaRPr>
          </a:p>
        </p:txBody>
      </p:sp>
      <p:sp>
        <p:nvSpPr>
          <p:cNvPr id="294" name="正方形"/>
          <p:cNvSpPr/>
          <p:nvPr/>
        </p:nvSpPr>
        <p:spPr>
          <a:xfrm>
            <a:off x="2674283" y="6300971"/>
            <a:ext cx="790139" cy="790139"/>
          </a:xfrm>
          <a:prstGeom prst="rect">
            <a:avLst/>
          </a:prstGeom>
          <a:solidFill>
            <a:srgbClr val="FFFFFF">
              <a:alpha val="49687"/>
            </a:srgbClr>
          </a:solidFill>
          <a:ln w="12700">
            <a:miter lim="400000"/>
          </a:ln>
        </p:spPr>
        <p:txBody>
          <a:bodyPr lIns="38095" tIns="38095" rIns="38095" bIns="38095" anchor="ctr"/>
          <a:lstStyle/>
          <a:p>
            <a:pPr marL="0" marR="0" lvl="0" indent="0" algn="ctr" defTabSz="61904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01">
            <a:extLst>
              <a:ext uri="{FF2B5EF4-FFF2-40B4-BE49-F238E27FC236}">
                <a16:creationId xmlns:a16="http://schemas.microsoft.com/office/drawing/2014/main" id="{F3BBC1C4-6443-5140-A915-EF7AF718F9AE}"/>
              </a:ext>
            </a:extLst>
          </p:cNvPr>
          <p:cNvSpPr txBox="1"/>
          <p:nvPr/>
        </p:nvSpPr>
        <p:spPr>
          <a:xfrm>
            <a:off x="212208" y="4336678"/>
            <a:ext cx="2748928" cy="1861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 algn="l" defTabSz="457200">
              <a:lnSpc>
                <a:spcPct val="80000"/>
              </a:lnSpc>
              <a:defRPr sz="20000" b="0">
                <a:solidFill>
                  <a:schemeClr val="accent1">
                    <a:hueOff val="848127"/>
                    <a:lumOff val="-2947"/>
                  </a:schemeClr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marL="0" marR="0" lvl="0" indent="0" algn="l" defTabSz="685709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999" b="0" i="0" u="none" strike="noStrike" kern="0" cap="none" spc="0" normalizeH="0" baseline="0" noProof="0" dirty="0">
                <a:ln>
                  <a:noFill/>
                </a:ln>
                <a:solidFill>
                  <a:srgbClr val="0060FF"/>
                </a:solidFill>
                <a:effectLst/>
                <a:uLnTx/>
                <a:uFillTx/>
                <a:latin typeface="腾讯体 W7"/>
                <a:ea typeface="腾讯体 W7"/>
                <a:sym typeface="腾讯体 W7"/>
              </a:rPr>
              <a:t>03</a:t>
            </a:r>
            <a:endParaRPr kumimoji="0" sz="14999" b="0" i="0" u="none" strike="noStrike" kern="0" cap="none" spc="0" normalizeH="0" baseline="0" noProof="0" dirty="0">
              <a:ln>
                <a:noFill/>
              </a:ln>
              <a:solidFill>
                <a:srgbClr val="0060FF"/>
              </a:solidFill>
              <a:effectLst/>
              <a:uLnTx/>
              <a:uFillTx/>
              <a:latin typeface="腾讯体 W7"/>
              <a:ea typeface="腾讯体 W7"/>
              <a:sym typeface="腾讯体 W7"/>
            </a:endParaRPr>
          </a:p>
        </p:txBody>
      </p:sp>
    </p:spTree>
    <p:extLst>
      <p:ext uri="{BB962C8B-B14F-4D97-AF65-F5344CB8AC3E}">
        <p14:creationId xmlns:p14="http://schemas.microsoft.com/office/powerpoint/2010/main" val="221844762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正方形"/>
          <p:cNvSpPr/>
          <p:nvPr/>
        </p:nvSpPr>
        <p:spPr>
          <a:xfrm>
            <a:off x="3242705" y="3282798"/>
            <a:ext cx="1790468" cy="1790467"/>
          </a:xfrm>
          <a:prstGeom prst="rect">
            <a:avLst/>
          </a:prstGeom>
          <a:solidFill>
            <a:srgbClr val="FFFFFF">
              <a:alpha val="9876"/>
            </a:srgbClr>
          </a:solidFill>
          <a:ln w="12700">
            <a:miter lim="400000"/>
          </a:ln>
        </p:spPr>
        <p:txBody>
          <a:bodyPr lIns="38095" tIns="38095" rIns="38095" bIns="38095" anchor="ctr"/>
          <a:lstStyle/>
          <a:p>
            <a:pPr algn="ctr" defTabSz="619042" hangingPunct="0"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84" name="正方形"/>
          <p:cNvSpPr/>
          <p:nvPr/>
        </p:nvSpPr>
        <p:spPr>
          <a:xfrm>
            <a:off x="-11882" y="3657303"/>
            <a:ext cx="4507682" cy="2981921"/>
          </a:xfrm>
          <a:prstGeom prst="rect">
            <a:avLst/>
          </a:prstGeom>
          <a:solidFill>
            <a:schemeClr val="bg1">
              <a:alpha val="89983"/>
            </a:schemeClr>
          </a:solidFill>
          <a:ln w="12700">
            <a:miter lim="400000"/>
          </a:ln>
        </p:spPr>
        <p:txBody>
          <a:bodyPr lIns="38095" tIns="38095" rIns="38095" bIns="38095" anchor="ctr"/>
          <a:lstStyle/>
          <a:p>
            <a:pPr algn="ctr" defTabSz="619042" hangingPunct="0"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85" name="章节标题文本，100磅"/>
          <p:cNvSpPr txBox="1"/>
          <p:nvPr/>
        </p:nvSpPr>
        <p:spPr>
          <a:xfrm>
            <a:off x="6633094" y="3054474"/>
            <a:ext cx="8886305" cy="4037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ajor"/>
        </p:style>
        <p:txBody>
          <a:bodyPr wrap="square" lIns="0" tIns="0" rIns="0" bIns="0" anchor="ctr">
            <a:spAutoFit/>
          </a:bodyPr>
          <a:lstStyle>
            <a:lvl1pPr algn="l" defTabSz="45720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marL="771422" indent="-771422" defTabSz="685709" hangingPunct="0">
              <a:lnSpc>
                <a:spcPct val="150000"/>
              </a:lnSpc>
              <a:buFontTx/>
              <a:buAutoNum type="arabicPeriod"/>
              <a:defRPr/>
            </a:pPr>
            <a:r>
              <a:rPr lang="en-US" altLang="zh-CN" sz="4499" kern="0" dirty="0">
                <a:solidFill>
                  <a:schemeClr val="bg1"/>
                </a:solidFill>
                <a:latin typeface="腾讯体 W7"/>
                <a:ea typeface="腾讯体 W7"/>
              </a:rPr>
              <a:t>What is TCE ?</a:t>
            </a:r>
          </a:p>
          <a:p>
            <a:pPr marL="771422" indent="-771422" defTabSz="685709" hangingPunct="0">
              <a:lnSpc>
                <a:spcPct val="150000"/>
              </a:lnSpc>
              <a:buFontTx/>
              <a:buAutoNum type="arabicPeriod"/>
              <a:defRPr/>
            </a:pPr>
            <a:r>
              <a:rPr lang="en-US" altLang="zh-CN" sz="4499" kern="0" dirty="0">
                <a:solidFill>
                  <a:schemeClr val="bg1"/>
                </a:solidFill>
                <a:latin typeface="腾讯体 W7"/>
                <a:ea typeface="腾讯体 W7"/>
              </a:rPr>
              <a:t>TCE Product Portfolio</a:t>
            </a:r>
          </a:p>
          <a:p>
            <a:pPr marL="771422" indent="-771422" defTabSz="685709" hangingPunct="0">
              <a:lnSpc>
                <a:spcPct val="150000"/>
              </a:lnSpc>
              <a:buFontTx/>
              <a:buAutoNum type="arabicPeriod"/>
              <a:defRPr/>
            </a:pPr>
            <a:r>
              <a:rPr lang="en-US" altLang="zh-CN" sz="4499" kern="0" dirty="0">
                <a:solidFill>
                  <a:schemeClr val="bg1"/>
                </a:solidFill>
                <a:latin typeface="腾讯体 W7"/>
                <a:ea typeface="腾讯体 W7"/>
              </a:rPr>
              <a:t>Deep Dive into TCE</a:t>
            </a:r>
          </a:p>
          <a:p>
            <a:pPr marL="771422" indent="-771422" defTabSz="685709" hangingPunct="0">
              <a:lnSpc>
                <a:spcPct val="150000"/>
              </a:lnSpc>
              <a:buFontTx/>
              <a:buAutoNum type="arabicPeriod"/>
              <a:defRPr/>
            </a:pPr>
            <a:r>
              <a:rPr lang="en-US" altLang="zh-CN" sz="4499" kern="0" dirty="0">
                <a:solidFill>
                  <a:schemeClr val="bg1"/>
                </a:solidFill>
                <a:latin typeface="腾讯体 W7"/>
                <a:ea typeface="腾讯体 W7"/>
              </a:rPr>
              <a:t>Disaster Recovery Solution</a:t>
            </a:r>
          </a:p>
        </p:txBody>
      </p:sp>
      <p:sp>
        <p:nvSpPr>
          <p:cNvPr id="286" name="01"/>
          <p:cNvSpPr txBox="1"/>
          <p:nvPr/>
        </p:nvSpPr>
        <p:spPr>
          <a:xfrm>
            <a:off x="212208" y="4709022"/>
            <a:ext cx="4283592" cy="11169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 algn="l" defTabSz="457200">
              <a:lnSpc>
                <a:spcPct val="80000"/>
              </a:lnSpc>
              <a:defRPr sz="20000" b="0">
                <a:solidFill>
                  <a:schemeClr val="accent1">
                    <a:hueOff val="848127"/>
                    <a:lumOff val="-2947"/>
                  </a:schemeClr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defTabSz="685709" hangingPunct="0">
              <a:defRPr/>
            </a:pPr>
            <a:r>
              <a:rPr lang="en-US" sz="8999" kern="0" dirty="0">
                <a:solidFill>
                  <a:srgbClr val="0060FF"/>
                </a:solidFill>
                <a:latin typeface="腾讯体 W7"/>
                <a:ea typeface="腾讯体 W7"/>
              </a:rPr>
              <a:t>Agenda</a:t>
            </a:r>
            <a:endParaRPr sz="8999" kern="0" dirty="0">
              <a:solidFill>
                <a:srgbClr val="0060FF"/>
              </a:solidFill>
              <a:latin typeface="腾讯体 W7"/>
              <a:ea typeface="腾讯体 W7"/>
            </a:endParaRPr>
          </a:p>
        </p:txBody>
      </p:sp>
      <p:sp>
        <p:nvSpPr>
          <p:cNvPr id="287" name="正方形"/>
          <p:cNvSpPr/>
          <p:nvPr/>
        </p:nvSpPr>
        <p:spPr>
          <a:xfrm>
            <a:off x="4137939" y="6300971"/>
            <a:ext cx="790139" cy="790139"/>
          </a:xfrm>
          <a:prstGeom prst="rect">
            <a:avLst/>
          </a:prstGeom>
          <a:solidFill>
            <a:srgbClr val="FFFFFF">
              <a:alpha val="49687"/>
            </a:srgbClr>
          </a:solidFill>
          <a:ln w="12700">
            <a:miter lim="400000"/>
          </a:ln>
        </p:spPr>
        <p:txBody>
          <a:bodyPr lIns="38095" tIns="38095" rIns="38095" bIns="38095" anchor="ctr"/>
          <a:lstStyle/>
          <a:p>
            <a:pPr algn="ctr" defTabSz="619042" hangingPunct="0"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05779F-78F2-D248-B830-2E88AEEB1B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011944" y="6994331"/>
            <a:ext cx="5207725" cy="520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222759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>
            <a:extLst>
              <a:ext uri="{FF2B5EF4-FFF2-40B4-BE49-F238E27FC236}">
                <a16:creationId xmlns:a16="http://schemas.microsoft.com/office/drawing/2014/main" id="{D1B52C29-B5F8-C949-8FA6-D41EE526E384}"/>
              </a:ext>
            </a:extLst>
          </p:cNvPr>
          <p:cNvSpPr txBox="1"/>
          <p:nvPr/>
        </p:nvSpPr>
        <p:spPr>
          <a:xfrm>
            <a:off x="701609" y="555007"/>
            <a:ext cx="93965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966"/>
            <a:r>
              <a:rPr lang="en-US" altLang="zh-CN" sz="3200" b="1" dirty="0">
                <a:latin typeface="TencentSans W7" panose="020C04030202040F0204" pitchFamily="34" charset="-122"/>
                <a:ea typeface="TencentSans W7" panose="020C04030202040F0204" pitchFamily="34" charset="-122"/>
                <a:cs typeface="Microsoft YaHei Light" charset="-122"/>
                <a:sym typeface="+mn-lt"/>
              </a:rPr>
              <a:t>System</a:t>
            </a:r>
            <a:r>
              <a:rPr lang="zh-CN" altLang="en-US" sz="3200" b="1" dirty="0">
                <a:latin typeface="TencentSans W7" panose="020C04030202040F0204" pitchFamily="34" charset="-122"/>
                <a:ea typeface="TencentSans W7" panose="020C04030202040F0204" pitchFamily="34" charset="-122"/>
                <a:cs typeface="Microsoft YaHei Light" charset="-122"/>
                <a:sym typeface="+mn-lt"/>
              </a:rPr>
              <a:t> </a:t>
            </a:r>
            <a:r>
              <a:rPr lang="en-US" altLang="zh-CN" sz="3200" b="1" dirty="0">
                <a:latin typeface="TencentSans W7" panose="020C04030202040F0204" pitchFamily="34" charset="-122"/>
                <a:ea typeface="TencentSans W7" panose="020C04030202040F0204" pitchFamily="34" charset="-122"/>
                <a:cs typeface="Microsoft YaHei Light" charset="-122"/>
                <a:sym typeface="+mn-lt"/>
              </a:rPr>
              <a:t>Architecture</a:t>
            </a:r>
            <a:r>
              <a:rPr lang="zh-CN" altLang="en-US" sz="3200" b="1" dirty="0">
                <a:latin typeface="TencentSans W7" panose="020C04030202040F0204" pitchFamily="34" charset="-122"/>
                <a:ea typeface="TencentSans W7" panose="020C04030202040F0204" pitchFamily="34" charset="-122"/>
                <a:cs typeface="Microsoft YaHei Light" charset="-122"/>
                <a:sym typeface="+mn-lt"/>
              </a:rPr>
              <a:t> </a:t>
            </a:r>
            <a:r>
              <a:rPr lang="en-US" altLang="zh-CN" sz="3200" b="1" dirty="0">
                <a:latin typeface="TencentSans W7" panose="020C04030202040F0204" pitchFamily="34" charset="-122"/>
                <a:ea typeface="TencentSans W7" panose="020C04030202040F0204" pitchFamily="34" charset="-122"/>
                <a:cs typeface="Microsoft YaHei Light" charset="-122"/>
                <a:sym typeface="+mn-lt"/>
              </a:rPr>
              <a:t>of</a:t>
            </a:r>
            <a:r>
              <a:rPr lang="zh-CN" altLang="en-US" sz="3200" b="1" dirty="0">
                <a:latin typeface="TencentSans W7" panose="020C04030202040F0204" pitchFamily="34" charset="-122"/>
                <a:ea typeface="TencentSans W7" panose="020C04030202040F0204" pitchFamily="34" charset="-122"/>
                <a:cs typeface="Microsoft YaHei Light" charset="-122"/>
                <a:sym typeface="+mn-lt"/>
              </a:rPr>
              <a:t> </a:t>
            </a:r>
            <a:r>
              <a:rPr lang="en-US" altLang="zh-CN" sz="3200" b="1" dirty="0">
                <a:latin typeface="TencentSans W7" panose="020C04030202040F0204" pitchFamily="34" charset="-122"/>
                <a:ea typeface="TencentSans W7" panose="020C04030202040F0204" pitchFamily="34" charset="-122"/>
                <a:cs typeface="Microsoft YaHei Light" charset="-122"/>
                <a:sym typeface="+mn-lt"/>
              </a:rPr>
              <a:t>TCE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0BD7F392-9128-964A-82AD-0E4A0274A11B}"/>
              </a:ext>
            </a:extLst>
          </p:cNvPr>
          <p:cNvSpPr/>
          <p:nvPr/>
        </p:nvSpPr>
        <p:spPr>
          <a:xfrm>
            <a:off x="0" y="555007"/>
            <a:ext cx="218661" cy="584775"/>
          </a:xfrm>
          <a:prstGeom prst="rect">
            <a:avLst/>
          </a:prstGeom>
          <a:solidFill>
            <a:srgbClr val="006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C405E7-A2FF-194C-A370-7DA42EE98EFE}"/>
              </a:ext>
            </a:extLst>
          </p:cNvPr>
          <p:cNvGrpSpPr/>
          <p:nvPr/>
        </p:nvGrpSpPr>
        <p:grpSpPr>
          <a:xfrm>
            <a:off x="3747304" y="8482266"/>
            <a:ext cx="10782322" cy="658920"/>
            <a:chOff x="3328204" y="7027849"/>
            <a:chExt cx="10782322" cy="658920"/>
          </a:xfrm>
        </p:grpSpPr>
        <p:sp>
          <p:nvSpPr>
            <p:cNvPr id="53" name="矩形">
              <a:extLst>
                <a:ext uri="{FF2B5EF4-FFF2-40B4-BE49-F238E27FC236}">
                  <a16:creationId xmlns:a16="http://schemas.microsoft.com/office/drawing/2014/main" id="{ACC5C265-19DF-6B45-A008-2EF614354A78}"/>
                </a:ext>
              </a:extLst>
            </p:cNvPr>
            <p:cNvSpPr/>
            <p:nvPr/>
          </p:nvSpPr>
          <p:spPr>
            <a:xfrm>
              <a:off x="3328204" y="7027849"/>
              <a:ext cx="10782322" cy="658920"/>
            </a:xfrm>
            <a:prstGeom prst="rect">
              <a:avLst/>
            </a:prstGeom>
            <a:solidFill>
              <a:srgbClr val="019FD1"/>
            </a:soli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pPr marL="88905" indent="-19051" defTabSz="228612" hangingPunct="0">
                <a:defRPr sz="1800" b="0">
                  <a:solidFill>
                    <a:srgbClr val="03905C">
                      <a:hueOff val="5951419"/>
                      <a:satOff val="32296"/>
                      <a:lumOff val="-4780"/>
                    </a:srgbClr>
                  </a:solidFill>
                  <a:latin typeface="Microsoft YaHei"/>
                  <a:ea typeface="Microsoft YaHei"/>
                  <a:cs typeface="Microsoft YaHei"/>
                  <a:sym typeface="Microsoft YaHei"/>
                </a:defRPr>
              </a:pPr>
              <a:endParaRPr sz="900" kern="0" dirty="0">
                <a:solidFill>
                  <a:srgbClr val="03905C">
                    <a:hueOff val="5951419"/>
                    <a:satOff val="32296"/>
                    <a:lumOff val="-4780"/>
                  </a:srgbClr>
                </a:solidFill>
                <a:latin typeface="FZLanTingHei-R-GBK" panose="02000000000000000000" pitchFamily="2" charset="-122"/>
                <a:ea typeface="Microsoft YaHei" panose="020B0503020204020204" pitchFamily="34" charset="-122"/>
                <a:cs typeface="Microsoft YaHei"/>
                <a:sym typeface="Microsoft YaHei"/>
              </a:endParaRPr>
            </a:p>
          </p:txBody>
        </p:sp>
        <p:sp>
          <p:nvSpPr>
            <p:cNvPr id="55" name="组别标题">
              <a:extLst>
                <a:ext uri="{FF2B5EF4-FFF2-40B4-BE49-F238E27FC236}">
                  <a16:creationId xmlns:a16="http://schemas.microsoft.com/office/drawing/2014/main" id="{7BDDF782-5D43-494C-B7D5-18CB9886BE81}"/>
                </a:ext>
              </a:extLst>
            </p:cNvPr>
            <p:cNvSpPr txBox="1"/>
            <p:nvPr/>
          </p:nvSpPr>
          <p:spPr>
            <a:xfrm>
              <a:off x="3328204" y="7192456"/>
              <a:ext cx="10782322" cy="32970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>
              <a:spAutoFit/>
            </a:bodyPr>
            <a:lstStyle/>
            <a:p>
              <a:pPr algn="ctr" defTabSz="228612" hangingPunct="0">
                <a:lnSpc>
                  <a:spcPts val="2300"/>
                </a:lnSpc>
                <a:defRPr b="0">
                  <a:solidFill>
                    <a:srgbClr val="9A3EF6"/>
                  </a:solidFill>
                  <a:latin typeface="+mn-lt"/>
                  <a:ea typeface="+mn-ea"/>
                  <a:cs typeface="+mn-cs"/>
                  <a:sym typeface="腾讯体 W7"/>
                </a:defRPr>
              </a:pPr>
              <a:r>
                <a:rPr lang="en-US" altLang="zh-CN" sz="1800" kern="0" dirty="0">
                  <a:solidFill>
                    <a:schemeClr val="bg1"/>
                  </a:solidFill>
                  <a:latin typeface="腾讯体 W7"/>
                  <a:ea typeface="腾讯体 W7"/>
                  <a:sym typeface="腾讯体 W7"/>
                </a:rPr>
                <a:t>Physical</a:t>
              </a:r>
              <a:r>
                <a:rPr lang="zh-CN" altLang="en-US" sz="1800" kern="0" dirty="0">
                  <a:solidFill>
                    <a:schemeClr val="bg1"/>
                  </a:solidFill>
                  <a:latin typeface="腾讯体 W7"/>
                  <a:ea typeface="腾讯体 W7"/>
                  <a:sym typeface="腾讯体 W7"/>
                </a:rPr>
                <a:t> </a:t>
              </a:r>
              <a:r>
                <a:rPr lang="en-US" altLang="zh-CN" sz="1800" kern="0" dirty="0">
                  <a:solidFill>
                    <a:schemeClr val="bg1"/>
                  </a:solidFill>
                  <a:latin typeface="腾讯体 W7"/>
                  <a:ea typeface="腾讯体 W7"/>
                  <a:sym typeface="腾讯体 W7"/>
                </a:rPr>
                <a:t>Device Layer: Data Center, Physical Server, Physical Network</a:t>
              </a:r>
              <a:endParaRPr lang="en-US" sz="1800" kern="0" dirty="0">
                <a:solidFill>
                  <a:schemeClr val="bg1"/>
                </a:solidFill>
                <a:latin typeface="腾讯体 W7"/>
                <a:ea typeface="腾讯体 W7"/>
                <a:sym typeface="腾讯体 W7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EB5B61D-E303-3842-A8E1-C744EEC8E400}"/>
              </a:ext>
            </a:extLst>
          </p:cNvPr>
          <p:cNvGrpSpPr/>
          <p:nvPr/>
        </p:nvGrpSpPr>
        <p:grpSpPr>
          <a:xfrm>
            <a:off x="3759200" y="6021611"/>
            <a:ext cx="5486400" cy="2246991"/>
            <a:chOff x="3441700" y="4839610"/>
            <a:chExt cx="5486400" cy="2246991"/>
          </a:xfrm>
        </p:grpSpPr>
        <p:sp>
          <p:nvSpPr>
            <p:cNvPr id="32" name="矩形">
              <a:extLst>
                <a:ext uri="{FF2B5EF4-FFF2-40B4-BE49-F238E27FC236}">
                  <a16:creationId xmlns:a16="http://schemas.microsoft.com/office/drawing/2014/main" id="{9A15223F-4A26-B443-9B11-11AA17430150}"/>
                </a:ext>
              </a:extLst>
            </p:cNvPr>
            <p:cNvSpPr/>
            <p:nvPr/>
          </p:nvSpPr>
          <p:spPr>
            <a:xfrm>
              <a:off x="3441700" y="4839610"/>
              <a:ext cx="5486400" cy="2246991"/>
            </a:xfrm>
            <a:prstGeom prst="rect">
              <a:avLst/>
            </a:prstGeom>
            <a:solidFill>
              <a:srgbClr val="EBEBEB"/>
            </a:soli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pPr marL="88905" indent="-19051" defTabSz="228612" hangingPunct="0">
                <a:defRPr sz="1800" b="0">
                  <a:solidFill>
                    <a:srgbClr val="03905C">
                      <a:hueOff val="5951419"/>
                      <a:satOff val="32296"/>
                      <a:lumOff val="-4780"/>
                    </a:srgbClr>
                  </a:solidFill>
                  <a:latin typeface="Microsoft YaHei"/>
                  <a:ea typeface="Microsoft YaHei"/>
                  <a:cs typeface="Microsoft YaHei"/>
                  <a:sym typeface="Microsoft YaHei"/>
                </a:defRPr>
              </a:pPr>
              <a:endParaRPr sz="900" kern="0" dirty="0">
                <a:solidFill>
                  <a:srgbClr val="03905C">
                    <a:hueOff val="5951419"/>
                    <a:satOff val="32296"/>
                    <a:lumOff val="-4780"/>
                  </a:srgbClr>
                </a:solidFill>
                <a:latin typeface="FZLanTingHei-R-GBK" panose="02000000000000000000" pitchFamily="2" charset="-122"/>
                <a:ea typeface="Microsoft YaHei" panose="020B0503020204020204" pitchFamily="34" charset="-122"/>
                <a:cs typeface="Microsoft YaHei"/>
                <a:sym typeface="Microsoft YaHei"/>
              </a:endParaRPr>
            </a:p>
          </p:txBody>
        </p:sp>
        <p:sp>
          <p:nvSpPr>
            <p:cNvPr id="33" name="组别标题">
              <a:extLst>
                <a:ext uri="{FF2B5EF4-FFF2-40B4-BE49-F238E27FC236}">
                  <a16:creationId xmlns:a16="http://schemas.microsoft.com/office/drawing/2014/main" id="{77063D6A-2D65-6141-9748-D37EDB6224CC}"/>
                </a:ext>
              </a:extLst>
            </p:cNvPr>
            <p:cNvSpPr txBox="1"/>
            <p:nvPr/>
          </p:nvSpPr>
          <p:spPr>
            <a:xfrm>
              <a:off x="3732974" y="4957627"/>
              <a:ext cx="4961392" cy="32970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>
              <a:spAutoFit/>
            </a:bodyPr>
            <a:lstStyle/>
            <a:p>
              <a:pPr algn="ctr" defTabSz="228612" hangingPunct="0">
                <a:lnSpc>
                  <a:spcPts val="2300"/>
                </a:lnSpc>
                <a:defRPr b="0">
                  <a:solidFill>
                    <a:srgbClr val="9A3EF6"/>
                  </a:solidFill>
                  <a:latin typeface="+mn-lt"/>
                  <a:ea typeface="+mn-ea"/>
                  <a:cs typeface="+mn-cs"/>
                  <a:sym typeface="腾讯体 W7"/>
                </a:defRPr>
              </a:pPr>
              <a:r>
                <a:rPr lang="en-US" sz="1800" kern="0" dirty="0">
                  <a:solidFill>
                    <a:schemeClr val="bg1">
                      <a:lumMod val="50000"/>
                    </a:schemeClr>
                  </a:solidFill>
                  <a:latin typeface="腾讯体 W7"/>
                  <a:ea typeface="腾讯体 W7"/>
                  <a:sym typeface="腾讯体 W7"/>
                </a:rPr>
                <a:t>Persistent Storage Layer</a:t>
              </a:r>
            </a:p>
          </p:txBody>
        </p:sp>
        <p:sp>
          <p:nvSpPr>
            <p:cNvPr id="37" name="AI引擎">
              <a:extLst>
                <a:ext uri="{FF2B5EF4-FFF2-40B4-BE49-F238E27FC236}">
                  <a16:creationId xmlns:a16="http://schemas.microsoft.com/office/drawing/2014/main" id="{04473AC3-687A-C547-8C8D-A3CDA54E06F3}"/>
                </a:ext>
              </a:extLst>
            </p:cNvPr>
            <p:cNvSpPr/>
            <p:nvPr/>
          </p:nvSpPr>
          <p:spPr>
            <a:xfrm>
              <a:off x="3594586" y="6266095"/>
              <a:ext cx="1548914" cy="606842"/>
            </a:xfrm>
            <a:prstGeom prst="roundRect">
              <a:avLst>
                <a:gd name="adj" fmla="val 0"/>
              </a:avLst>
            </a:prstGeom>
            <a:solidFill>
              <a:srgbClr val="019FD1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25400" tIns="25400" rIns="25400" bIns="25400" anchor="ctr"/>
            <a:lstStyle>
              <a:lvl1pPr defTabSz="457200">
                <a:defRPr sz="2000" b="0">
                  <a:solidFill>
                    <a:srgbClr val="FFFFFF"/>
                  </a:solidFill>
                  <a:latin typeface="PingFang SC Regular"/>
                  <a:ea typeface="PingFang SC Regular"/>
                  <a:cs typeface="PingFang SC Regular"/>
                  <a:sym typeface="PingFang SC Regular"/>
                </a:defRPr>
              </a:lvl1pPr>
            </a:lstStyle>
            <a:p>
              <a:pPr marL="0" marR="0" lvl="0" indent="0" algn="ctr" defTabSz="457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kern="0" dirty="0" err="1">
                  <a:latin typeface="Source Sans Pro" panose="020B0503030403020204" pitchFamily="34" charset="0"/>
                  <a:ea typeface="Source Sans Pro" panose="020B0503030403020204" pitchFamily="34" charset="0"/>
                </a:rPr>
                <a:t>ZooKeeper</a:t>
              </a:r>
              <a:endParaRPr lang="en-US" sz="1800" kern="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79" name="AI引擎">
              <a:extLst>
                <a:ext uri="{FF2B5EF4-FFF2-40B4-BE49-F238E27FC236}">
                  <a16:creationId xmlns:a16="http://schemas.microsoft.com/office/drawing/2014/main" id="{7C58DCD9-B753-DD4D-9FB7-4942B352DBA9}"/>
                </a:ext>
              </a:extLst>
            </p:cNvPr>
            <p:cNvSpPr/>
            <p:nvPr/>
          </p:nvSpPr>
          <p:spPr>
            <a:xfrm>
              <a:off x="5409882" y="6266095"/>
              <a:ext cx="1548914" cy="606842"/>
            </a:xfrm>
            <a:prstGeom prst="roundRect">
              <a:avLst>
                <a:gd name="adj" fmla="val 0"/>
              </a:avLst>
            </a:prstGeom>
            <a:solidFill>
              <a:srgbClr val="019FD1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25400" tIns="25400" rIns="25400" bIns="25400" anchor="ctr"/>
            <a:lstStyle>
              <a:lvl1pPr defTabSz="457200">
                <a:defRPr sz="2000" b="0">
                  <a:solidFill>
                    <a:srgbClr val="FFFFFF"/>
                  </a:solidFill>
                  <a:latin typeface="PingFang SC Regular"/>
                  <a:ea typeface="PingFang SC Regular"/>
                  <a:cs typeface="PingFang SC Regular"/>
                  <a:sym typeface="PingFang SC Regular"/>
                </a:defRPr>
              </a:lvl1pPr>
            </a:lstStyle>
            <a:p>
              <a:pPr marL="0" marR="0" lvl="0" indent="0" algn="ctr" defTabSz="457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kern="0" dirty="0" err="1">
                  <a:latin typeface="Source Sans Pro" panose="020B0503030403020204" pitchFamily="34" charset="0"/>
                  <a:ea typeface="Source Sans Pro" panose="020B0503030403020204" pitchFamily="34" charset="0"/>
                </a:rPr>
                <a:t>ElasticSearch</a:t>
              </a:r>
              <a:endParaRPr lang="en-US" sz="1800" kern="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80" name="AI引擎">
              <a:extLst>
                <a:ext uri="{FF2B5EF4-FFF2-40B4-BE49-F238E27FC236}">
                  <a16:creationId xmlns:a16="http://schemas.microsoft.com/office/drawing/2014/main" id="{A2958AF8-4723-3A44-8A14-A1002CBF0BE6}"/>
                </a:ext>
              </a:extLst>
            </p:cNvPr>
            <p:cNvSpPr/>
            <p:nvPr/>
          </p:nvSpPr>
          <p:spPr>
            <a:xfrm>
              <a:off x="7225178" y="6266095"/>
              <a:ext cx="1548914" cy="606842"/>
            </a:xfrm>
            <a:prstGeom prst="roundRect">
              <a:avLst>
                <a:gd name="adj" fmla="val 0"/>
              </a:avLst>
            </a:prstGeom>
            <a:solidFill>
              <a:srgbClr val="019FD1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25400" tIns="25400" rIns="25400" bIns="25400" anchor="ctr"/>
            <a:lstStyle>
              <a:lvl1pPr defTabSz="457200">
                <a:defRPr sz="2000" b="0">
                  <a:solidFill>
                    <a:srgbClr val="FFFFFF"/>
                  </a:solidFill>
                  <a:latin typeface="PingFang SC Regular"/>
                  <a:ea typeface="PingFang SC Regular"/>
                  <a:cs typeface="PingFang SC Regular"/>
                  <a:sym typeface="PingFang SC Regular"/>
                </a:defRPr>
              </a:lvl1pPr>
            </a:lstStyle>
            <a:p>
              <a:pPr marL="0" marR="0" lvl="0" indent="0" algn="ctr" defTabSz="457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kern="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Object Storage</a:t>
              </a:r>
            </a:p>
          </p:txBody>
        </p:sp>
        <p:sp>
          <p:nvSpPr>
            <p:cNvPr id="81" name="AI引擎">
              <a:extLst>
                <a:ext uri="{FF2B5EF4-FFF2-40B4-BE49-F238E27FC236}">
                  <a16:creationId xmlns:a16="http://schemas.microsoft.com/office/drawing/2014/main" id="{20F4731F-4397-9842-B333-A1A0DF110DFA}"/>
                </a:ext>
              </a:extLst>
            </p:cNvPr>
            <p:cNvSpPr/>
            <p:nvPr/>
          </p:nvSpPr>
          <p:spPr>
            <a:xfrm>
              <a:off x="3594586" y="5416150"/>
              <a:ext cx="1548914" cy="606842"/>
            </a:xfrm>
            <a:prstGeom prst="roundRect">
              <a:avLst>
                <a:gd name="adj" fmla="val 0"/>
              </a:avLst>
            </a:prstGeom>
            <a:solidFill>
              <a:srgbClr val="019FD1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25400" tIns="25400" rIns="25400" bIns="25400" anchor="ctr"/>
            <a:lstStyle>
              <a:lvl1pPr defTabSz="457200">
                <a:defRPr sz="2000" b="0">
                  <a:solidFill>
                    <a:srgbClr val="FFFFFF"/>
                  </a:solidFill>
                  <a:latin typeface="PingFang SC Regular"/>
                  <a:ea typeface="PingFang SC Regular"/>
                  <a:cs typeface="PingFang SC Regular"/>
                  <a:sym typeface="PingFang SC Regular"/>
                </a:defRPr>
              </a:lvl1pPr>
            </a:lstStyle>
            <a:p>
              <a:pPr marL="0" marR="0" lvl="0" indent="0" algn="ctr" defTabSz="457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kern="0" dirty="0" err="1">
                  <a:latin typeface="Source Sans Pro" panose="020B0503030403020204" pitchFamily="34" charset="0"/>
                  <a:ea typeface="Source Sans Pro" panose="020B0503030403020204" pitchFamily="34" charset="0"/>
                </a:rPr>
                <a:t>TDSQl</a:t>
              </a:r>
              <a:r>
                <a:rPr lang="en-US" sz="1800" kern="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 for MySQL</a:t>
              </a:r>
            </a:p>
          </p:txBody>
        </p:sp>
        <p:sp>
          <p:nvSpPr>
            <p:cNvPr id="82" name="AI引擎">
              <a:extLst>
                <a:ext uri="{FF2B5EF4-FFF2-40B4-BE49-F238E27FC236}">
                  <a16:creationId xmlns:a16="http://schemas.microsoft.com/office/drawing/2014/main" id="{D8749854-432A-ED47-B124-1A5763D2EA68}"/>
                </a:ext>
              </a:extLst>
            </p:cNvPr>
            <p:cNvSpPr/>
            <p:nvPr/>
          </p:nvSpPr>
          <p:spPr>
            <a:xfrm>
              <a:off x="5409882" y="5416150"/>
              <a:ext cx="1548914" cy="606842"/>
            </a:xfrm>
            <a:prstGeom prst="roundRect">
              <a:avLst>
                <a:gd name="adj" fmla="val 0"/>
              </a:avLst>
            </a:prstGeom>
            <a:solidFill>
              <a:srgbClr val="019FD1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25400" tIns="25400" rIns="25400" bIns="25400" anchor="ctr"/>
            <a:lstStyle>
              <a:lvl1pPr defTabSz="457200">
                <a:defRPr sz="2000" b="0">
                  <a:solidFill>
                    <a:srgbClr val="FFFFFF"/>
                  </a:solidFill>
                  <a:latin typeface="PingFang SC Regular"/>
                  <a:ea typeface="PingFang SC Regular"/>
                  <a:cs typeface="PingFang SC Regular"/>
                  <a:sym typeface="PingFang SC Regular"/>
                </a:defRPr>
              </a:lvl1pPr>
            </a:lstStyle>
            <a:p>
              <a:pPr marL="0" marR="0" lvl="0" indent="0" algn="ctr" defTabSz="457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kern="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Message</a:t>
              </a:r>
            </a:p>
            <a:p>
              <a:pPr marL="0" marR="0" lvl="0" indent="0" algn="ctr" defTabSz="457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kern="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Queue</a:t>
              </a:r>
            </a:p>
          </p:txBody>
        </p:sp>
        <p:sp>
          <p:nvSpPr>
            <p:cNvPr id="83" name="AI引擎">
              <a:extLst>
                <a:ext uri="{FF2B5EF4-FFF2-40B4-BE49-F238E27FC236}">
                  <a16:creationId xmlns:a16="http://schemas.microsoft.com/office/drawing/2014/main" id="{6BC602A3-8AB0-DA46-889A-ACCD8FFA5D02}"/>
                </a:ext>
              </a:extLst>
            </p:cNvPr>
            <p:cNvSpPr/>
            <p:nvPr/>
          </p:nvSpPr>
          <p:spPr>
            <a:xfrm>
              <a:off x="7235000" y="5416150"/>
              <a:ext cx="1539092" cy="606842"/>
            </a:xfrm>
            <a:prstGeom prst="roundRect">
              <a:avLst>
                <a:gd name="adj" fmla="val 0"/>
              </a:avLst>
            </a:prstGeom>
            <a:solidFill>
              <a:srgbClr val="019FD1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25400" tIns="25400" rIns="25400" bIns="25400" anchor="ctr"/>
            <a:lstStyle>
              <a:lvl1pPr defTabSz="457200">
                <a:defRPr sz="2000" b="0">
                  <a:solidFill>
                    <a:srgbClr val="FFFFFF"/>
                  </a:solidFill>
                  <a:latin typeface="PingFang SC Regular"/>
                  <a:ea typeface="PingFang SC Regular"/>
                  <a:cs typeface="PingFang SC Regular"/>
                  <a:sym typeface="PingFang SC Regular"/>
                </a:defRPr>
              </a:lvl1pPr>
            </a:lstStyle>
            <a:p>
              <a:pPr marL="0" marR="0" lvl="0" indent="0" algn="ctr" defTabSz="457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kern="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Redis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DA07D937-6FD7-F44D-BF38-A51CE76E3AEE}"/>
              </a:ext>
            </a:extLst>
          </p:cNvPr>
          <p:cNvGrpSpPr/>
          <p:nvPr/>
        </p:nvGrpSpPr>
        <p:grpSpPr>
          <a:xfrm>
            <a:off x="3759200" y="1730446"/>
            <a:ext cx="10782322" cy="1498600"/>
            <a:chOff x="3328204" y="5588001"/>
            <a:chExt cx="10782322" cy="1498600"/>
          </a:xfrm>
        </p:grpSpPr>
        <p:sp>
          <p:nvSpPr>
            <p:cNvPr id="85" name="矩形">
              <a:extLst>
                <a:ext uri="{FF2B5EF4-FFF2-40B4-BE49-F238E27FC236}">
                  <a16:creationId xmlns:a16="http://schemas.microsoft.com/office/drawing/2014/main" id="{EBF0272D-6556-A140-BD80-C28360AFC032}"/>
                </a:ext>
              </a:extLst>
            </p:cNvPr>
            <p:cNvSpPr/>
            <p:nvPr/>
          </p:nvSpPr>
          <p:spPr>
            <a:xfrm>
              <a:off x="3328204" y="5588001"/>
              <a:ext cx="10782322" cy="1498600"/>
            </a:xfrm>
            <a:prstGeom prst="rect">
              <a:avLst/>
            </a:prstGeom>
            <a:solidFill>
              <a:srgbClr val="E0E8FC"/>
            </a:soli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pPr marL="88905" indent="-19051" defTabSz="228612" hangingPunct="0">
                <a:defRPr sz="1800" b="0">
                  <a:solidFill>
                    <a:srgbClr val="03905C">
                      <a:hueOff val="5951419"/>
                      <a:satOff val="32296"/>
                      <a:lumOff val="-4780"/>
                    </a:srgbClr>
                  </a:solidFill>
                  <a:latin typeface="Microsoft YaHei"/>
                  <a:ea typeface="Microsoft YaHei"/>
                  <a:cs typeface="Microsoft YaHei"/>
                  <a:sym typeface="Microsoft YaHei"/>
                </a:defRPr>
              </a:pPr>
              <a:endParaRPr sz="900" kern="0" dirty="0">
                <a:solidFill>
                  <a:srgbClr val="03905C">
                    <a:hueOff val="5951419"/>
                    <a:satOff val="32296"/>
                    <a:lumOff val="-4780"/>
                  </a:srgbClr>
                </a:solidFill>
                <a:latin typeface="FZLanTingHei-R-GBK" panose="02000000000000000000" pitchFamily="2" charset="-122"/>
                <a:ea typeface="Microsoft YaHei" panose="020B0503020204020204" pitchFamily="34" charset="-122"/>
                <a:cs typeface="Microsoft YaHei"/>
                <a:sym typeface="Microsoft YaHei"/>
              </a:endParaRPr>
            </a:p>
          </p:txBody>
        </p:sp>
        <p:sp>
          <p:nvSpPr>
            <p:cNvPr id="86" name="组别标题">
              <a:extLst>
                <a:ext uri="{FF2B5EF4-FFF2-40B4-BE49-F238E27FC236}">
                  <a16:creationId xmlns:a16="http://schemas.microsoft.com/office/drawing/2014/main" id="{6BC838AB-DC8F-B240-9405-0A871DCC2B28}"/>
                </a:ext>
              </a:extLst>
            </p:cNvPr>
            <p:cNvSpPr txBox="1"/>
            <p:nvPr/>
          </p:nvSpPr>
          <p:spPr>
            <a:xfrm>
              <a:off x="6369190" y="5701933"/>
              <a:ext cx="4961392" cy="32970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>
              <a:spAutoFit/>
            </a:bodyPr>
            <a:lstStyle/>
            <a:p>
              <a:pPr algn="ctr" defTabSz="228612" hangingPunct="0">
                <a:lnSpc>
                  <a:spcPts val="2300"/>
                </a:lnSpc>
                <a:defRPr b="0">
                  <a:solidFill>
                    <a:srgbClr val="9A3EF6"/>
                  </a:solidFill>
                  <a:latin typeface="+mn-lt"/>
                  <a:ea typeface="+mn-ea"/>
                  <a:cs typeface="+mn-cs"/>
                  <a:sym typeface="腾讯体 W7"/>
                </a:defRPr>
              </a:pPr>
              <a:r>
                <a:rPr lang="en-US" sz="1800" kern="0" dirty="0">
                  <a:solidFill>
                    <a:srgbClr val="006CFC"/>
                  </a:solidFill>
                  <a:latin typeface="腾讯体 W7"/>
                  <a:ea typeface="腾讯体 W7"/>
                  <a:sym typeface="腾讯体 W7"/>
                </a:rPr>
                <a:t>Cloud Service Layer</a:t>
              </a:r>
            </a:p>
          </p:txBody>
        </p:sp>
        <p:sp>
          <p:nvSpPr>
            <p:cNvPr id="87" name="AI引擎">
              <a:extLst>
                <a:ext uri="{FF2B5EF4-FFF2-40B4-BE49-F238E27FC236}">
                  <a16:creationId xmlns:a16="http://schemas.microsoft.com/office/drawing/2014/main" id="{2E4F50BC-EA97-574E-A61D-4D428D72DFED}"/>
                </a:ext>
              </a:extLst>
            </p:cNvPr>
            <p:cNvSpPr/>
            <p:nvPr/>
          </p:nvSpPr>
          <p:spPr>
            <a:xfrm>
              <a:off x="3594586" y="6266095"/>
              <a:ext cx="1548914" cy="606842"/>
            </a:xfrm>
            <a:prstGeom prst="roundRect">
              <a:avLst>
                <a:gd name="adj" fmla="val 0"/>
              </a:avLst>
            </a:prstGeom>
            <a:solidFill>
              <a:srgbClr val="006CFC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25400" tIns="25400" rIns="25400" bIns="25400" anchor="ctr"/>
            <a:lstStyle>
              <a:lvl1pPr defTabSz="457200">
                <a:defRPr sz="2000" b="0">
                  <a:solidFill>
                    <a:srgbClr val="FFFFFF"/>
                  </a:solidFill>
                  <a:latin typeface="PingFang SC Regular"/>
                  <a:ea typeface="PingFang SC Regular"/>
                  <a:cs typeface="PingFang SC Regular"/>
                  <a:sym typeface="PingFang SC Regular"/>
                </a:defRPr>
              </a:lvl1pPr>
            </a:lstStyle>
            <a:p>
              <a:pPr marL="0" marR="0" lvl="0" indent="0" algn="ctr" defTabSz="457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kern="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Compute</a:t>
              </a:r>
            </a:p>
          </p:txBody>
        </p:sp>
        <p:sp>
          <p:nvSpPr>
            <p:cNvPr id="88" name="AI引擎">
              <a:extLst>
                <a:ext uri="{FF2B5EF4-FFF2-40B4-BE49-F238E27FC236}">
                  <a16:creationId xmlns:a16="http://schemas.microsoft.com/office/drawing/2014/main" id="{E6CBCE01-8A61-124C-9317-338B7275ED92}"/>
                </a:ext>
              </a:extLst>
            </p:cNvPr>
            <p:cNvSpPr/>
            <p:nvPr/>
          </p:nvSpPr>
          <p:spPr>
            <a:xfrm>
              <a:off x="5409882" y="6266095"/>
              <a:ext cx="1548914" cy="606842"/>
            </a:xfrm>
            <a:prstGeom prst="roundRect">
              <a:avLst>
                <a:gd name="adj" fmla="val 0"/>
              </a:avLst>
            </a:prstGeom>
            <a:solidFill>
              <a:srgbClr val="006CFC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25400" tIns="25400" rIns="25400" bIns="25400" anchor="ctr"/>
            <a:lstStyle>
              <a:lvl1pPr defTabSz="457200">
                <a:defRPr sz="2000" b="0">
                  <a:solidFill>
                    <a:srgbClr val="FFFFFF"/>
                  </a:solidFill>
                  <a:latin typeface="PingFang SC Regular"/>
                  <a:ea typeface="PingFang SC Regular"/>
                  <a:cs typeface="PingFang SC Regular"/>
                  <a:sym typeface="PingFang SC Regular"/>
                </a:defRPr>
              </a:lvl1pPr>
            </a:lstStyle>
            <a:p>
              <a:pPr marL="0" marR="0" lvl="0" indent="0" algn="ctr" defTabSz="457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kern="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Storage</a:t>
              </a:r>
            </a:p>
          </p:txBody>
        </p:sp>
        <p:sp>
          <p:nvSpPr>
            <p:cNvPr id="89" name="AI引擎">
              <a:extLst>
                <a:ext uri="{FF2B5EF4-FFF2-40B4-BE49-F238E27FC236}">
                  <a16:creationId xmlns:a16="http://schemas.microsoft.com/office/drawing/2014/main" id="{91009B29-0E6E-6647-A53C-B7333D6BACBE}"/>
                </a:ext>
              </a:extLst>
            </p:cNvPr>
            <p:cNvSpPr/>
            <p:nvPr/>
          </p:nvSpPr>
          <p:spPr>
            <a:xfrm>
              <a:off x="7225178" y="6266095"/>
              <a:ext cx="1548914" cy="606842"/>
            </a:xfrm>
            <a:prstGeom prst="roundRect">
              <a:avLst>
                <a:gd name="adj" fmla="val 0"/>
              </a:avLst>
            </a:prstGeom>
            <a:solidFill>
              <a:srgbClr val="006CFC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25400" tIns="25400" rIns="25400" bIns="25400" anchor="ctr"/>
            <a:lstStyle>
              <a:lvl1pPr defTabSz="457200">
                <a:defRPr sz="2000" b="0">
                  <a:solidFill>
                    <a:srgbClr val="FFFFFF"/>
                  </a:solidFill>
                  <a:latin typeface="PingFang SC Regular"/>
                  <a:ea typeface="PingFang SC Regular"/>
                  <a:cs typeface="PingFang SC Regular"/>
                  <a:sym typeface="PingFang SC Regular"/>
                </a:defRPr>
              </a:lvl1pPr>
            </a:lstStyle>
            <a:p>
              <a:pPr marL="0" marR="0" lvl="0" indent="0" algn="ctr" defTabSz="457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kern="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Networking</a:t>
              </a:r>
            </a:p>
          </p:txBody>
        </p:sp>
        <p:sp>
          <p:nvSpPr>
            <p:cNvPr id="90" name="AI引擎">
              <a:extLst>
                <a:ext uri="{FF2B5EF4-FFF2-40B4-BE49-F238E27FC236}">
                  <a16:creationId xmlns:a16="http://schemas.microsoft.com/office/drawing/2014/main" id="{FF4744B4-3EBB-CA4B-B5D3-6FF46CD4E52F}"/>
                </a:ext>
              </a:extLst>
            </p:cNvPr>
            <p:cNvSpPr/>
            <p:nvPr/>
          </p:nvSpPr>
          <p:spPr>
            <a:xfrm>
              <a:off x="9040474" y="6266095"/>
              <a:ext cx="1548914" cy="606842"/>
            </a:xfrm>
            <a:prstGeom prst="roundRect">
              <a:avLst>
                <a:gd name="adj" fmla="val 0"/>
              </a:avLst>
            </a:prstGeom>
            <a:solidFill>
              <a:srgbClr val="006CFC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25400" tIns="25400" rIns="25400" bIns="25400" anchor="ctr"/>
            <a:lstStyle>
              <a:lvl1pPr defTabSz="457200">
                <a:defRPr sz="2000" b="0">
                  <a:solidFill>
                    <a:srgbClr val="FFFFFF"/>
                  </a:solidFill>
                  <a:latin typeface="PingFang SC Regular"/>
                  <a:ea typeface="PingFang SC Regular"/>
                  <a:cs typeface="PingFang SC Regular"/>
                  <a:sym typeface="PingFang SC Regular"/>
                </a:defRPr>
              </a:lvl1pPr>
            </a:lstStyle>
            <a:p>
              <a:pPr marL="0" marR="0" lvl="0" indent="0" algn="ctr" defTabSz="457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kern="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Database</a:t>
              </a:r>
            </a:p>
          </p:txBody>
        </p:sp>
        <p:sp>
          <p:nvSpPr>
            <p:cNvPr id="91" name="AI引擎">
              <a:extLst>
                <a:ext uri="{FF2B5EF4-FFF2-40B4-BE49-F238E27FC236}">
                  <a16:creationId xmlns:a16="http://schemas.microsoft.com/office/drawing/2014/main" id="{F99D0D42-5BFF-8945-A4A1-953F0E8B3C6B}"/>
                </a:ext>
              </a:extLst>
            </p:cNvPr>
            <p:cNvSpPr/>
            <p:nvPr/>
          </p:nvSpPr>
          <p:spPr>
            <a:xfrm>
              <a:off x="10855770" y="6266095"/>
              <a:ext cx="1548914" cy="606842"/>
            </a:xfrm>
            <a:prstGeom prst="roundRect">
              <a:avLst>
                <a:gd name="adj" fmla="val 0"/>
              </a:avLst>
            </a:prstGeom>
            <a:solidFill>
              <a:srgbClr val="006CFC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25400" tIns="25400" rIns="25400" bIns="25400" anchor="ctr"/>
            <a:lstStyle>
              <a:lvl1pPr defTabSz="457200">
                <a:defRPr sz="2000" b="0">
                  <a:solidFill>
                    <a:srgbClr val="FFFFFF"/>
                  </a:solidFill>
                  <a:latin typeface="PingFang SC Regular"/>
                  <a:ea typeface="PingFang SC Regular"/>
                  <a:cs typeface="PingFang SC Regular"/>
                  <a:sym typeface="PingFang SC Regular"/>
                </a:defRPr>
              </a:lvl1pPr>
            </a:lstStyle>
            <a:p>
              <a:pPr marL="0" marR="0" lvl="0" indent="0" algn="ctr" defTabSz="457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kern="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Middleware</a:t>
              </a:r>
            </a:p>
          </p:txBody>
        </p:sp>
        <p:sp>
          <p:nvSpPr>
            <p:cNvPr id="92" name="AI引擎">
              <a:extLst>
                <a:ext uri="{FF2B5EF4-FFF2-40B4-BE49-F238E27FC236}">
                  <a16:creationId xmlns:a16="http://schemas.microsoft.com/office/drawing/2014/main" id="{11D51D9E-3B62-D043-B5F5-3A8CA85B106D}"/>
                </a:ext>
              </a:extLst>
            </p:cNvPr>
            <p:cNvSpPr/>
            <p:nvPr/>
          </p:nvSpPr>
          <p:spPr>
            <a:xfrm>
              <a:off x="12680888" y="6266095"/>
              <a:ext cx="1041886" cy="606842"/>
            </a:xfrm>
            <a:prstGeom prst="roundRect">
              <a:avLst>
                <a:gd name="adj" fmla="val 0"/>
              </a:avLst>
            </a:prstGeom>
            <a:solidFill>
              <a:srgbClr val="006CFC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25400" tIns="25400" rIns="25400" bIns="25400" anchor="ctr"/>
            <a:lstStyle>
              <a:lvl1pPr defTabSz="457200">
                <a:defRPr sz="2000" b="0">
                  <a:solidFill>
                    <a:srgbClr val="FFFFFF"/>
                  </a:solidFill>
                  <a:latin typeface="PingFang SC Regular"/>
                  <a:ea typeface="PingFang SC Regular"/>
                  <a:cs typeface="PingFang SC Regular"/>
                  <a:sym typeface="PingFang SC Regular"/>
                </a:defRPr>
              </a:lvl1pPr>
            </a:lstStyle>
            <a:p>
              <a:pPr marL="0" marR="0" lvl="0" indent="0" algn="ctr" defTabSz="457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kern="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Security</a:t>
              </a: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52BFF37C-0181-3544-B698-5AAD7EE7F45B}"/>
              </a:ext>
            </a:extLst>
          </p:cNvPr>
          <p:cNvGrpSpPr/>
          <p:nvPr/>
        </p:nvGrpSpPr>
        <p:grpSpPr>
          <a:xfrm>
            <a:off x="9419062" y="6021611"/>
            <a:ext cx="5110564" cy="2246991"/>
            <a:chOff x="3441700" y="4839610"/>
            <a:chExt cx="5110564" cy="2246991"/>
          </a:xfrm>
        </p:grpSpPr>
        <p:sp>
          <p:nvSpPr>
            <p:cNvPr id="104" name="矩形">
              <a:extLst>
                <a:ext uri="{FF2B5EF4-FFF2-40B4-BE49-F238E27FC236}">
                  <a16:creationId xmlns:a16="http://schemas.microsoft.com/office/drawing/2014/main" id="{5E32FA76-01B5-3B44-A39B-52871B012752}"/>
                </a:ext>
              </a:extLst>
            </p:cNvPr>
            <p:cNvSpPr/>
            <p:nvPr/>
          </p:nvSpPr>
          <p:spPr>
            <a:xfrm>
              <a:off x="3441700" y="4839610"/>
              <a:ext cx="5110564" cy="2246991"/>
            </a:xfrm>
            <a:prstGeom prst="rect">
              <a:avLst/>
            </a:prstGeom>
            <a:solidFill>
              <a:srgbClr val="EBEBEB"/>
            </a:soli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pPr marL="88905" indent="-19051" defTabSz="228612" hangingPunct="0">
                <a:defRPr sz="1800" b="0">
                  <a:solidFill>
                    <a:srgbClr val="03905C">
                      <a:hueOff val="5951419"/>
                      <a:satOff val="32296"/>
                      <a:lumOff val="-4780"/>
                    </a:srgbClr>
                  </a:solidFill>
                  <a:latin typeface="Microsoft YaHei"/>
                  <a:ea typeface="Microsoft YaHei"/>
                  <a:cs typeface="Microsoft YaHei"/>
                  <a:sym typeface="Microsoft YaHei"/>
                </a:defRPr>
              </a:pPr>
              <a:endParaRPr sz="900" kern="0" dirty="0">
                <a:solidFill>
                  <a:srgbClr val="03905C">
                    <a:hueOff val="5951419"/>
                    <a:satOff val="32296"/>
                    <a:lumOff val="-4780"/>
                  </a:srgbClr>
                </a:solidFill>
                <a:latin typeface="FZLanTingHei-R-GBK" panose="02000000000000000000" pitchFamily="2" charset="-122"/>
                <a:ea typeface="Microsoft YaHei" panose="020B0503020204020204" pitchFamily="34" charset="-122"/>
                <a:cs typeface="Microsoft YaHei"/>
                <a:sym typeface="Microsoft YaHei"/>
              </a:endParaRPr>
            </a:p>
          </p:txBody>
        </p:sp>
        <p:sp>
          <p:nvSpPr>
            <p:cNvPr id="105" name="组别标题">
              <a:extLst>
                <a:ext uri="{FF2B5EF4-FFF2-40B4-BE49-F238E27FC236}">
                  <a16:creationId xmlns:a16="http://schemas.microsoft.com/office/drawing/2014/main" id="{075FB157-60B4-2C4E-BB43-EB922D7F8F3C}"/>
                </a:ext>
              </a:extLst>
            </p:cNvPr>
            <p:cNvSpPr txBox="1"/>
            <p:nvPr/>
          </p:nvSpPr>
          <p:spPr>
            <a:xfrm>
              <a:off x="3516286" y="4957627"/>
              <a:ext cx="4961392" cy="32970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>
              <a:spAutoFit/>
            </a:bodyPr>
            <a:lstStyle/>
            <a:p>
              <a:pPr algn="ctr" defTabSz="228612" hangingPunct="0">
                <a:lnSpc>
                  <a:spcPts val="2300"/>
                </a:lnSpc>
                <a:defRPr b="0">
                  <a:solidFill>
                    <a:srgbClr val="9A3EF6"/>
                  </a:solidFill>
                  <a:latin typeface="+mn-lt"/>
                  <a:ea typeface="+mn-ea"/>
                  <a:cs typeface="+mn-cs"/>
                  <a:sym typeface="腾讯体 W7"/>
                </a:defRPr>
              </a:pPr>
              <a:r>
                <a:rPr lang="en-US" sz="1800" kern="0" dirty="0">
                  <a:solidFill>
                    <a:schemeClr val="bg1">
                      <a:lumMod val="50000"/>
                    </a:schemeClr>
                  </a:solidFill>
                  <a:latin typeface="腾讯体 W7"/>
                  <a:ea typeface="腾讯体 W7"/>
                  <a:sym typeface="腾讯体 W7"/>
                </a:rPr>
                <a:t>Underlay Service Layer</a:t>
              </a:r>
            </a:p>
          </p:txBody>
        </p:sp>
        <p:sp>
          <p:nvSpPr>
            <p:cNvPr id="106" name="AI引擎">
              <a:extLst>
                <a:ext uri="{FF2B5EF4-FFF2-40B4-BE49-F238E27FC236}">
                  <a16:creationId xmlns:a16="http://schemas.microsoft.com/office/drawing/2014/main" id="{9BB8C4E0-B209-1044-8761-EE8D4C424EDF}"/>
                </a:ext>
              </a:extLst>
            </p:cNvPr>
            <p:cNvSpPr/>
            <p:nvPr/>
          </p:nvSpPr>
          <p:spPr>
            <a:xfrm>
              <a:off x="3899386" y="6266095"/>
              <a:ext cx="1032552" cy="606842"/>
            </a:xfrm>
            <a:prstGeom prst="roundRect">
              <a:avLst>
                <a:gd name="adj" fmla="val 0"/>
              </a:avLst>
            </a:prstGeom>
            <a:solidFill>
              <a:srgbClr val="019FD1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25400" tIns="25400" rIns="25400" bIns="25400" anchor="ctr"/>
            <a:lstStyle>
              <a:lvl1pPr defTabSz="457200">
                <a:defRPr sz="2000" b="0">
                  <a:solidFill>
                    <a:srgbClr val="FFFFFF"/>
                  </a:solidFill>
                  <a:latin typeface="PingFang SC Regular"/>
                  <a:ea typeface="PingFang SC Regular"/>
                  <a:cs typeface="PingFang SC Regular"/>
                  <a:sym typeface="PingFang SC Regular"/>
                </a:defRPr>
              </a:lvl1pPr>
            </a:lstStyle>
            <a:p>
              <a:pPr marL="0" marR="0" lvl="0" indent="0" algn="ctr" defTabSz="457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kern="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DNS</a:t>
              </a:r>
            </a:p>
          </p:txBody>
        </p:sp>
        <p:sp>
          <p:nvSpPr>
            <p:cNvPr id="107" name="AI引擎">
              <a:extLst>
                <a:ext uri="{FF2B5EF4-FFF2-40B4-BE49-F238E27FC236}">
                  <a16:creationId xmlns:a16="http://schemas.microsoft.com/office/drawing/2014/main" id="{1A01110F-6A64-BB4E-BCCF-8D0786C3F885}"/>
                </a:ext>
              </a:extLst>
            </p:cNvPr>
            <p:cNvSpPr/>
            <p:nvPr/>
          </p:nvSpPr>
          <p:spPr>
            <a:xfrm>
              <a:off x="5231298" y="6266095"/>
              <a:ext cx="1548914" cy="606842"/>
            </a:xfrm>
            <a:prstGeom prst="roundRect">
              <a:avLst>
                <a:gd name="adj" fmla="val 0"/>
              </a:avLst>
            </a:prstGeom>
            <a:solidFill>
              <a:srgbClr val="019FD1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25400" tIns="25400" rIns="25400" bIns="25400" anchor="ctr"/>
            <a:lstStyle>
              <a:lvl1pPr defTabSz="457200">
                <a:defRPr sz="2000" b="0">
                  <a:solidFill>
                    <a:srgbClr val="FFFFFF"/>
                  </a:solidFill>
                  <a:latin typeface="PingFang SC Regular"/>
                  <a:ea typeface="PingFang SC Regular"/>
                  <a:cs typeface="PingFang SC Regular"/>
                  <a:sym typeface="PingFang SC Regular"/>
                </a:defRPr>
              </a:lvl1pPr>
            </a:lstStyle>
            <a:p>
              <a:pPr marL="0" marR="0" lvl="0" indent="0" algn="ctr" defTabSz="457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kern="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Monitoring Service</a:t>
              </a:r>
            </a:p>
          </p:txBody>
        </p:sp>
        <p:sp>
          <p:nvSpPr>
            <p:cNvPr id="108" name="AI引擎">
              <a:extLst>
                <a:ext uri="{FF2B5EF4-FFF2-40B4-BE49-F238E27FC236}">
                  <a16:creationId xmlns:a16="http://schemas.microsoft.com/office/drawing/2014/main" id="{876049D3-B28D-8943-95F7-F08CE51F39EE}"/>
                </a:ext>
              </a:extLst>
            </p:cNvPr>
            <p:cNvSpPr/>
            <p:nvPr/>
          </p:nvSpPr>
          <p:spPr>
            <a:xfrm>
              <a:off x="7082696" y="6266095"/>
              <a:ext cx="1144310" cy="606842"/>
            </a:xfrm>
            <a:prstGeom prst="roundRect">
              <a:avLst>
                <a:gd name="adj" fmla="val 0"/>
              </a:avLst>
            </a:prstGeom>
            <a:solidFill>
              <a:srgbClr val="019FD1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25400" tIns="25400" rIns="25400" bIns="25400" anchor="ctr"/>
            <a:lstStyle>
              <a:lvl1pPr defTabSz="457200">
                <a:defRPr sz="2000" b="0">
                  <a:solidFill>
                    <a:srgbClr val="FFFFFF"/>
                  </a:solidFill>
                  <a:latin typeface="PingFang SC Regular"/>
                  <a:ea typeface="PingFang SC Regular"/>
                  <a:cs typeface="PingFang SC Regular"/>
                  <a:sym typeface="PingFang SC Regular"/>
                </a:defRPr>
              </a:lvl1pPr>
            </a:lstStyle>
            <a:p>
              <a:pPr marL="0" marR="0" lvl="0" indent="0" algn="ctr" defTabSz="457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kern="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YUM</a:t>
              </a:r>
            </a:p>
          </p:txBody>
        </p:sp>
        <p:sp>
          <p:nvSpPr>
            <p:cNvPr id="109" name="AI引擎">
              <a:extLst>
                <a:ext uri="{FF2B5EF4-FFF2-40B4-BE49-F238E27FC236}">
                  <a16:creationId xmlns:a16="http://schemas.microsoft.com/office/drawing/2014/main" id="{859159DD-CD5D-A147-A50F-AB30914DC759}"/>
                </a:ext>
              </a:extLst>
            </p:cNvPr>
            <p:cNvSpPr/>
            <p:nvPr/>
          </p:nvSpPr>
          <p:spPr>
            <a:xfrm>
              <a:off x="3899386" y="5416150"/>
              <a:ext cx="1032552" cy="606842"/>
            </a:xfrm>
            <a:prstGeom prst="roundRect">
              <a:avLst>
                <a:gd name="adj" fmla="val 0"/>
              </a:avLst>
            </a:prstGeom>
            <a:solidFill>
              <a:srgbClr val="019FD1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25400" tIns="25400" rIns="25400" bIns="25400" anchor="ctr"/>
            <a:lstStyle>
              <a:lvl1pPr defTabSz="457200">
                <a:defRPr sz="2000" b="0">
                  <a:solidFill>
                    <a:srgbClr val="FFFFFF"/>
                  </a:solidFill>
                  <a:latin typeface="PingFang SC Regular"/>
                  <a:ea typeface="PingFang SC Regular"/>
                  <a:cs typeface="PingFang SC Regular"/>
                  <a:sym typeface="PingFang SC Regular"/>
                </a:defRPr>
              </a:lvl1pPr>
            </a:lstStyle>
            <a:p>
              <a:pPr marL="0" marR="0" lvl="0" indent="0" algn="ctr" defTabSz="457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kern="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DCOS</a:t>
              </a:r>
            </a:p>
          </p:txBody>
        </p:sp>
        <p:sp>
          <p:nvSpPr>
            <p:cNvPr id="110" name="AI引擎">
              <a:extLst>
                <a:ext uri="{FF2B5EF4-FFF2-40B4-BE49-F238E27FC236}">
                  <a16:creationId xmlns:a16="http://schemas.microsoft.com/office/drawing/2014/main" id="{214A7610-0441-C049-B052-53DF8A137619}"/>
                </a:ext>
              </a:extLst>
            </p:cNvPr>
            <p:cNvSpPr/>
            <p:nvPr/>
          </p:nvSpPr>
          <p:spPr>
            <a:xfrm>
              <a:off x="5231298" y="5416150"/>
              <a:ext cx="1548914" cy="606842"/>
            </a:xfrm>
            <a:prstGeom prst="roundRect">
              <a:avLst>
                <a:gd name="adj" fmla="val 0"/>
              </a:avLst>
            </a:prstGeom>
            <a:solidFill>
              <a:srgbClr val="019FD1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25400" tIns="25400" rIns="25400" bIns="25400" anchor="ctr"/>
            <a:lstStyle>
              <a:lvl1pPr defTabSz="457200">
                <a:defRPr sz="2000" b="0">
                  <a:solidFill>
                    <a:srgbClr val="FFFFFF"/>
                  </a:solidFill>
                  <a:latin typeface="PingFang SC Regular"/>
                  <a:ea typeface="PingFang SC Regular"/>
                  <a:cs typeface="PingFang SC Regular"/>
                  <a:sym typeface="PingFang SC Regular"/>
                </a:defRPr>
              </a:lvl1pPr>
            </a:lstStyle>
            <a:p>
              <a:pPr algn="ctr" hangingPunct="0"/>
              <a:r>
                <a:rPr lang="en-US" sz="1800" kern="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Out-of-band Management</a:t>
              </a:r>
            </a:p>
          </p:txBody>
        </p:sp>
        <p:sp>
          <p:nvSpPr>
            <p:cNvPr id="111" name="AI引擎">
              <a:extLst>
                <a:ext uri="{FF2B5EF4-FFF2-40B4-BE49-F238E27FC236}">
                  <a16:creationId xmlns:a16="http://schemas.microsoft.com/office/drawing/2014/main" id="{855FA4E7-E7AE-A646-AA19-2DC24CCFA139}"/>
                </a:ext>
              </a:extLst>
            </p:cNvPr>
            <p:cNvSpPr/>
            <p:nvPr/>
          </p:nvSpPr>
          <p:spPr>
            <a:xfrm>
              <a:off x="7089952" y="5416150"/>
              <a:ext cx="1137054" cy="606842"/>
            </a:xfrm>
            <a:prstGeom prst="roundRect">
              <a:avLst>
                <a:gd name="adj" fmla="val 0"/>
              </a:avLst>
            </a:prstGeom>
            <a:solidFill>
              <a:srgbClr val="019FD1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25400" tIns="25400" rIns="25400" bIns="25400" anchor="ctr"/>
            <a:lstStyle>
              <a:lvl1pPr defTabSz="457200">
                <a:defRPr sz="2000" b="0">
                  <a:solidFill>
                    <a:srgbClr val="FFFFFF"/>
                  </a:solidFill>
                  <a:latin typeface="PingFang SC Regular"/>
                  <a:ea typeface="PingFang SC Regular"/>
                  <a:cs typeface="PingFang SC Regular"/>
                  <a:sym typeface="PingFang SC Regular"/>
                </a:defRPr>
              </a:lvl1pPr>
            </a:lstStyle>
            <a:p>
              <a:pPr marL="0" marR="0" lvl="0" indent="0" algn="ctr" defTabSz="457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kern="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NTP</a:t>
              </a: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96247178-51CF-9642-AC93-541F24EA3C06}"/>
              </a:ext>
            </a:extLst>
          </p:cNvPr>
          <p:cNvGrpSpPr/>
          <p:nvPr/>
        </p:nvGrpSpPr>
        <p:grpSpPr>
          <a:xfrm>
            <a:off x="3747304" y="3457230"/>
            <a:ext cx="10782322" cy="2345108"/>
            <a:chOff x="3544104" y="3457230"/>
            <a:chExt cx="10782322" cy="2345108"/>
          </a:xfrm>
        </p:grpSpPr>
        <p:sp>
          <p:nvSpPr>
            <p:cNvPr id="113" name="矩形">
              <a:extLst>
                <a:ext uri="{FF2B5EF4-FFF2-40B4-BE49-F238E27FC236}">
                  <a16:creationId xmlns:a16="http://schemas.microsoft.com/office/drawing/2014/main" id="{F4C03679-39D6-644C-BB53-AF686AC5F34D}"/>
                </a:ext>
              </a:extLst>
            </p:cNvPr>
            <p:cNvSpPr/>
            <p:nvPr/>
          </p:nvSpPr>
          <p:spPr>
            <a:xfrm>
              <a:off x="3544104" y="3457230"/>
              <a:ext cx="10782322" cy="2345108"/>
            </a:xfrm>
            <a:prstGeom prst="rect">
              <a:avLst/>
            </a:prstGeom>
            <a:solidFill>
              <a:srgbClr val="EBEBEB"/>
            </a:soli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pPr marL="88905" indent="-19051" defTabSz="228612" hangingPunct="0">
                <a:defRPr sz="1800" b="0">
                  <a:solidFill>
                    <a:srgbClr val="03905C">
                      <a:hueOff val="5951419"/>
                      <a:satOff val="32296"/>
                      <a:lumOff val="-4780"/>
                    </a:srgbClr>
                  </a:solidFill>
                  <a:latin typeface="Microsoft YaHei"/>
                  <a:ea typeface="Microsoft YaHei"/>
                  <a:cs typeface="Microsoft YaHei"/>
                  <a:sym typeface="Microsoft YaHei"/>
                </a:defRPr>
              </a:pPr>
              <a:endParaRPr sz="900" kern="0" dirty="0">
                <a:solidFill>
                  <a:srgbClr val="03905C">
                    <a:hueOff val="5951419"/>
                    <a:satOff val="32296"/>
                    <a:lumOff val="-4780"/>
                  </a:srgbClr>
                </a:solidFill>
                <a:latin typeface="FZLanTingHei-R-GBK" panose="02000000000000000000" pitchFamily="2" charset="-122"/>
                <a:ea typeface="Microsoft YaHei" panose="020B0503020204020204" pitchFamily="34" charset="-122"/>
                <a:cs typeface="Microsoft YaHei"/>
                <a:sym typeface="Microsoft YaHei"/>
              </a:endParaRPr>
            </a:p>
          </p:txBody>
        </p:sp>
        <p:sp>
          <p:nvSpPr>
            <p:cNvPr id="114" name="组别标题">
              <a:extLst>
                <a:ext uri="{FF2B5EF4-FFF2-40B4-BE49-F238E27FC236}">
                  <a16:creationId xmlns:a16="http://schemas.microsoft.com/office/drawing/2014/main" id="{A3B37B65-229B-254F-B909-A3FB1B0E1E7F}"/>
                </a:ext>
              </a:extLst>
            </p:cNvPr>
            <p:cNvSpPr txBox="1"/>
            <p:nvPr/>
          </p:nvSpPr>
          <p:spPr>
            <a:xfrm>
              <a:off x="5939748" y="3646759"/>
              <a:ext cx="6295154" cy="32970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>
              <a:spAutoFit/>
            </a:bodyPr>
            <a:lstStyle/>
            <a:p>
              <a:pPr algn="ctr" defTabSz="228612" hangingPunct="0">
                <a:lnSpc>
                  <a:spcPts val="2300"/>
                </a:lnSpc>
                <a:defRPr b="0">
                  <a:solidFill>
                    <a:srgbClr val="9A3EF6"/>
                  </a:solidFill>
                  <a:latin typeface="+mn-lt"/>
                  <a:ea typeface="+mn-ea"/>
                  <a:cs typeface="+mn-cs"/>
                  <a:sym typeface="腾讯体 W7"/>
                </a:defRPr>
              </a:pPr>
              <a:r>
                <a:rPr lang="en-US" sz="1800" kern="0" dirty="0">
                  <a:solidFill>
                    <a:schemeClr val="bg1">
                      <a:lumMod val="50000"/>
                    </a:schemeClr>
                  </a:solidFill>
                  <a:latin typeface="腾讯体 W7"/>
                  <a:ea typeface="腾讯体 W7"/>
                  <a:sym typeface="腾讯体 W7"/>
                </a:rPr>
                <a:t>Control Layer for Cloud Service and Cloud Platform</a:t>
              </a:r>
            </a:p>
          </p:txBody>
        </p:sp>
        <p:sp>
          <p:nvSpPr>
            <p:cNvPr id="115" name="AI引擎">
              <a:extLst>
                <a:ext uri="{FF2B5EF4-FFF2-40B4-BE49-F238E27FC236}">
                  <a16:creationId xmlns:a16="http://schemas.microsoft.com/office/drawing/2014/main" id="{0FB2ED3F-30BF-E74B-914C-5C1E140E0D29}"/>
                </a:ext>
              </a:extLst>
            </p:cNvPr>
            <p:cNvSpPr/>
            <p:nvPr/>
          </p:nvSpPr>
          <p:spPr>
            <a:xfrm>
              <a:off x="3961574" y="4965086"/>
              <a:ext cx="3072914" cy="606842"/>
            </a:xfrm>
            <a:prstGeom prst="roundRect">
              <a:avLst>
                <a:gd name="adj" fmla="val 0"/>
              </a:avLst>
            </a:prstGeom>
            <a:solidFill>
              <a:srgbClr val="019FD1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25400" tIns="25400" rIns="25400" bIns="25400" anchor="ctr"/>
            <a:lstStyle>
              <a:lvl1pPr defTabSz="457200">
                <a:defRPr sz="2000" b="0">
                  <a:solidFill>
                    <a:srgbClr val="FFFFFF"/>
                  </a:solidFill>
                  <a:latin typeface="PingFang SC Regular"/>
                  <a:ea typeface="PingFang SC Regular"/>
                  <a:cs typeface="PingFang SC Regular"/>
                  <a:sym typeface="PingFang SC Regular"/>
                </a:defRPr>
              </a:lvl1pPr>
            </a:lstStyle>
            <a:p>
              <a:pPr marL="0" marR="0" lvl="0" indent="0" algn="ctr" defTabSz="457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kern="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Operation Support System</a:t>
              </a:r>
            </a:p>
            <a:p>
              <a:pPr marL="0" marR="0" lvl="0" indent="0" algn="ctr" defTabSz="457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kern="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for Cloud Service</a:t>
              </a:r>
            </a:p>
          </p:txBody>
        </p:sp>
        <p:sp>
          <p:nvSpPr>
            <p:cNvPr id="121" name="AI引擎">
              <a:extLst>
                <a:ext uri="{FF2B5EF4-FFF2-40B4-BE49-F238E27FC236}">
                  <a16:creationId xmlns:a16="http://schemas.microsoft.com/office/drawing/2014/main" id="{FABA8FB1-D84D-7F4C-92A9-B0C0160A9D1B}"/>
                </a:ext>
              </a:extLst>
            </p:cNvPr>
            <p:cNvSpPr/>
            <p:nvPr/>
          </p:nvSpPr>
          <p:spPr>
            <a:xfrm>
              <a:off x="7465431" y="4965086"/>
              <a:ext cx="3072914" cy="606842"/>
            </a:xfrm>
            <a:prstGeom prst="roundRect">
              <a:avLst>
                <a:gd name="adj" fmla="val 0"/>
              </a:avLst>
            </a:prstGeom>
            <a:solidFill>
              <a:srgbClr val="019FD1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25400" tIns="25400" rIns="25400" bIns="25400" anchor="ctr"/>
            <a:lstStyle>
              <a:lvl1pPr defTabSz="457200">
                <a:defRPr sz="2000" b="0">
                  <a:solidFill>
                    <a:srgbClr val="FFFFFF"/>
                  </a:solidFill>
                  <a:latin typeface="PingFang SC Regular"/>
                  <a:ea typeface="PingFang SC Regular"/>
                  <a:cs typeface="PingFang SC Regular"/>
                  <a:sym typeface="PingFang SC Regular"/>
                </a:defRPr>
              </a:lvl1pPr>
            </a:lstStyle>
            <a:p>
              <a:pPr marL="0" marR="0" lvl="0" indent="0" algn="ctr" defTabSz="457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kern="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Management System for Underlay Service</a:t>
              </a:r>
            </a:p>
          </p:txBody>
        </p:sp>
        <p:sp>
          <p:nvSpPr>
            <p:cNvPr id="122" name="AI引擎">
              <a:extLst>
                <a:ext uri="{FF2B5EF4-FFF2-40B4-BE49-F238E27FC236}">
                  <a16:creationId xmlns:a16="http://schemas.microsoft.com/office/drawing/2014/main" id="{B2F3B01C-1953-374C-B2F4-E782E42E58E8}"/>
                </a:ext>
              </a:extLst>
            </p:cNvPr>
            <p:cNvSpPr/>
            <p:nvPr/>
          </p:nvSpPr>
          <p:spPr>
            <a:xfrm>
              <a:off x="10969288" y="4977779"/>
              <a:ext cx="3072914" cy="606842"/>
            </a:xfrm>
            <a:prstGeom prst="roundRect">
              <a:avLst>
                <a:gd name="adj" fmla="val 0"/>
              </a:avLst>
            </a:prstGeom>
            <a:solidFill>
              <a:srgbClr val="019FD1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25400" tIns="25400" rIns="25400" bIns="25400" anchor="ctr"/>
            <a:lstStyle>
              <a:lvl1pPr defTabSz="457200">
                <a:defRPr sz="2000" b="0">
                  <a:solidFill>
                    <a:srgbClr val="FFFFFF"/>
                  </a:solidFill>
                  <a:latin typeface="PingFang SC Regular"/>
                  <a:ea typeface="PingFang SC Regular"/>
                  <a:cs typeface="PingFang SC Regular"/>
                  <a:sym typeface="PingFang SC Regular"/>
                </a:defRPr>
              </a:lvl1pPr>
            </a:lstStyle>
            <a:p>
              <a:pPr marL="0" marR="0" lvl="0" indent="0" algn="ctr" defTabSz="457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kern="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Resource Management</a:t>
              </a:r>
            </a:p>
            <a:p>
              <a:pPr marL="0" marR="0" lvl="0" indent="0" algn="ctr" defTabSz="457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800" kern="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(Orchestration,</a:t>
              </a:r>
              <a:r>
                <a:rPr lang="zh-CN" altLang="en-US" sz="1800" kern="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 </a:t>
              </a:r>
              <a:r>
                <a:rPr lang="en-US" altLang="zh-CN" sz="1800" kern="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Scheduling)</a:t>
              </a:r>
              <a:endParaRPr lang="en-US" sz="1800" kern="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23" name="AI引擎">
              <a:extLst>
                <a:ext uri="{FF2B5EF4-FFF2-40B4-BE49-F238E27FC236}">
                  <a16:creationId xmlns:a16="http://schemas.microsoft.com/office/drawing/2014/main" id="{9FE5ED6C-CF1E-724E-8573-43F587B61F5B}"/>
                </a:ext>
              </a:extLst>
            </p:cNvPr>
            <p:cNvSpPr/>
            <p:nvPr/>
          </p:nvSpPr>
          <p:spPr>
            <a:xfrm>
              <a:off x="3961574" y="4138971"/>
              <a:ext cx="3072914" cy="606842"/>
            </a:xfrm>
            <a:prstGeom prst="roundRect">
              <a:avLst>
                <a:gd name="adj" fmla="val 0"/>
              </a:avLst>
            </a:prstGeom>
            <a:solidFill>
              <a:srgbClr val="019FD1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25400" tIns="25400" rIns="25400" bIns="25400" anchor="ctr"/>
            <a:lstStyle>
              <a:lvl1pPr defTabSz="457200">
                <a:defRPr sz="2000" b="0">
                  <a:solidFill>
                    <a:srgbClr val="FFFFFF"/>
                  </a:solidFill>
                  <a:latin typeface="PingFang SC Regular"/>
                  <a:ea typeface="PingFang SC Regular"/>
                  <a:cs typeface="PingFang SC Regular"/>
                  <a:sym typeface="PingFang SC Regular"/>
                </a:defRPr>
              </a:lvl1pPr>
            </a:lstStyle>
            <a:p>
              <a:pPr marL="0" marR="0" lvl="0" indent="0" algn="ctr" defTabSz="457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800" kern="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Authentication, Authorization System for Tenant</a:t>
              </a:r>
              <a:endParaRPr lang="en-US" sz="1800" kern="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24" name="AI引擎">
              <a:extLst>
                <a:ext uri="{FF2B5EF4-FFF2-40B4-BE49-F238E27FC236}">
                  <a16:creationId xmlns:a16="http://schemas.microsoft.com/office/drawing/2014/main" id="{D2C0D103-F70D-9D42-BD65-DAF29A26517B}"/>
                </a:ext>
              </a:extLst>
            </p:cNvPr>
            <p:cNvSpPr/>
            <p:nvPr/>
          </p:nvSpPr>
          <p:spPr>
            <a:xfrm>
              <a:off x="7451958" y="4143589"/>
              <a:ext cx="3072914" cy="606842"/>
            </a:xfrm>
            <a:prstGeom prst="roundRect">
              <a:avLst>
                <a:gd name="adj" fmla="val 0"/>
              </a:avLst>
            </a:prstGeom>
            <a:solidFill>
              <a:srgbClr val="019FD1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25400" tIns="25400" rIns="25400" bIns="25400" anchor="ctr"/>
            <a:lstStyle>
              <a:lvl1pPr defTabSz="457200">
                <a:defRPr sz="2000" b="0">
                  <a:solidFill>
                    <a:srgbClr val="FFFFFF"/>
                  </a:solidFill>
                  <a:latin typeface="PingFang SC Regular"/>
                  <a:ea typeface="PingFang SC Regular"/>
                  <a:cs typeface="PingFang SC Regular"/>
                  <a:sym typeface="PingFang SC Regular"/>
                </a:defRPr>
              </a:lvl1pPr>
            </a:lstStyle>
            <a:p>
              <a:pPr marL="0" marR="0" lvl="0" indent="0" algn="ctr" defTabSz="457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800" kern="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Authentication, Authorization System for Manager</a:t>
              </a:r>
              <a:endParaRPr lang="en-US" sz="1800" kern="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25" name="AI引擎">
              <a:extLst>
                <a:ext uri="{FF2B5EF4-FFF2-40B4-BE49-F238E27FC236}">
                  <a16:creationId xmlns:a16="http://schemas.microsoft.com/office/drawing/2014/main" id="{945D3CA4-50A9-D348-A12F-7E25BE3C91D5}"/>
                </a:ext>
              </a:extLst>
            </p:cNvPr>
            <p:cNvSpPr/>
            <p:nvPr/>
          </p:nvSpPr>
          <p:spPr>
            <a:xfrm>
              <a:off x="10911164" y="4143204"/>
              <a:ext cx="3072914" cy="606842"/>
            </a:xfrm>
            <a:prstGeom prst="roundRect">
              <a:avLst>
                <a:gd name="adj" fmla="val 0"/>
              </a:avLst>
            </a:prstGeom>
            <a:solidFill>
              <a:srgbClr val="019FD1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25400" tIns="25400" rIns="25400" bIns="25400" anchor="ctr"/>
            <a:lstStyle>
              <a:lvl1pPr defTabSz="457200">
                <a:defRPr sz="2000" b="0">
                  <a:solidFill>
                    <a:srgbClr val="FFFFFF"/>
                  </a:solidFill>
                  <a:latin typeface="PingFang SC Regular"/>
                  <a:ea typeface="PingFang SC Regular"/>
                  <a:cs typeface="PingFang SC Regular"/>
                  <a:sym typeface="PingFang SC Regular"/>
                </a:defRPr>
              </a:lvl1pPr>
            </a:lstStyle>
            <a:p>
              <a:pPr marL="0" marR="0" lvl="0" indent="0" algn="ctr" defTabSz="4572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800" kern="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Web Portal</a:t>
              </a:r>
              <a:endParaRPr lang="en-US" sz="1800" kern="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</p:grpSp>
      <p:sp>
        <p:nvSpPr>
          <p:cNvPr id="127" name="Rectangle 126">
            <a:extLst>
              <a:ext uri="{FF2B5EF4-FFF2-40B4-BE49-F238E27FC236}">
                <a16:creationId xmlns:a16="http://schemas.microsoft.com/office/drawing/2014/main" id="{99473407-B71D-FD41-8BD9-3B4E0DA8075E}"/>
              </a:ext>
            </a:extLst>
          </p:cNvPr>
          <p:cNvSpPr/>
          <p:nvPr/>
        </p:nvSpPr>
        <p:spPr>
          <a:xfrm rot="16200000">
            <a:off x="2608485" y="4416138"/>
            <a:ext cx="1505055" cy="659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28612" hangingPunct="0">
              <a:lnSpc>
                <a:spcPts val="2300"/>
              </a:lnSpc>
              <a:defRPr b="0">
                <a:solidFill>
                  <a:srgbClr val="9A3EF6"/>
                </a:solidFill>
                <a:latin typeface="+mn-lt"/>
                <a:ea typeface="+mn-ea"/>
                <a:cs typeface="+mn-cs"/>
                <a:sym typeface="腾讯体 W7"/>
              </a:defRPr>
            </a:pPr>
            <a:r>
              <a:rPr lang="en-US" sz="1600" kern="0" dirty="0">
                <a:solidFill>
                  <a:schemeClr val="bg1">
                    <a:lumMod val="50000"/>
                  </a:schemeClr>
                </a:solidFill>
                <a:latin typeface="腾讯体 W7"/>
                <a:ea typeface="腾讯体 W7"/>
                <a:sym typeface="腾讯体 W7"/>
              </a:rPr>
              <a:t>Deployed to Kubernetes</a:t>
            </a:r>
          </a:p>
        </p:txBody>
      </p:sp>
    </p:spTree>
    <p:extLst>
      <p:ext uri="{BB962C8B-B14F-4D97-AF65-F5344CB8AC3E}">
        <p14:creationId xmlns:p14="http://schemas.microsoft.com/office/powerpoint/2010/main" val="1546755039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>
            <a:extLst>
              <a:ext uri="{FF2B5EF4-FFF2-40B4-BE49-F238E27FC236}">
                <a16:creationId xmlns:a16="http://schemas.microsoft.com/office/drawing/2014/main" id="{D1B52C29-B5F8-C949-8FA6-D41EE526E384}"/>
              </a:ext>
            </a:extLst>
          </p:cNvPr>
          <p:cNvSpPr txBox="1"/>
          <p:nvPr/>
        </p:nvSpPr>
        <p:spPr>
          <a:xfrm>
            <a:off x="701609" y="555007"/>
            <a:ext cx="93965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966"/>
            <a:r>
              <a:rPr lang="en-US" altLang="zh-CN" sz="3200" b="1" dirty="0">
                <a:latin typeface="TencentSans W7" panose="020C04030202040F0204" pitchFamily="34" charset="-122"/>
                <a:ea typeface="TencentSans W7" panose="020C04030202040F0204" pitchFamily="34" charset="-122"/>
                <a:cs typeface="Microsoft YaHei Light" charset="-122"/>
                <a:sym typeface="+mn-lt"/>
              </a:rPr>
              <a:t>TCE</a:t>
            </a:r>
            <a:r>
              <a:rPr lang="zh-CN" altLang="en-US" sz="3200" b="1" dirty="0">
                <a:latin typeface="TencentSans W7" panose="020C04030202040F0204" pitchFamily="34" charset="-122"/>
                <a:ea typeface="TencentSans W7" panose="020C04030202040F0204" pitchFamily="34" charset="-122"/>
                <a:cs typeface="Microsoft YaHei Light" charset="-122"/>
                <a:sym typeface="+mn-lt"/>
              </a:rPr>
              <a:t> </a:t>
            </a:r>
            <a:r>
              <a:rPr lang="en-US" altLang="zh-CN" sz="3200" b="1" dirty="0">
                <a:latin typeface="TencentSans W7" panose="020C04030202040F0204" pitchFamily="34" charset="-122"/>
                <a:ea typeface="TencentSans W7" panose="020C04030202040F0204" pitchFamily="34" charset="-122"/>
                <a:cs typeface="Microsoft YaHei Light" charset="-122"/>
                <a:sym typeface="+mn-lt"/>
              </a:rPr>
              <a:t>Software</a:t>
            </a:r>
            <a:r>
              <a:rPr lang="zh-CN" altLang="en-US" sz="3200" b="1" dirty="0">
                <a:latin typeface="TencentSans W7" panose="020C04030202040F0204" pitchFamily="34" charset="-122"/>
                <a:ea typeface="TencentSans W7" panose="020C04030202040F0204" pitchFamily="34" charset="-122"/>
                <a:cs typeface="Microsoft YaHei Light" charset="-122"/>
                <a:sym typeface="+mn-lt"/>
              </a:rPr>
              <a:t> </a:t>
            </a:r>
            <a:r>
              <a:rPr lang="en-US" altLang="zh-CN" sz="3200" b="1" dirty="0">
                <a:latin typeface="TencentSans W7" panose="020C04030202040F0204" pitchFamily="34" charset="-122"/>
                <a:ea typeface="TencentSans W7" panose="020C04030202040F0204" pitchFamily="34" charset="-122"/>
                <a:cs typeface="Microsoft YaHei Light" charset="-122"/>
                <a:sym typeface="+mn-lt"/>
              </a:rPr>
              <a:t>Defined</a:t>
            </a:r>
            <a:r>
              <a:rPr lang="zh-CN" altLang="en-US" sz="3200" b="1" dirty="0">
                <a:latin typeface="TencentSans W7" panose="020C04030202040F0204" pitchFamily="34" charset="-122"/>
                <a:ea typeface="TencentSans W7" panose="020C04030202040F0204" pitchFamily="34" charset="-122"/>
                <a:cs typeface="Microsoft YaHei Light" charset="-122"/>
                <a:sym typeface="+mn-lt"/>
              </a:rPr>
              <a:t> </a:t>
            </a:r>
            <a:r>
              <a:rPr lang="en-US" altLang="zh-CN" sz="3200" b="1" dirty="0">
                <a:latin typeface="TencentSans W7" panose="020C04030202040F0204" pitchFamily="34" charset="-122"/>
                <a:ea typeface="TencentSans W7" panose="020C04030202040F0204" pitchFamily="34" charset="-122"/>
                <a:cs typeface="Microsoft YaHei Light" charset="-122"/>
                <a:sym typeface="+mn-lt"/>
              </a:rPr>
              <a:t>Network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0BD7F392-9128-964A-82AD-0E4A0274A11B}"/>
              </a:ext>
            </a:extLst>
          </p:cNvPr>
          <p:cNvSpPr/>
          <p:nvPr/>
        </p:nvSpPr>
        <p:spPr>
          <a:xfrm>
            <a:off x="0" y="555007"/>
            <a:ext cx="218661" cy="584775"/>
          </a:xfrm>
          <a:prstGeom prst="rect">
            <a:avLst/>
          </a:prstGeom>
          <a:solidFill>
            <a:srgbClr val="006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A2288E-282B-6149-9202-EFA99ECD00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609" y="1846214"/>
            <a:ext cx="12252391" cy="7073948"/>
          </a:xfrm>
          <a:prstGeom prst="rect">
            <a:avLst/>
          </a:prstGeom>
        </p:spPr>
      </p:pic>
      <p:sp>
        <p:nvSpPr>
          <p:cNvPr id="295" name="TextBox 294">
            <a:extLst>
              <a:ext uri="{FF2B5EF4-FFF2-40B4-BE49-F238E27FC236}">
                <a16:creationId xmlns:a16="http://schemas.microsoft.com/office/drawing/2014/main" id="{04D38163-7980-964E-A5D8-E8B7ACA91C34}"/>
              </a:ext>
            </a:extLst>
          </p:cNvPr>
          <p:cNvSpPr txBox="1"/>
          <p:nvPr/>
        </p:nvSpPr>
        <p:spPr>
          <a:xfrm>
            <a:off x="13081000" y="283757"/>
            <a:ext cx="5207000" cy="97290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CN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VPC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N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Based on Host Overlay;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N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GRE tunnel </a:t>
            </a:r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encapsulation;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Multi-tenant isolation;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Various network features;</a:t>
            </a:r>
            <a:endParaRPr lang="en-CN" sz="2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CN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CLB</a:t>
            </a:r>
          </a:p>
          <a:p>
            <a:pPr marL="571500" lvl="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Multi-protocol Forwarding: supports requests from Layer-4(TCP, UDP) and Layer-7(HTTP, HTTPS); </a:t>
            </a:r>
          </a:p>
          <a:p>
            <a:pPr marL="571500" lvl="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Supports weight configuration, session persistence, health checks, cross-</a:t>
            </a:r>
            <a:r>
              <a:rPr lang="en-US" sz="2400" dirty="0" err="1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az</a:t>
            </a:r>
            <a:r>
              <a:rPr lang="en-US" sz="2400" dirty="0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disaster recovery;</a:t>
            </a:r>
            <a:endParaRPr lang="en-CN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CN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DC</a:t>
            </a:r>
          </a:p>
          <a:p>
            <a:pPr marL="571500" lvl="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Enables users to interconnect among multiple local IDCs;</a:t>
            </a:r>
            <a:endParaRPr lang="en-CN" dirty="0">
              <a:solidFill>
                <a:prstClr val="black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282398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>
            <a:extLst>
              <a:ext uri="{FF2B5EF4-FFF2-40B4-BE49-F238E27FC236}">
                <a16:creationId xmlns:a16="http://schemas.microsoft.com/office/drawing/2014/main" id="{D1B52C29-B5F8-C949-8FA6-D41EE526E384}"/>
              </a:ext>
            </a:extLst>
          </p:cNvPr>
          <p:cNvSpPr txBox="1"/>
          <p:nvPr/>
        </p:nvSpPr>
        <p:spPr>
          <a:xfrm>
            <a:off x="701609" y="555007"/>
            <a:ext cx="137890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966"/>
            <a:r>
              <a:rPr lang="en-US" altLang="zh-CN" sz="3200" b="1" dirty="0">
                <a:latin typeface="TencentSans W7" panose="020C04030202040F0204" pitchFamily="34" charset="-122"/>
                <a:ea typeface="TencentSans W7" panose="020C04030202040F0204" pitchFamily="34" charset="-122"/>
                <a:cs typeface="Microsoft YaHei Light" charset="-122"/>
                <a:sym typeface="+mn-lt"/>
              </a:rPr>
              <a:t>TCE</a:t>
            </a:r>
            <a:r>
              <a:rPr lang="zh-CN" altLang="en-US" sz="3200" b="1" dirty="0">
                <a:latin typeface="TencentSans W7" panose="020C04030202040F0204" pitchFamily="34" charset="-122"/>
                <a:ea typeface="TencentSans W7" panose="020C04030202040F0204" pitchFamily="34" charset="-122"/>
                <a:cs typeface="Microsoft YaHei Light" charset="-122"/>
                <a:sym typeface="+mn-lt"/>
              </a:rPr>
              <a:t> </a:t>
            </a:r>
            <a:r>
              <a:rPr lang="en-US" altLang="zh-CN" sz="3200" b="1" dirty="0">
                <a:latin typeface="TencentSans W7" panose="020C04030202040F0204" pitchFamily="34" charset="-122"/>
                <a:ea typeface="TencentSans W7" panose="020C04030202040F0204" pitchFamily="34" charset="-122"/>
                <a:cs typeface="Microsoft YaHei Light" charset="-122"/>
                <a:sym typeface="+mn-lt"/>
              </a:rPr>
              <a:t>Physical(Underlay)</a:t>
            </a:r>
            <a:r>
              <a:rPr lang="zh-CN" altLang="en-US" sz="3200" b="1" dirty="0">
                <a:latin typeface="TencentSans W7" panose="020C04030202040F0204" pitchFamily="34" charset="-122"/>
                <a:ea typeface="TencentSans W7" panose="020C04030202040F0204" pitchFamily="34" charset="-122"/>
                <a:cs typeface="Microsoft YaHei Light" charset="-122"/>
                <a:sym typeface="+mn-lt"/>
              </a:rPr>
              <a:t> </a:t>
            </a:r>
            <a:r>
              <a:rPr lang="en-US" altLang="zh-CN" sz="3200" b="1" dirty="0">
                <a:latin typeface="TencentSans W7" panose="020C04030202040F0204" pitchFamily="34" charset="-122"/>
                <a:ea typeface="TencentSans W7" panose="020C04030202040F0204" pitchFamily="34" charset="-122"/>
                <a:cs typeface="Microsoft YaHei Light" charset="-122"/>
                <a:sym typeface="+mn-lt"/>
              </a:rPr>
              <a:t>Network</a:t>
            </a:r>
            <a:r>
              <a:rPr lang="zh-CN" altLang="en-US" sz="3200" b="1" dirty="0">
                <a:latin typeface="TencentSans W7" panose="020C04030202040F0204" pitchFamily="34" charset="-122"/>
                <a:ea typeface="TencentSans W7" panose="020C04030202040F0204" pitchFamily="34" charset="-122"/>
                <a:cs typeface="Microsoft YaHei Light" charset="-122"/>
                <a:sym typeface="+mn-lt"/>
              </a:rPr>
              <a:t> </a:t>
            </a:r>
            <a:r>
              <a:rPr lang="en-US" altLang="zh-CN" sz="3200" b="1" dirty="0">
                <a:latin typeface="TencentSans W7" panose="020C04030202040F0204" pitchFamily="34" charset="-122"/>
                <a:ea typeface="TencentSans W7" panose="020C04030202040F0204" pitchFamily="34" charset="-122"/>
                <a:cs typeface="Microsoft YaHei Light" charset="-122"/>
                <a:sym typeface="+mn-lt"/>
              </a:rPr>
              <a:t>Architecture in Logical Sections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0BD7F392-9128-964A-82AD-0E4A0274A11B}"/>
              </a:ext>
            </a:extLst>
          </p:cNvPr>
          <p:cNvSpPr/>
          <p:nvPr/>
        </p:nvSpPr>
        <p:spPr>
          <a:xfrm>
            <a:off x="0" y="555007"/>
            <a:ext cx="218661" cy="584775"/>
          </a:xfrm>
          <a:prstGeom prst="rect">
            <a:avLst/>
          </a:prstGeom>
          <a:solidFill>
            <a:srgbClr val="006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97" name="Picture 396" descr="A screenshot of a computer&#10;&#10;Description automatically generated">
            <a:extLst>
              <a:ext uri="{FF2B5EF4-FFF2-40B4-BE49-F238E27FC236}">
                <a16:creationId xmlns:a16="http://schemas.microsoft.com/office/drawing/2014/main" id="{8EC0C4E7-2338-6C47-9449-CC5279ADA5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631" y="1069997"/>
            <a:ext cx="10373265" cy="558970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E8F806C-3362-2F46-B2BA-452A9CCD93C4}"/>
              </a:ext>
            </a:extLst>
          </p:cNvPr>
          <p:cNvGrpSpPr/>
          <p:nvPr/>
        </p:nvGrpSpPr>
        <p:grpSpPr>
          <a:xfrm>
            <a:off x="701609" y="2011905"/>
            <a:ext cx="6560624" cy="6272714"/>
            <a:chOff x="411676" y="1448886"/>
            <a:chExt cx="6560624" cy="6272714"/>
          </a:xfrm>
        </p:grpSpPr>
        <p:sp>
          <p:nvSpPr>
            <p:cNvPr id="398" name="矩形">
              <a:extLst>
                <a:ext uri="{FF2B5EF4-FFF2-40B4-BE49-F238E27FC236}">
                  <a16:creationId xmlns:a16="http://schemas.microsoft.com/office/drawing/2014/main" id="{60D89ECA-1653-6540-B423-8C3F58A01EC8}"/>
                </a:ext>
              </a:extLst>
            </p:cNvPr>
            <p:cNvSpPr/>
            <p:nvPr/>
          </p:nvSpPr>
          <p:spPr>
            <a:xfrm>
              <a:off x="411676" y="1448886"/>
              <a:ext cx="6560624" cy="1954714"/>
            </a:xfrm>
            <a:prstGeom prst="rect">
              <a:avLst/>
            </a:prstGeom>
            <a:solidFill>
              <a:srgbClr val="E0E7FC"/>
            </a:solidFill>
            <a:ln w="12700">
              <a:solidFill>
                <a:schemeClr val="bg1">
                  <a:lumMod val="50000"/>
                </a:schemeClr>
              </a:solidFill>
              <a:miter lim="400000"/>
            </a:ln>
          </p:spPr>
          <p:txBody>
            <a:bodyPr lIns="25400" tIns="25400" rIns="25400" bIns="25400" anchor="ctr"/>
            <a:lstStyle/>
            <a:p>
              <a:pPr marL="88905" indent="-19051" defTabSz="228612" hangingPunct="0">
                <a:defRPr sz="1800" b="0">
                  <a:solidFill>
                    <a:srgbClr val="03905C">
                      <a:hueOff val="5951419"/>
                      <a:satOff val="32296"/>
                      <a:lumOff val="-4780"/>
                    </a:srgbClr>
                  </a:solidFill>
                  <a:latin typeface="Microsoft YaHei"/>
                  <a:ea typeface="Microsoft YaHei"/>
                  <a:cs typeface="Microsoft YaHei"/>
                  <a:sym typeface="Microsoft YaHei"/>
                </a:defRPr>
              </a:pPr>
              <a:endParaRPr sz="900" kern="0" dirty="0">
                <a:solidFill>
                  <a:srgbClr val="03905C">
                    <a:hueOff val="5951419"/>
                    <a:satOff val="32296"/>
                    <a:lumOff val="-4780"/>
                  </a:srgbClr>
                </a:solidFill>
                <a:latin typeface="FZLanTingHei-R-GBK" panose="02000000000000000000" pitchFamily="2" charset="-122"/>
                <a:ea typeface="Microsoft YaHei" panose="020B0503020204020204" pitchFamily="34" charset="-122"/>
                <a:cs typeface="Microsoft YaHei"/>
                <a:sym typeface="Microsoft YaHei"/>
              </a:endParaRPr>
            </a:p>
          </p:txBody>
        </p:sp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0C9DC69F-C0AD-D743-A7D3-27705D2BC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92200" y="2074840"/>
              <a:ext cx="855204" cy="855204"/>
            </a:xfrm>
            <a:prstGeom prst="rect">
              <a:avLst/>
            </a:prstGeom>
          </p:spPr>
        </p:pic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AD3A19C8-1F69-AD4C-AA8A-2B53A98739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698750" y="2093609"/>
              <a:ext cx="855204" cy="855204"/>
            </a:xfrm>
            <a:prstGeom prst="rect">
              <a:avLst/>
            </a:prstGeom>
          </p:spPr>
        </p:pic>
        <p:sp>
          <p:nvSpPr>
            <p:cNvPr id="400" name="矩形">
              <a:extLst>
                <a:ext uri="{FF2B5EF4-FFF2-40B4-BE49-F238E27FC236}">
                  <a16:creationId xmlns:a16="http://schemas.microsoft.com/office/drawing/2014/main" id="{7ECF0C2F-6E14-4641-BF66-69F16115DAE7}"/>
                </a:ext>
              </a:extLst>
            </p:cNvPr>
            <p:cNvSpPr/>
            <p:nvPr/>
          </p:nvSpPr>
          <p:spPr>
            <a:xfrm>
              <a:off x="701609" y="1545659"/>
              <a:ext cx="3197291" cy="1761167"/>
            </a:xfrm>
            <a:prstGeom prst="roundRect">
              <a:avLst/>
            </a:prstGeom>
            <a:noFill/>
            <a:ln w="12700">
              <a:solidFill>
                <a:srgbClr val="647697"/>
              </a:solidFill>
              <a:prstDash val="lgDashDot"/>
              <a:miter lim="400000"/>
            </a:ln>
          </p:spPr>
          <p:txBody>
            <a:bodyPr lIns="25400" tIns="25400" rIns="25400" bIns="25400" anchor="ctr"/>
            <a:lstStyle/>
            <a:p>
              <a:pPr marL="88905" indent="-19051" defTabSz="228612" hangingPunct="0">
                <a:defRPr sz="1800" b="0">
                  <a:solidFill>
                    <a:srgbClr val="03905C">
                      <a:hueOff val="5951419"/>
                      <a:satOff val="32296"/>
                      <a:lumOff val="-4780"/>
                    </a:srgbClr>
                  </a:solidFill>
                  <a:latin typeface="Microsoft YaHei"/>
                  <a:ea typeface="Microsoft YaHei"/>
                  <a:cs typeface="Microsoft YaHei"/>
                  <a:sym typeface="Microsoft YaHei"/>
                </a:defRPr>
              </a:pPr>
              <a:endParaRPr sz="900" kern="0" dirty="0">
                <a:solidFill>
                  <a:srgbClr val="03905C">
                    <a:hueOff val="5951419"/>
                    <a:satOff val="32296"/>
                    <a:lumOff val="-4780"/>
                  </a:srgbClr>
                </a:solidFill>
                <a:latin typeface="FZLanTingHei-R-GBK" panose="02000000000000000000" pitchFamily="2" charset="-122"/>
                <a:ea typeface="Microsoft YaHei" panose="020B0503020204020204" pitchFamily="34" charset="-122"/>
                <a:cs typeface="Microsoft YaHei"/>
                <a:sym typeface="Microsoft YaHei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2A1E6D8-62FC-454A-AF94-147CABEA5ABD}"/>
                </a:ext>
              </a:extLst>
            </p:cNvPr>
            <p:cNvSpPr/>
            <p:nvPr/>
          </p:nvSpPr>
          <p:spPr>
            <a:xfrm>
              <a:off x="1350315" y="1611532"/>
              <a:ext cx="1899880" cy="3707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228612" hangingPunct="0">
                <a:lnSpc>
                  <a:spcPts val="2300"/>
                </a:lnSpc>
                <a:defRPr b="0">
                  <a:solidFill>
                    <a:srgbClr val="9A3EF6"/>
                  </a:solidFill>
                  <a:latin typeface="+mn-lt"/>
                  <a:ea typeface="+mn-ea"/>
                  <a:cs typeface="+mn-cs"/>
                  <a:sym typeface="腾讯体 W7"/>
                </a:defRPr>
              </a:pPr>
              <a:r>
                <a:rPr lang="en-US" sz="1800" kern="0" dirty="0">
                  <a:solidFill>
                    <a:srgbClr val="006CFC"/>
                  </a:solidFill>
                  <a:latin typeface="腾讯体 W7"/>
                  <a:ea typeface="腾讯体 W7"/>
                  <a:sym typeface="腾讯体 W7"/>
                </a:rPr>
                <a:t>Internet Access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FD58DFD-0C01-CF4E-B920-B8C8DF7D8B9F}"/>
                </a:ext>
              </a:extLst>
            </p:cNvPr>
            <p:cNvSpPr/>
            <p:nvPr/>
          </p:nvSpPr>
          <p:spPr>
            <a:xfrm>
              <a:off x="1095523" y="2934806"/>
              <a:ext cx="873957" cy="3670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228612" hangingPunct="0">
                <a:lnSpc>
                  <a:spcPts val="2300"/>
                </a:lnSpc>
                <a:defRPr b="0">
                  <a:solidFill>
                    <a:srgbClr val="9A3EF6"/>
                  </a:solidFill>
                  <a:latin typeface="+mn-lt"/>
                  <a:ea typeface="+mn-ea"/>
                  <a:cs typeface="+mn-cs"/>
                  <a:sym typeface="腾讯体 W7"/>
                </a:defRPr>
              </a:pPr>
              <a:r>
                <a:rPr lang="en-US" sz="1600" kern="0" dirty="0">
                  <a:solidFill>
                    <a:srgbClr val="00206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sym typeface="腾讯体 W7"/>
                </a:rPr>
                <a:t>Internet</a:t>
              </a:r>
            </a:p>
          </p:txBody>
        </p:sp>
        <p:sp>
          <p:nvSpPr>
            <p:cNvPr id="401" name="Rectangle 400">
              <a:extLst>
                <a:ext uri="{FF2B5EF4-FFF2-40B4-BE49-F238E27FC236}">
                  <a16:creationId xmlns:a16="http://schemas.microsoft.com/office/drawing/2014/main" id="{A24EF6A5-C7A4-A94C-BEBF-830E264AD16B}"/>
                </a:ext>
              </a:extLst>
            </p:cNvPr>
            <p:cNvSpPr/>
            <p:nvPr/>
          </p:nvSpPr>
          <p:spPr>
            <a:xfrm>
              <a:off x="2694182" y="2934806"/>
              <a:ext cx="864339" cy="3670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228612" hangingPunct="0">
                <a:lnSpc>
                  <a:spcPts val="2300"/>
                </a:lnSpc>
                <a:defRPr b="0">
                  <a:solidFill>
                    <a:srgbClr val="9A3EF6"/>
                  </a:solidFill>
                  <a:latin typeface="+mn-lt"/>
                  <a:ea typeface="+mn-ea"/>
                  <a:cs typeface="+mn-cs"/>
                  <a:sym typeface="腾讯体 W7"/>
                </a:defRPr>
              </a:pPr>
              <a:r>
                <a:rPr lang="en-US" sz="1600" kern="0" dirty="0">
                  <a:solidFill>
                    <a:srgbClr val="00206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sym typeface="腾讯体 W7"/>
                </a:rPr>
                <a:t>Firewall</a:t>
              </a:r>
            </a:p>
          </p:txBody>
        </p:sp>
        <p:pic>
          <p:nvPicPr>
            <p:cNvPr id="402" name="Graphic 401">
              <a:extLst>
                <a:ext uri="{FF2B5EF4-FFF2-40B4-BE49-F238E27FC236}">
                  <a16:creationId xmlns:a16="http://schemas.microsoft.com/office/drawing/2014/main" id="{BFF91318-5E43-2741-A7B3-7EDB5C8E8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040837" y="2079573"/>
              <a:ext cx="855204" cy="855204"/>
            </a:xfrm>
            <a:prstGeom prst="rect">
              <a:avLst/>
            </a:prstGeom>
          </p:spPr>
        </p:pic>
        <p:sp>
          <p:nvSpPr>
            <p:cNvPr id="404" name="矩形">
              <a:extLst>
                <a:ext uri="{FF2B5EF4-FFF2-40B4-BE49-F238E27FC236}">
                  <a16:creationId xmlns:a16="http://schemas.microsoft.com/office/drawing/2014/main" id="{16E96D7D-F1AA-D048-A7C1-1E46ACE35A3E}"/>
                </a:ext>
              </a:extLst>
            </p:cNvPr>
            <p:cNvSpPr/>
            <p:nvPr/>
          </p:nvSpPr>
          <p:spPr>
            <a:xfrm>
              <a:off x="4188834" y="1546664"/>
              <a:ext cx="2449202" cy="1761167"/>
            </a:xfrm>
            <a:prstGeom prst="roundRect">
              <a:avLst/>
            </a:prstGeom>
            <a:noFill/>
            <a:ln w="12700">
              <a:solidFill>
                <a:srgbClr val="647697"/>
              </a:solidFill>
              <a:prstDash val="lgDashDot"/>
              <a:miter lim="400000"/>
            </a:ln>
          </p:spPr>
          <p:txBody>
            <a:bodyPr lIns="25400" tIns="25400" rIns="25400" bIns="25400" anchor="ctr"/>
            <a:lstStyle/>
            <a:p>
              <a:pPr marL="88905" indent="-19051" defTabSz="228612" hangingPunct="0">
                <a:defRPr sz="1800" b="0">
                  <a:solidFill>
                    <a:srgbClr val="03905C">
                      <a:hueOff val="5951419"/>
                      <a:satOff val="32296"/>
                      <a:lumOff val="-4780"/>
                    </a:srgbClr>
                  </a:solidFill>
                  <a:latin typeface="Microsoft YaHei"/>
                  <a:ea typeface="Microsoft YaHei"/>
                  <a:cs typeface="Microsoft YaHei"/>
                  <a:sym typeface="Microsoft YaHei"/>
                </a:defRPr>
              </a:pPr>
              <a:endParaRPr sz="900" kern="0" dirty="0">
                <a:solidFill>
                  <a:srgbClr val="03905C">
                    <a:hueOff val="5951419"/>
                    <a:satOff val="32296"/>
                    <a:lumOff val="-4780"/>
                  </a:srgbClr>
                </a:solidFill>
                <a:latin typeface="FZLanTingHei-R-GBK" panose="02000000000000000000" pitchFamily="2" charset="-122"/>
                <a:ea typeface="Microsoft YaHei" panose="020B0503020204020204" pitchFamily="34" charset="-122"/>
                <a:cs typeface="Microsoft YaHei"/>
                <a:sym typeface="Microsoft YaHei"/>
              </a:endParaRPr>
            </a:p>
          </p:txBody>
        </p:sp>
        <p:sp>
          <p:nvSpPr>
            <p:cNvPr id="405" name="Rectangle 404">
              <a:extLst>
                <a:ext uri="{FF2B5EF4-FFF2-40B4-BE49-F238E27FC236}">
                  <a16:creationId xmlns:a16="http://schemas.microsoft.com/office/drawing/2014/main" id="{1F5CE254-7802-F74C-9DF5-3EB688256816}"/>
                </a:ext>
              </a:extLst>
            </p:cNvPr>
            <p:cNvSpPr/>
            <p:nvPr/>
          </p:nvSpPr>
          <p:spPr>
            <a:xfrm>
              <a:off x="4547606" y="1592117"/>
              <a:ext cx="1907895" cy="3707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228612" hangingPunct="0">
                <a:lnSpc>
                  <a:spcPts val="2300"/>
                </a:lnSpc>
                <a:defRPr b="0">
                  <a:solidFill>
                    <a:srgbClr val="9A3EF6"/>
                  </a:solidFill>
                  <a:latin typeface="+mn-lt"/>
                  <a:ea typeface="+mn-ea"/>
                  <a:cs typeface="+mn-cs"/>
                  <a:sym typeface="腾讯体 W7"/>
                </a:defRPr>
              </a:pPr>
              <a:r>
                <a:rPr lang="en-US" sz="1800" kern="0" dirty="0">
                  <a:solidFill>
                    <a:srgbClr val="006CFC"/>
                  </a:solidFill>
                  <a:latin typeface="腾讯体 W7"/>
                  <a:ea typeface="腾讯体 W7"/>
                  <a:sym typeface="腾讯体 W7"/>
                </a:rPr>
                <a:t>Intranet Access</a:t>
              </a:r>
            </a:p>
          </p:txBody>
        </p:sp>
        <p:sp>
          <p:nvSpPr>
            <p:cNvPr id="406" name="Rectangle 405">
              <a:extLst>
                <a:ext uri="{FF2B5EF4-FFF2-40B4-BE49-F238E27FC236}">
                  <a16:creationId xmlns:a16="http://schemas.microsoft.com/office/drawing/2014/main" id="{56943E28-2406-A84D-9A78-7266C5CCB73A}"/>
                </a:ext>
              </a:extLst>
            </p:cNvPr>
            <p:cNvSpPr/>
            <p:nvPr/>
          </p:nvSpPr>
          <p:spPr>
            <a:xfrm>
              <a:off x="4883862" y="2939539"/>
              <a:ext cx="1194558" cy="3670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228612" hangingPunct="0">
                <a:lnSpc>
                  <a:spcPts val="2300"/>
                </a:lnSpc>
                <a:defRPr b="0">
                  <a:solidFill>
                    <a:srgbClr val="9A3EF6"/>
                  </a:solidFill>
                  <a:latin typeface="+mn-lt"/>
                  <a:ea typeface="+mn-ea"/>
                  <a:cs typeface="+mn-cs"/>
                  <a:sym typeface="腾讯体 W7"/>
                </a:defRPr>
              </a:pPr>
              <a:r>
                <a:rPr lang="en-US" sz="1600" kern="0" dirty="0">
                  <a:solidFill>
                    <a:srgbClr val="00206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sym typeface="腾讯体 W7"/>
                </a:rPr>
                <a:t>Private Link</a:t>
              </a:r>
            </a:p>
          </p:txBody>
        </p:sp>
        <p:sp>
          <p:nvSpPr>
            <p:cNvPr id="408" name="矩形">
              <a:extLst>
                <a:ext uri="{FF2B5EF4-FFF2-40B4-BE49-F238E27FC236}">
                  <a16:creationId xmlns:a16="http://schemas.microsoft.com/office/drawing/2014/main" id="{ACB12943-6A4D-CB43-B4BC-15CD7B58B743}"/>
                </a:ext>
              </a:extLst>
            </p:cNvPr>
            <p:cNvSpPr/>
            <p:nvPr/>
          </p:nvSpPr>
          <p:spPr>
            <a:xfrm>
              <a:off x="411676" y="3607886"/>
              <a:ext cx="6560624" cy="4113714"/>
            </a:xfrm>
            <a:prstGeom prst="rect">
              <a:avLst/>
            </a:prstGeom>
            <a:solidFill>
              <a:srgbClr val="E0E7FC"/>
            </a:solidFill>
            <a:ln w="12700">
              <a:solidFill>
                <a:schemeClr val="bg1">
                  <a:lumMod val="50000"/>
                </a:schemeClr>
              </a:solidFill>
              <a:miter lim="400000"/>
            </a:ln>
          </p:spPr>
          <p:txBody>
            <a:bodyPr lIns="25400" tIns="25400" rIns="25400" bIns="25400" anchor="ctr"/>
            <a:lstStyle/>
            <a:p>
              <a:pPr marL="88905" indent="-19051" defTabSz="228612" hangingPunct="0">
                <a:defRPr sz="1800" b="0">
                  <a:solidFill>
                    <a:srgbClr val="03905C">
                      <a:hueOff val="5951419"/>
                      <a:satOff val="32296"/>
                      <a:lumOff val="-4780"/>
                    </a:srgbClr>
                  </a:solidFill>
                  <a:latin typeface="Microsoft YaHei"/>
                  <a:ea typeface="Microsoft YaHei"/>
                  <a:cs typeface="Microsoft YaHei"/>
                  <a:sym typeface="Microsoft YaHei"/>
                </a:defRPr>
              </a:pPr>
              <a:endParaRPr sz="900" kern="0" dirty="0">
                <a:solidFill>
                  <a:srgbClr val="03905C">
                    <a:hueOff val="5951419"/>
                    <a:satOff val="32296"/>
                    <a:lumOff val="-4780"/>
                  </a:srgbClr>
                </a:solidFill>
                <a:latin typeface="FZLanTingHei-R-GBK" panose="02000000000000000000" pitchFamily="2" charset="-122"/>
                <a:ea typeface="Microsoft YaHei" panose="020B0503020204020204" pitchFamily="34" charset="-122"/>
                <a:cs typeface="Microsoft YaHei"/>
                <a:sym typeface="Microsoft YaHei"/>
              </a:endParaRPr>
            </a:p>
          </p:txBody>
        </p:sp>
        <p:sp>
          <p:nvSpPr>
            <p:cNvPr id="409" name="矩形">
              <a:extLst>
                <a:ext uri="{FF2B5EF4-FFF2-40B4-BE49-F238E27FC236}">
                  <a16:creationId xmlns:a16="http://schemas.microsoft.com/office/drawing/2014/main" id="{7BABE255-854E-724B-8430-7049D38425C9}"/>
                </a:ext>
              </a:extLst>
            </p:cNvPr>
            <p:cNvSpPr/>
            <p:nvPr/>
          </p:nvSpPr>
          <p:spPr>
            <a:xfrm>
              <a:off x="737543" y="3727079"/>
              <a:ext cx="5912810" cy="415948"/>
            </a:xfrm>
            <a:prstGeom prst="roundRect">
              <a:avLst>
                <a:gd name="adj" fmla="val 0"/>
              </a:avLst>
            </a:prstGeom>
            <a:solidFill>
              <a:srgbClr val="006CFC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376" eaLnBrk="1" fontAlgn="auto" latinLnBrk="0" hangingPunct="0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600" b="0">
                  <a:solidFill>
                    <a:srgbClr val="F0F0F0"/>
                  </a:solidFill>
                  <a:latin typeface="PingFang SC Regular"/>
                  <a:ea typeface="PingFang SC Regular"/>
                  <a:cs typeface="PingFang SC Regular"/>
                  <a:sym typeface="PingFang SC Regular"/>
                </a:defRPr>
              </a:pPr>
              <a:r>
                <a:rPr kumimoji="0" lang="en-US" sz="1800" u="none" strike="noStrike" kern="0" cap="none" spc="0" normalizeH="0" baseline="0" noProof="0" dirty="0">
                  <a:ln>
                    <a:noFill/>
                  </a:ln>
                  <a:solidFill>
                    <a:srgbClr val="F0F0F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  <a:cs typeface="PingFang SC Regular"/>
                  <a:sym typeface="PingFang SC Regular"/>
                </a:rPr>
                <a:t>Data Exchange Module</a:t>
              </a:r>
              <a:endParaRPr kumimoji="0" sz="1800" u="none" strike="noStrike" kern="0" cap="none" spc="0" normalizeH="0" baseline="0" noProof="0" dirty="0">
                <a:ln>
                  <a:noFill/>
                </a:ln>
                <a:solidFill>
                  <a:srgbClr val="F0F0F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PingFang SC Regular"/>
                <a:sym typeface="PingFang SC Regular"/>
              </a:endParaRPr>
            </a:p>
          </p:txBody>
        </p:sp>
        <p:sp>
          <p:nvSpPr>
            <p:cNvPr id="410" name="矩形">
              <a:extLst>
                <a:ext uri="{FF2B5EF4-FFF2-40B4-BE49-F238E27FC236}">
                  <a16:creationId xmlns:a16="http://schemas.microsoft.com/office/drawing/2014/main" id="{8E5B5161-FEE7-B845-BB4C-48195F756AC1}"/>
                </a:ext>
              </a:extLst>
            </p:cNvPr>
            <p:cNvSpPr/>
            <p:nvPr/>
          </p:nvSpPr>
          <p:spPr>
            <a:xfrm>
              <a:off x="716461" y="4262220"/>
              <a:ext cx="1823540" cy="1761167"/>
            </a:xfrm>
            <a:prstGeom prst="roundRect">
              <a:avLst/>
            </a:prstGeom>
            <a:noFill/>
            <a:ln w="12700">
              <a:solidFill>
                <a:srgbClr val="647697"/>
              </a:solidFill>
              <a:prstDash val="lgDashDot"/>
              <a:miter lim="400000"/>
            </a:ln>
          </p:spPr>
          <p:txBody>
            <a:bodyPr lIns="25400" tIns="25400" rIns="25400" bIns="25400" anchor="ctr"/>
            <a:lstStyle/>
            <a:p>
              <a:pPr marL="88905" indent="-19051" defTabSz="228612" hangingPunct="0">
                <a:defRPr sz="1800" b="0">
                  <a:solidFill>
                    <a:srgbClr val="03905C">
                      <a:hueOff val="5951419"/>
                      <a:satOff val="32296"/>
                      <a:lumOff val="-4780"/>
                    </a:srgbClr>
                  </a:solidFill>
                  <a:latin typeface="Microsoft YaHei"/>
                  <a:ea typeface="Microsoft YaHei"/>
                  <a:cs typeface="Microsoft YaHei"/>
                  <a:sym typeface="Microsoft YaHei"/>
                </a:defRPr>
              </a:pPr>
              <a:endParaRPr sz="900" kern="0" dirty="0">
                <a:solidFill>
                  <a:srgbClr val="03905C">
                    <a:hueOff val="5951419"/>
                    <a:satOff val="32296"/>
                    <a:lumOff val="-4780"/>
                  </a:srgbClr>
                </a:solidFill>
                <a:latin typeface="FZLanTingHei-R-GBK" panose="02000000000000000000" pitchFamily="2" charset="-122"/>
                <a:ea typeface="Microsoft YaHei" panose="020B0503020204020204" pitchFamily="34" charset="-122"/>
                <a:cs typeface="Microsoft YaHei"/>
                <a:sym typeface="Microsoft YaHei"/>
              </a:endParaRPr>
            </a:p>
          </p:txBody>
        </p:sp>
        <p:sp>
          <p:nvSpPr>
            <p:cNvPr id="411" name="Rectangle 410">
              <a:extLst>
                <a:ext uri="{FF2B5EF4-FFF2-40B4-BE49-F238E27FC236}">
                  <a16:creationId xmlns:a16="http://schemas.microsoft.com/office/drawing/2014/main" id="{F4CE3AC1-DBC7-3D49-9C56-25BF6EDBE88B}"/>
                </a:ext>
              </a:extLst>
            </p:cNvPr>
            <p:cNvSpPr/>
            <p:nvPr/>
          </p:nvSpPr>
          <p:spPr>
            <a:xfrm>
              <a:off x="856592" y="4262220"/>
              <a:ext cx="1563249" cy="652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228612" hangingPunct="0">
                <a:lnSpc>
                  <a:spcPts val="2300"/>
                </a:lnSpc>
                <a:defRPr b="0">
                  <a:solidFill>
                    <a:srgbClr val="9A3EF6"/>
                  </a:solidFill>
                  <a:latin typeface="+mn-lt"/>
                  <a:ea typeface="+mn-ea"/>
                  <a:cs typeface="+mn-cs"/>
                  <a:sym typeface="腾讯体 W7"/>
                </a:defRPr>
              </a:pPr>
              <a:r>
                <a:rPr lang="en-US" sz="1400" kern="0" dirty="0">
                  <a:solidFill>
                    <a:srgbClr val="006CFC"/>
                  </a:solidFill>
                  <a:latin typeface="腾讯体 W7"/>
                  <a:ea typeface="腾讯体 W7"/>
                  <a:sym typeface="腾讯体 W7"/>
                </a:rPr>
                <a:t>General Service </a:t>
              </a:r>
            </a:p>
            <a:p>
              <a:pPr algn="ctr" defTabSz="228612" hangingPunct="0">
                <a:lnSpc>
                  <a:spcPts val="2300"/>
                </a:lnSpc>
                <a:defRPr b="0">
                  <a:solidFill>
                    <a:srgbClr val="9A3EF6"/>
                  </a:solidFill>
                  <a:latin typeface="+mn-lt"/>
                  <a:ea typeface="+mn-ea"/>
                  <a:cs typeface="+mn-cs"/>
                  <a:sym typeface="腾讯体 W7"/>
                </a:defRPr>
              </a:pPr>
              <a:r>
                <a:rPr lang="en-US" sz="1400" kern="0" dirty="0">
                  <a:solidFill>
                    <a:srgbClr val="006CFC"/>
                  </a:solidFill>
                  <a:latin typeface="腾讯体 W7"/>
                  <a:ea typeface="腾讯体 W7"/>
                  <a:sym typeface="腾讯体 W7"/>
                </a:rPr>
                <a:t>Zone</a:t>
              </a:r>
            </a:p>
          </p:txBody>
        </p:sp>
        <p:sp>
          <p:nvSpPr>
            <p:cNvPr id="414" name="矩形">
              <a:extLst>
                <a:ext uri="{FF2B5EF4-FFF2-40B4-BE49-F238E27FC236}">
                  <a16:creationId xmlns:a16="http://schemas.microsoft.com/office/drawing/2014/main" id="{347CC913-26EF-264A-881F-24AC681B6B69}"/>
                </a:ext>
              </a:extLst>
            </p:cNvPr>
            <p:cNvSpPr/>
            <p:nvPr/>
          </p:nvSpPr>
          <p:spPr>
            <a:xfrm>
              <a:off x="2724066" y="4262220"/>
              <a:ext cx="1823540" cy="1761167"/>
            </a:xfrm>
            <a:prstGeom prst="roundRect">
              <a:avLst/>
            </a:prstGeom>
            <a:noFill/>
            <a:ln w="12700">
              <a:solidFill>
                <a:srgbClr val="647697"/>
              </a:solidFill>
              <a:prstDash val="lgDashDot"/>
              <a:miter lim="400000"/>
            </a:ln>
          </p:spPr>
          <p:txBody>
            <a:bodyPr lIns="25400" tIns="25400" rIns="25400" bIns="25400" anchor="ctr"/>
            <a:lstStyle/>
            <a:p>
              <a:pPr marL="88905" indent="-19051" defTabSz="228612" hangingPunct="0">
                <a:defRPr sz="1800" b="0">
                  <a:solidFill>
                    <a:srgbClr val="03905C">
                      <a:hueOff val="5951419"/>
                      <a:satOff val="32296"/>
                      <a:lumOff val="-4780"/>
                    </a:srgbClr>
                  </a:solidFill>
                  <a:latin typeface="Microsoft YaHei"/>
                  <a:ea typeface="Microsoft YaHei"/>
                  <a:cs typeface="Microsoft YaHei"/>
                  <a:sym typeface="Microsoft YaHei"/>
                </a:defRPr>
              </a:pPr>
              <a:endParaRPr sz="900" kern="0" dirty="0">
                <a:solidFill>
                  <a:srgbClr val="03905C">
                    <a:hueOff val="5951419"/>
                    <a:satOff val="32296"/>
                    <a:lumOff val="-4780"/>
                  </a:srgbClr>
                </a:solidFill>
                <a:latin typeface="FZLanTingHei-R-GBK" panose="02000000000000000000" pitchFamily="2" charset="-122"/>
                <a:ea typeface="Microsoft YaHei" panose="020B0503020204020204" pitchFamily="34" charset="-122"/>
                <a:cs typeface="Microsoft YaHei"/>
                <a:sym typeface="Microsoft YaHei"/>
              </a:endParaRPr>
            </a:p>
          </p:txBody>
        </p:sp>
        <p:sp>
          <p:nvSpPr>
            <p:cNvPr id="415" name="矩形">
              <a:extLst>
                <a:ext uri="{FF2B5EF4-FFF2-40B4-BE49-F238E27FC236}">
                  <a16:creationId xmlns:a16="http://schemas.microsoft.com/office/drawing/2014/main" id="{12938BA4-7D07-9742-8FA9-67CDC5545519}"/>
                </a:ext>
              </a:extLst>
            </p:cNvPr>
            <p:cNvSpPr/>
            <p:nvPr/>
          </p:nvSpPr>
          <p:spPr>
            <a:xfrm>
              <a:off x="4731670" y="4283242"/>
              <a:ext cx="1987635" cy="1761167"/>
            </a:xfrm>
            <a:prstGeom prst="roundRect">
              <a:avLst/>
            </a:prstGeom>
            <a:noFill/>
            <a:ln w="12700">
              <a:solidFill>
                <a:srgbClr val="647697"/>
              </a:solidFill>
              <a:prstDash val="lgDashDot"/>
              <a:miter lim="400000"/>
            </a:ln>
          </p:spPr>
          <p:txBody>
            <a:bodyPr lIns="25400" tIns="25400" rIns="25400" bIns="25400" anchor="ctr"/>
            <a:lstStyle/>
            <a:p>
              <a:pPr marL="88905" indent="-19051" defTabSz="228612" hangingPunct="0">
                <a:defRPr sz="1800" b="0">
                  <a:solidFill>
                    <a:srgbClr val="03905C">
                      <a:hueOff val="5951419"/>
                      <a:satOff val="32296"/>
                      <a:lumOff val="-4780"/>
                    </a:srgbClr>
                  </a:solidFill>
                  <a:latin typeface="Microsoft YaHei"/>
                  <a:ea typeface="Microsoft YaHei"/>
                  <a:cs typeface="Microsoft YaHei"/>
                  <a:sym typeface="Microsoft YaHei"/>
                </a:defRPr>
              </a:pPr>
              <a:endParaRPr sz="900" kern="0" dirty="0">
                <a:solidFill>
                  <a:srgbClr val="03905C">
                    <a:hueOff val="5951419"/>
                    <a:satOff val="32296"/>
                    <a:lumOff val="-4780"/>
                  </a:srgbClr>
                </a:solidFill>
                <a:latin typeface="FZLanTingHei-R-GBK" panose="02000000000000000000" pitchFamily="2" charset="-122"/>
                <a:ea typeface="Microsoft YaHei" panose="020B0503020204020204" pitchFamily="34" charset="-122"/>
                <a:cs typeface="Microsoft YaHei"/>
                <a:sym typeface="Microsoft YaHei"/>
              </a:endParaRPr>
            </a:p>
          </p:txBody>
        </p:sp>
        <p:sp>
          <p:nvSpPr>
            <p:cNvPr id="416" name="Rectangle 415">
              <a:extLst>
                <a:ext uri="{FF2B5EF4-FFF2-40B4-BE49-F238E27FC236}">
                  <a16:creationId xmlns:a16="http://schemas.microsoft.com/office/drawing/2014/main" id="{592487A9-A0F7-9D4E-A72C-89401237635B}"/>
                </a:ext>
              </a:extLst>
            </p:cNvPr>
            <p:cNvSpPr/>
            <p:nvPr/>
          </p:nvSpPr>
          <p:spPr>
            <a:xfrm>
              <a:off x="3057842" y="4244797"/>
              <a:ext cx="1268297" cy="652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228612" hangingPunct="0">
                <a:lnSpc>
                  <a:spcPts val="2300"/>
                </a:lnSpc>
                <a:defRPr b="0">
                  <a:solidFill>
                    <a:srgbClr val="9A3EF6"/>
                  </a:solidFill>
                  <a:latin typeface="+mn-lt"/>
                  <a:ea typeface="+mn-ea"/>
                  <a:cs typeface="+mn-cs"/>
                  <a:sym typeface="腾讯体 W7"/>
                </a:defRPr>
              </a:pPr>
              <a:r>
                <a:rPr lang="en-US" sz="1400" kern="0" dirty="0">
                  <a:solidFill>
                    <a:srgbClr val="006CFC"/>
                  </a:solidFill>
                  <a:latin typeface="腾讯体 W7"/>
                  <a:ea typeface="腾讯体 W7"/>
                  <a:sym typeface="腾讯体 W7"/>
                </a:rPr>
                <a:t>Bare Metal</a:t>
              </a:r>
            </a:p>
            <a:p>
              <a:pPr algn="ctr" defTabSz="228612" hangingPunct="0">
                <a:lnSpc>
                  <a:spcPts val="2300"/>
                </a:lnSpc>
                <a:defRPr b="0">
                  <a:solidFill>
                    <a:srgbClr val="9A3EF6"/>
                  </a:solidFill>
                  <a:latin typeface="+mn-lt"/>
                  <a:ea typeface="+mn-ea"/>
                  <a:cs typeface="+mn-cs"/>
                  <a:sym typeface="腾讯体 W7"/>
                </a:defRPr>
              </a:pPr>
              <a:r>
                <a:rPr lang="en-US" sz="1400" kern="0" dirty="0">
                  <a:solidFill>
                    <a:srgbClr val="006CFC"/>
                  </a:solidFill>
                  <a:latin typeface="腾讯体 W7"/>
                  <a:ea typeface="腾讯体 W7"/>
                  <a:sym typeface="腾讯体 W7"/>
                </a:rPr>
                <a:t>Service Zone</a:t>
              </a:r>
            </a:p>
          </p:txBody>
        </p:sp>
        <p:sp>
          <p:nvSpPr>
            <p:cNvPr id="417" name="Rectangle 416">
              <a:extLst>
                <a:ext uri="{FF2B5EF4-FFF2-40B4-BE49-F238E27FC236}">
                  <a16:creationId xmlns:a16="http://schemas.microsoft.com/office/drawing/2014/main" id="{1E846246-E236-2645-BE93-274261DEDCBF}"/>
                </a:ext>
              </a:extLst>
            </p:cNvPr>
            <p:cNvSpPr/>
            <p:nvPr/>
          </p:nvSpPr>
          <p:spPr>
            <a:xfrm>
              <a:off x="4888247" y="4262220"/>
              <a:ext cx="1571264" cy="652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228612" hangingPunct="0">
                <a:lnSpc>
                  <a:spcPts val="2300"/>
                </a:lnSpc>
                <a:defRPr b="0">
                  <a:solidFill>
                    <a:srgbClr val="9A3EF6"/>
                  </a:solidFill>
                  <a:latin typeface="+mn-lt"/>
                  <a:ea typeface="+mn-ea"/>
                  <a:cs typeface="+mn-cs"/>
                  <a:sym typeface="腾讯体 W7"/>
                </a:defRPr>
              </a:pPr>
              <a:r>
                <a:rPr lang="en-US" sz="1400" kern="0" dirty="0">
                  <a:solidFill>
                    <a:srgbClr val="006CFC"/>
                  </a:solidFill>
                  <a:latin typeface="腾讯体 W7"/>
                  <a:ea typeface="腾讯体 W7"/>
                  <a:sym typeface="腾讯体 W7"/>
                </a:rPr>
                <a:t>Network Service</a:t>
              </a:r>
            </a:p>
            <a:p>
              <a:pPr algn="ctr" defTabSz="228612" hangingPunct="0">
                <a:lnSpc>
                  <a:spcPts val="2300"/>
                </a:lnSpc>
                <a:defRPr b="0">
                  <a:solidFill>
                    <a:srgbClr val="9A3EF6"/>
                  </a:solidFill>
                  <a:latin typeface="+mn-lt"/>
                  <a:ea typeface="+mn-ea"/>
                  <a:cs typeface="+mn-cs"/>
                  <a:sym typeface="腾讯体 W7"/>
                </a:defRPr>
              </a:pPr>
              <a:r>
                <a:rPr lang="en-US" sz="1400" kern="0" dirty="0">
                  <a:solidFill>
                    <a:srgbClr val="006CFC"/>
                  </a:solidFill>
                  <a:latin typeface="腾讯体 W7"/>
                  <a:ea typeface="腾讯体 W7"/>
                  <a:sym typeface="腾讯体 W7"/>
                </a:rPr>
                <a:t>Zone</a:t>
              </a:r>
            </a:p>
          </p:txBody>
        </p:sp>
        <p:sp>
          <p:nvSpPr>
            <p:cNvPr id="418" name="矩形">
              <a:extLst>
                <a:ext uri="{FF2B5EF4-FFF2-40B4-BE49-F238E27FC236}">
                  <a16:creationId xmlns:a16="http://schemas.microsoft.com/office/drawing/2014/main" id="{58314C66-5CE6-3742-8884-010DDEA71D23}"/>
                </a:ext>
              </a:extLst>
            </p:cNvPr>
            <p:cNvSpPr/>
            <p:nvPr/>
          </p:nvSpPr>
          <p:spPr>
            <a:xfrm>
              <a:off x="726445" y="6149215"/>
              <a:ext cx="5923907" cy="1254886"/>
            </a:xfrm>
            <a:prstGeom prst="roundRect">
              <a:avLst/>
            </a:prstGeom>
            <a:noFill/>
            <a:ln w="12700">
              <a:solidFill>
                <a:srgbClr val="647697"/>
              </a:solidFill>
              <a:prstDash val="lgDashDot"/>
              <a:miter lim="400000"/>
            </a:ln>
          </p:spPr>
          <p:txBody>
            <a:bodyPr lIns="25400" tIns="25400" rIns="25400" bIns="25400" anchor="ctr"/>
            <a:lstStyle/>
            <a:p>
              <a:pPr marL="88905" indent="-19051" defTabSz="228612" hangingPunct="0">
                <a:defRPr sz="1800" b="0">
                  <a:solidFill>
                    <a:srgbClr val="03905C">
                      <a:hueOff val="5951419"/>
                      <a:satOff val="32296"/>
                      <a:lumOff val="-4780"/>
                    </a:srgbClr>
                  </a:solidFill>
                  <a:latin typeface="Microsoft YaHei"/>
                  <a:ea typeface="Microsoft YaHei"/>
                  <a:cs typeface="Microsoft YaHei"/>
                  <a:sym typeface="Microsoft YaHei"/>
                </a:defRPr>
              </a:pPr>
              <a:endParaRPr sz="900" kern="0" dirty="0">
                <a:solidFill>
                  <a:srgbClr val="03905C">
                    <a:hueOff val="5951419"/>
                    <a:satOff val="32296"/>
                    <a:lumOff val="-4780"/>
                  </a:srgbClr>
                </a:solidFill>
                <a:latin typeface="FZLanTingHei-R-GBK" panose="02000000000000000000" pitchFamily="2" charset="-122"/>
                <a:ea typeface="Microsoft YaHei" panose="020B0503020204020204" pitchFamily="34" charset="-122"/>
                <a:cs typeface="Microsoft YaHei"/>
                <a:sym typeface="Microsoft YaHei"/>
              </a:endParaRPr>
            </a:p>
          </p:txBody>
        </p:sp>
        <p:sp>
          <p:nvSpPr>
            <p:cNvPr id="419" name="Rectangle 418">
              <a:extLst>
                <a:ext uri="{FF2B5EF4-FFF2-40B4-BE49-F238E27FC236}">
                  <a16:creationId xmlns:a16="http://schemas.microsoft.com/office/drawing/2014/main" id="{7E8759E3-87F2-1744-8E20-A174F97ED54C}"/>
                </a:ext>
              </a:extLst>
            </p:cNvPr>
            <p:cNvSpPr/>
            <p:nvPr/>
          </p:nvSpPr>
          <p:spPr>
            <a:xfrm>
              <a:off x="2224696" y="6216934"/>
              <a:ext cx="2927404" cy="3580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228612" hangingPunct="0">
                <a:lnSpc>
                  <a:spcPts val="2300"/>
                </a:lnSpc>
                <a:defRPr b="0">
                  <a:solidFill>
                    <a:srgbClr val="9A3EF6"/>
                  </a:solidFill>
                  <a:latin typeface="+mn-lt"/>
                  <a:ea typeface="+mn-ea"/>
                  <a:cs typeface="+mn-cs"/>
                  <a:sym typeface="腾讯体 W7"/>
                </a:defRPr>
              </a:pPr>
              <a:r>
                <a:rPr lang="en-US" sz="1400" kern="0" dirty="0">
                  <a:solidFill>
                    <a:srgbClr val="006CFC"/>
                  </a:solidFill>
                  <a:latin typeface="腾讯体 W7"/>
                  <a:ea typeface="腾讯体 W7"/>
                  <a:sym typeface="腾讯体 W7"/>
                </a:rPr>
                <a:t>Out-of-band Management Zone</a:t>
              </a:r>
            </a:p>
          </p:txBody>
        </p:sp>
        <p:pic>
          <p:nvPicPr>
            <p:cNvPr id="420" name="Graphic 419">
              <a:extLst>
                <a:ext uri="{FF2B5EF4-FFF2-40B4-BE49-F238E27FC236}">
                  <a16:creationId xmlns:a16="http://schemas.microsoft.com/office/drawing/2014/main" id="{E458B1C5-EA41-B84C-8FE7-5C56276E6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233284" y="6574981"/>
              <a:ext cx="698500" cy="698500"/>
            </a:xfrm>
            <a:prstGeom prst="rect">
              <a:avLst/>
            </a:prstGeom>
          </p:spPr>
        </p:pic>
        <p:pic>
          <p:nvPicPr>
            <p:cNvPr id="421" name="Graphic 420">
              <a:extLst>
                <a:ext uri="{FF2B5EF4-FFF2-40B4-BE49-F238E27FC236}">
                  <a16:creationId xmlns:a16="http://schemas.microsoft.com/office/drawing/2014/main" id="{289B98EC-563E-FF48-95D9-BED6DFEB73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454122" y="6574981"/>
              <a:ext cx="698500" cy="698500"/>
            </a:xfrm>
            <a:prstGeom prst="rect">
              <a:avLst/>
            </a:prstGeom>
          </p:spPr>
        </p:pic>
        <p:sp>
          <p:nvSpPr>
            <p:cNvPr id="422" name="Rectangle 421">
              <a:extLst>
                <a:ext uri="{FF2B5EF4-FFF2-40B4-BE49-F238E27FC236}">
                  <a16:creationId xmlns:a16="http://schemas.microsoft.com/office/drawing/2014/main" id="{3387A8E4-AE5C-BC46-A62C-B6BF329743C2}"/>
                </a:ext>
              </a:extLst>
            </p:cNvPr>
            <p:cNvSpPr/>
            <p:nvPr/>
          </p:nvSpPr>
          <p:spPr>
            <a:xfrm>
              <a:off x="2191646" y="6575619"/>
              <a:ext cx="1526380" cy="6619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228612" hangingPunct="0">
                <a:lnSpc>
                  <a:spcPts val="2300"/>
                </a:lnSpc>
                <a:defRPr b="0">
                  <a:solidFill>
                    <a:srgbClr val="9A3EF6"/>
                  </a:solidFill>
                  <a:latin typeface="+mn-lt"/>
                  <a:ea typeface="+mn-ea"/>
                  <a:cs typeface="+mn-cs"/>
                  <a:sym typeface="腾讯体 W7"/>
                </a:defRPr>
              </a:pPr>
              <a:r>
                <a:rPr lang="en-US" sz="1600" kern="0" dirty="0">
                  <a:solidFill>
                    <a:srgbClr val="00206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sym typeface="腾讯体 W7"/>
                </a:rPr>
                <a:t>Network Device</a:t>
              </a:r>
            </a:p>
            <a:p>
              <a:pPr defTabSz="228612" hangingPunct="0">
                <a:lnSpc>
                  <a:spcPts val="2300"/>
                </a:lnSpc>
                <a:defRPr b="0">
                  <a:solidFill>
                    <a:srgbClr val="9A3EF6"/>
                  </a:solidFill>
                  <a:latin typeface="+mn-lt"/>
                  <a:ea typeface="+mn-ea"/>
                  <a:cs typeface="+mn-cs"/>
                  <a:sym typeface="腾讯体 W7"/>
                </a:defRPr>
              </a:pPr>
              <a:r>
                <a:rPr lang="en-US" sz="1600" kern="0" dirty="0">
                  <a:solidFill>
                    <a:srgbClr val="00206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sym typeface="腾讯体 W7"/>
                </a:rPr>
                <a:t>Management</a:t>
              </a:r>
            </a:p>
          </p:txBody>
        </p:sp>
        <p:sp>
          <p:nvSpPr>
            <p:cNvPr id="423" name="Rectangle 422">
              <a:extLst>
                <a:ext uri="{FF2B5EF4-FFF2-40B4-BE49-F238E27FC236}">
                  <a16:creationId xmlns:a16="http://schemas.microsoft.com/office/drawing/2014/main" id="{7B13C302-6B50-2642-A32B-FFB3CCD874E6}"/>
                </a:ext>
              </a:extLst>
            </p:cNvPr>
            <p:cNvSpPr/>
            <p:nvPr/>
          </p:nvSpPr>
          <p:spPr>
            <a:xfrm>
              <a:off x="4957325" y="6588319"/>
              <a:ext cx="1484702" cy="6619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228612" hangingPunct="0">
                <a:lnSpc>
                  <a:spcPts val="2300"/>
                </a:lnSpc>
                <a:defRPr b="0">
                  <a:solidFill>
                    <a:srgbClr val="9A3EF6"/>
                  </a:solidFill>
                  <a:latin typeface="+mn-lt"/>
                  <a:ea typeface="+mn-ea"/>
                  <a:cs typeface="+mn-cs"/>
                  <a:sym typeface="腾讯体 W7"/>
                </a:defRPr>
              </a:pPr>
              <a:r>
                <a:rPr lang="en-US" sz="1600" kern="0" dirty="0">
                  <a:solidFill>
                    <a:srgbClr val="00206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sym typeface="腾讯体 W7"/>
                </a:rPr>
                <a:t>Physical Server</a:t>
              </a:r>
            </a:p>
            <a:p>
              <a:pPr defTabSz="228612" hangingPunct="0">
                <a:lnSpc>
                  <a:spcPts val="2300"/>
                </a:lnSpc>
                <a:defRPr b="0">
                  <a:solidFill>
                    <a:srgbClr val="9A3EF6"/>
                  </a:solidFill>
                  <a:latin typeface="+mn-lt"/>
                  <a:ea typeface="+mn-ea"/>
                  <a:cs typeface="+mn-cs"/>
                  <a:sym typeface="腾讯体 W7"/>
                </a:defRPr>
              </a:pPr>
              <a:r>
                <a:rPr lang="en-US" sz="1600" kern="0" dirty="0">
                  <a:solidFill>
                    <a:srgbClr val="00206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sym typeface="腾讯体 W7"/>
                </a:rPr>
                <a:t>Management</a:t>
              </a:r>
            </a:p>
          </p:txBody>
        </p:sp>
        <p:pic>
          <p:nvPicPr>
            <p:cNvPr id="424" name="Graphic 423">
              <a:extLst>
                <a:ext uri="{FF2B5EF4-FFF2-40B4-BE49-F238E27FC236}">
                  <a16:creationId xmlns:a16="http://schemas.microsoft.com/office/drawing/2014/main" id="{470E5FAD-268B-A442-9B18-6A8A37D5033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25398" y="4914012"/>
              <a:ext cx="445142" cy="445142"/>
            </a:xfrm>
            <a:prstGeom prst="rect">
              <a:avLst/>
            </a:prstGeom>
          </p:spPr>
        </p:pic>
        <p:sp>
          <p:nvSpPr>
            <p:cNvPr id="425" name="Rectangle 424">
              <a:extLst>
                <a:ext uri="{FF2B5EF4-FFF2-40B4-BE49-F238E27FC236}">
                  <a16:creationId xmlns:a16="http://schemas.microsoft.com/office/drawing/2014/main" id="{EB26FA11-5A35-F344-9CEA-7EC9E5E906D4}"/>
                </a:ext>
              </a:extLst>
            </p:cNvPr>
            <p:cNvSpPr/>
            <p:nvPr/>
          </p:nvSpPr>
          <p:spPr>
            <a:xfrm>
              <a:off x="1270540" y="4953071"/>
              <a:ext cx="1213794" cy="3670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228612" hangingPunct="0">
                <a:lnSpc>
                  <a:spcPts val="2300"/>
                </a:lnSpc>
                <a:defRPr b="0">
                  <a:solidFill>
                    <a:srgbClr val="9A3EF6"/>
                  </a:solidFill>
                  <a:latin typeface="+mn-lt"/>
                  <a:ea typeface="+mn-ea"/>
                  <a:cs typeface="+mn-cs"/>
                  <a:sym typeface="腾讯体 W7"/>
                </a:defRPr>
              </a:pPr>
              <a:r>
                <a:rPr lang="en-US" sz="1600" kern="0" dirty="0" err="1">
                  <a:solidFill>
                    <a:srgbClr val="00206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sym typeface="腾讯体 W7"/>
                </a:rPr>
                <a:t>TCenter</a:t>
              </a:r>
              <a:r>
                <a:rPr lang="en-US" sz="1600" kern="0" dirty="0">
                  <a:solidFill>
                    <a:srgbClr val="00206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sym typeface="腾讯体 W7"/>
                </a:rPr>
                <a:t>, VM</a:t>
              </a:r>
            </a:p>
          </p:txBody>
        </p:sp>
        <p:pic>
          <p:nvPicPr>
            <p:cNvPr id="426" name="Graphic 425">
              <a:extLst>
                <a:ext uri="{FF2B5EF4-FFF2-40B4-BE49-F238E27FC236}">
                  <a16:creationId xmlns:a16="http://schemas.microsoft.com/office/drawing/2014/main" id="{0C5CD1FC-3F26-6843-AD89-ED81B6416BF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41537" y="5371078"/>
              <a:ext cx="445142" cy="445142"/>
            </a:xfrm>
            <a:prstGeom prst="rect">
              <a:avLst/>
            </a:prstGeom>
          </p:spPr>
        </p:pic>
        <p:sp>
          <p:nvSpPr>
            <p:cNvPr id="427" name="Rectangle 426">
              <a:extLst>
                <a:ext uri="{FF2B5EF4-FFF2-40B4-BE49-F238E27FC236}">
                  <a16:creationId xmlns:a16="http://schemas.microsoft.com/office/drawing/2014/main" id="{231BE9C2-D467-794E-907C-442B998F3FE1}"/>
                </a:ext>
              </a:extLst>
            </p:cNvPr>
            <p:cNvSpPr/>
            <p:nvPr/>
          </p:nvSpPr>
          <p:spPr>
            <a:xfrm>
              <a:off x="1286679" y="5410137"/>
              <a:ext cx="1188146" cy="3670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228612" hangingPunct="0">
                <a:lnSpc>
                  <a:spcPts val="2300"/>
                </a:lnSpc>
                <a:defRPr b="0">
                  <a:solidFill>
                    <a:srgbClr val="9A3EF6"/>
                  </a:solidFill>
                  <a:latin typeface="+mn-lt"/>
                  <a:ea typeface="+mn-ea"/>
                  <a:cs typeface="+mn-cs"/>
                  <a:sym typeface="腾讯体 W7"/>
                </a:defRPr>
              </a:pPr>
              <a:r>
                <a:rPr lang="en-US" sz="1600" kern="0" dirty="0">
                  <a:solidFill>
                    <a:srgbClr val="00206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sym typeface="腾讯体 W7"/>
                </a:rPr>
                <a:t>Database…</a:t>
              </a:r>
            </a:p>
          </p:txBody>
        </p:sp>
        <p:pic>
          <p:nvPicPr>
            <p:cNvPr id="428" name="Graphic 427">
              <a:extLst>
                <a:ext uri="{FF2B5EF4-FFF2-40B4-BE49-F238E27FC236}">
                  <a16:creationId xmlns:a16="http://schemas.microsoft.com/office/drawing/2014/main" id="{508AE7B8-B01B-F548-AABA-78B9F154CB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882000" y="5129927"/>
              <a:ext cx="445142" cy="445142"/>
            </a:xfrm>
            <a:prstGeom prst="rect">
              <a:avLst/>
            </a:prstGeom>
          </p:spPr>
        </p:pic>
        <p:sp>
          <p:nvSpPr>
            <p:cNvPr id="429" name="Rectangle 428">
              <a:extLst>
                <a:ext uri="{FF2B5EF4-FFF2-40B4-BE49-F238E27FC236}">
                  <a16:creationId xmlns:a16="http://schemas.microsoft.com/office/drawing/2014/main" id="{286C6E82-C074-AD46-86D9-36D63AACABFF}"/>
                </a:ext>
              </a:extLst>
            </p:cNvPr>
            <p:cNvSpPr/>
            <p:nvPr/>
          </p:nvSpPr>
          <p:spPr>
            <a:xfrm>
              <a:off x="3327142" y="4931672"/>
              <a:ext cx="1117858" cy="9569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228612" hangingPunct="0">
                <a:lnSpc>
                  <a:spcPts val="2300"/>
                </a:lnSpc>
                <a:defRPr b="0">
                  <a:solidFill>
                    <a:srgbClr val="9A3EF6"/>
                  </a:solidFill>
                  <a:latin typeface="+mn-lt"/>
                  <a:ea typeface="+mn-ea"/>
                  <a:cs typeface="+mn-cs"/>
                  <a:sym typeface="腾讯体 W7"/>
                </a:defRPr>
              </a:pPr>
              <a:r>
                <a:rPr lang="en-US" sz="1600" kern="0" dirty="0">
                  <a:solidFill>
                    <a:srgbClr val="00206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sym typeface="腾讯体 W7"/>
                </a:rPr>
                <a:t>Physical Server for Bare Metal</a:t>
              </a:r>
            </a:p>
          </p:txBody>
        </p:sp>
        <p:pic>
          <p:nvPicPr>
            <p:cNvPr id="430" name="Graphic 429">
              <a:extLst>
                <a:ext uri="{FF2B5EF4-FFF2-40B4-BE49-F238E27FC236}">
                  <a16:creationId xmlns:a16="http://schemas.microsoft.com/office/drawing/2014/main" id="{05EF5B4F-C1F5-AF4A-BEDA-ACB05BAC5A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880984" y="4995342"/>
              <a:ext cx="392472" cy="392472"/>
            </a:xfrm>
            <a:prstGeom prst="rect">
              <a:avLst/>
            </a:prstGeom>
          </p:spPr>
        </p:pic>
        <p:sp>
          <p:nvSpPr>
            <p:cNvPr id="431" name="Rectangle 430">
              <a:extLst>
                <a:ext uri="{FF2B5EF4-FFF2-40B4-BE49-F238E27FC236}">
                  <a16:creationId xmlns:a16="http://schemas.microsoft.com/office/drawing/2014/main" id="{CAC5A6F0-3F73-9342-9A47-07DF6060303D}"/>
                </a:ext>
              </a:extLst>
            </p:cNvPr>
            <p:cNvSpPr/>
            <p:nvPr/>
          </p:nvSpPr>
          <p:spPr>
            <a:xfrm>
              <a:off x="5240632" y="5001263"/>
              <a:ext cx="1412566" cy="3670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228612" hangingPunct="0">
                <a:lnSpc>
                  <a:spcPts val="2300"/>
                </a:lnSpc>
                <a:defRPr b="0">
                  <a:solidFill>
                    <a:srgbClr val="9A3EF6"/>
                  </a:solidFill>
                  <a:latin typeface="+mn-lt"/>
                  <a:ea typeface="+mn-ea"/>
                  <a:cs typeface="+mn-cs"/>
                  <a:sym typeface="腾讯体 W7"/>
                </a:defRPr>
              </a:pPr>
              <a:r>
                <a:rPr lang="en-US" sz="1600" kern="0" dirty="0">
                  <a:solidFill>
                    <a:srgbClr val="00206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sym typeface="腾讯体 W7"/>
                </a:rPr>
                <a:t>Load Balancer</a:t>
              </a:r>
            </a:p>
          </p:txBody>
        </p:sp>
        <p:pic>
          <p:nvPicPr>
            <p:cNvPr id="432" name="Graphic 431">
              <a:extLst>
                <a:ext uri="{FF2B5EF4-FFF2-40B4-BE49-F238E27FC236}">
                  <a16:creationId xmlns:a16="http://schemas.microsoft.com/office/drawing/2014/main" id="{E39ADD9F-3632-C046-8746-6159766AF8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893765" y="5463407"/>
              <a:ext cx="392472" cy="392472"/>
            </a:xfrm>
            <a:prstGeom prst="rect">
              <a:avLst/>
            </a:prstGeom>
          </p:spPr>
        </p:pic>
        <p:sp>
          <p:nvSpPr>
            <p:cNvPr id="433" name="Rectangle 432">
              <a:extLst>
                <a:ext uri="{FF2B5EF4-FFF2-40B4-BE49-F238E27FC236}">
                  <a16:creationId xmlns:a16="http://schemas.microsoft.com/office/drawing/2014/main" id="{6F8B2FCC-72FF-7E4E-B6B9-AFC4DA273A3B}"/>
                </a:ext>
              </a:extLst>
            </p:cNvPr>
            <p:cNvSpPr/>
            <p:nvPr/>
          </p:nvSpPr>
          <p:spPr>
            <a:xfrm>
              <a:off x="5253413" y="5469328"/>
              <a:ext cx="1502334" cy="3670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228612" hangingPunct="0">
                <a:lnSpc>
                  <a:spcPts val="2300"/>
                </a:lnSpc>
                <a:defRPr b="0">
                  <a:solidFill>
                    <a:srgbClr val="9A3EF6"/>
                  </a:solidFill>
                  <a:latin typeface="+mn-lt"/>
                  <a:ea typeface="+mn-ea"/>
                  <a:cs typeface="+mn-cs"/>
                  <a:sym typeface="腾讯体 W7"/>
                </a:defRPr>
              </a:pPr>
              <a:r>
                <a:rPr lang="en-US" sz="1600" kern="0" dirty="0">
                  <a:solidFill>
                    <a:srgbClr val="00206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sym typeface="腾讯体 W7"/>
                </a:rPr>
                <a:t>VPC, DC, NAT…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60ADBA2-0DD3-054D-96AA-4DC6492AD718}"/>
              </a:ext>
            </a:extLst>
          </p:cNvPr>
          <p:cNvSpPr txBox="1"/>
          <p:nvPr/>
        </p:nvSpPr>
        <p:spPr>
          <a:xfrm>
            <a:off x="7844685" y="6715829"/>
            <a:ext cx="100671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Data Exchange Module</a:t>
            </a:r>
            <a:r>
              <a:rPr lang="en-CN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: Core Switch to connect each Zone</a:t>
            </a:r>
          </a:p>
          <a:p>
            <a:r>
              <a:rPr lang="en-CN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Internet Access</a:t>
            </a:r>
            <a:r>
              <a:rPr lang="en-CN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: Provides access to Internet Service Providers(ISPs) or user’s own backbone networks.</a:t>
            </a:r>
          </a:p>
          <a:p>
            <a:r>
              <a:rPr lang="en-CN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Intranet Access</a:t>
            </a:r>
            <a:r>
              <a:rPr lang="en-CN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: Access to user’s internal backbone networks, including access to Virtual Private Cloud(VPC) by using leased lines.</a:t>
            </a:r>
          </a:p>
          <a:p>
            <a:r>
              <a:rPr lang="en-CN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General Service Zone</a:t>
            </a:r>
            <a:r>
              <a:rPr lang="en-CN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: Provides access to Cloud Virtual Machine(CVM), Database, Middleware and is uplinked with core switch LC.</a:t>
            </a:r>
          </a:p>
          <a:p>
            <a:r>
              <a:rPr lang="en-CN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Bare Metal Server Zone</a:t>
            </a:r>
            <a:r>
              <a:rPr lang="en-CN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: Provides access to Bare Metal Service(BMS) and is uplinked to core switch LC.</a:t>
            </a:r>
          </a:p>
        </p:txBody>
      </p:sp>
      <p:sp>
        <p:nvSpPr>
          <p:cNvPr id="434" name="TextBox 433">
            <a:extLst>
              <a:ext uri="{FF2B5EF4-FFF2-40B4-BE49-F238E27FC236}">
                <a16:creationId xmlns:a16="http://schemas.microsoft.com/office/drawing/2014/main" id="{2BC2C0CF-E104-3F42-9400-BF032941B02D}"/>
              </a:ext>
            </a:extLst>
          </p:cNvPr>
          <p:cNvSpPr txBox="1"/>
          <p:nvPr/>
        </p:nvSpPr>
        <p:spPr>
          <a:xfrm>
            <a:off x="669790" y="8403036"/>
            <a:ext cx="71748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Network Service Zone</a:t>
            </a:r>
            <a:r>
              <a:rPr lang="en-CN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: Provides access to SDN network nodes, such as VPCGW, TGW, NATGW, and is uplinked to core switch LC.</a:t>
            </a:r>
          </a:p>
        </p:txBody>
      </p:sp>
      <p:sp>
        <p:nvSpPr>
          <p:cNvPr id="435" name="TextBox 434">
            <a:extLst>
              <a:ext uri="{FF2B5EF4-FFF2-40B4-BE49-F238E27FC236}">
                <a16:creationId xmlns:a16="http://schemas.microsoft.com/office/drawing/2014/main" id="{FE66A0A9-B95D-2749-8E45-5479F025DCD0}"/>
              </a:ext>
            </a:extLst>
          </p:cNvPr>
          <p:cNvSpPr txBox="1"/>
          <p:nvPr/>
        </p:nvSpPr>
        <p:spPr>
          <a:xfrm>
            <a:off x="11379143" y="5251291"/>
            <a:ext cx="67121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Out-of-band Management Zone</a:t>
            </a:r>
            <a:r>
              <a:rPr lang="en-CN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: Provides access to network devices via console port, to physical servers via iLo, and is uplinked to core switch LC.</a:t>
            </a:r>
          </a:p>
        </p:txBody>
      </p:sp>
    </p:spTree>
    <p:extLst>
      <p:ext uri="{BB962C8B-B14F-4D97-AF65-F5344CB8AC3E}">
        <p14:creationId xmlns:p14="http://schemas.microsoft.com/office/powerpoint/2010/main" val="637133592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>
            <a:extLst>
              <a:ext uri="{FF2B5EF4-FFF2-40B4-BE49-F238E27FC236}">
                <a16:creationId xmlns:a16="http://schemas.microsoft.com/office/drawing/2014/main" id="{D1B52C29-B5F8-C949-8FA6-D41EE526E384}"/>
              </a:ext>
            </a:extLst>
          </p:cNvPr>
          <p:cNvSpPr txBox="1"/>
          <p:nvPr/>
        </p:nvSpPr>
        <p:spPr>
          <a:xfrm>
            <a:off x="701609" y="555007"/>
            <a:ext cx="93965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966"/>
            <a:r>
              <a:rPr lang="en-US" altLang="zh-CN" sz="3200" b="1" dirty="0">
                <a:latin typeface="TencentSans W7" panose="020C04030202040F0204" pitchFamily="34" charset="-122"/>
                <a:ea typeface="TencentSans W7" panose="020C04030202040F0204" pitchFamily="34" charset="-122"/>
                <a:cs typeface="Microsoft YaHei Light" charset="-122"/>
                <a:sym typeface="+mn-lt"/>
              </a:rPr>
              <a:t>TCE</a:t>
            </a:r>
            <a:r>
              <a:rPr lang="zh-CN" altLang="en-US" sz="3200" b="1" dirty="0">
                <a:latin typeface="TencentSans W7" panose="020C04030202040F0204" pitchFamily="34" charset="-122"/>
                <a:ea typeface="TencentSans W7" panose="020C04030202040F0204" pitchFamily="34" charset="-122"/>
                <a:cs typeface="Microsoft YaHei Light" charset="-122"/>
                <a:sym typeface="+mn-lt"/>
              </a:rPr>
              <a:t> </a:t>
            </a:r>
            <a:r>
              <a:rPr lang="en-US" altLang="zh-CN" sz="3200" b="1" dirty="0">
                <a:latin typeface="TencentSans W7" panose="020C04030202040F0204" pitchFamily="34" charset="-122"/>
                <a:ea typeface="TencentSans W7" panose="020C04030202040F0204" pitchFamily="34" charset="-122"/>
                <a:cs typeface="Microsoft YaHei Light" charset="-122"/>
                <a:sym typeface="+mn-lt"/>
              </a:rPr>
              <a:t>Physical(Underlay)</a:t>
            </a:r>
            <a:r>
              <a:rPr lang="zh-CN" altLang="en-US" sz="3200" b="1" dirty="0">
                <a:latin typeface="TencentSans W7" panose="020C04030202040F0204" pitchFamily="34" charset="-122"/>
                <a:ea typeface="TencentSans W7" panose="020C04030202040F0204" pitchFamily="34" charset="-122"/>
                <a:cs typeface="Microsoft YaHei Light" charset="-122"/>
                <a:sym typeface="+mn-lt"/>
              </a:rPr>
              <a:t> </a:t>
            </a:r>
            <a:r>
              <a:rPr lang="en-US" altLang="zh-CN" sz="3200" b="1" dirty="0">
                <a:latin typeface="TencentSans W7" panose="020C04030202040F0204" pitchFamily="34" charset="-122"/>
                <a:ea typeface="TencentSans W7" panose="020C04030202040F0204" pitchFamily="34" charset="-122"/>
                <a:cs typeface="Microsoft YaHei Light" charset="-122"/>
                <a:sym typeface="+mn-lt"/>
              </a:rPr>
              <a:t>Network</a:t>
            </a:r>
            <a:r>
              <a:rPr lang="zh-CN" altLang="en-US" sz="3200" b="1" dirty="0">
                <a:latin typeface="TencentSans W7" panose="020C04030202040F0204" pitchFamily="34" charset="-122"/>
                <a:ea typeface="TencentSans W7" panose="020C04030202040F0204" pitchFamily="34" charset="-122"/>
                <a:cs typeface="Microsoft YaHei Light" charset="-122"/>
                <a:sym typeface="+mn-lt"/>
              </a:rPr>
              <a:t> </a:t>
            </a:r>
            <a:r>
              <a:rPr lang="en-US" altLang="zh-CN" sz="3200" b="1" dirty="0">
                <a:latin typeface="TencentSans W7" panose="020C04030202040F0204" pitchFamily="34" charset="-122"/>
                <a:ea typeface="TencentSans W7" panose="020C04030202040F0204" pitchFamily="34" charset="-122"/>
                <a:cs typeface="Microsoft YaHei Light" charset="-122"/>
                <a:sym typeface="+mn-lt"/>
              </a:rPr>
              <a:t>Architecture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0BD7F392-9128-964A-82AD-0E4A0274A11B}"/>
              </a:ext>
            </a:extLst>
          </p:cNvPr>
          <p:cNvSpPr/>
          <p:nvPr/>
        </p:nvSpPr>
        <p:spPr>
          <a:xfrm>
            <a:off x="0" y="555007"/>
            <a:ext cx="218661" cy="584775"/>
          </a:xfrm>
          <a:prstGeom prst="rect">
            <a:avLst/>
          </a:prstGeom>
          <a:solidFill>
            <a:srgbClr val="006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184" name="组合 19">
            <a:extLst>
              <a:ext uri="{FF2B5EF4-FFF2-40B4-BE49-F238E27FC236}">
                <a16:creationId xmlns:a16="http://schemas.microsoft.com/office/drawing/2014/main" id="{8DA3981C-278C-8446-B9E6-93EDC24AB624}"/>
              </a:ext>
            </a:extLst>
          </p:cNvPr>
          <p:cNvGrpSpPr/>
          <p:nvPr/>
        </p:nvGrpSpPr>
        <p:grpSpPr>
          <a:xfrm>
            <a:off x="1769640" y="1778000"/>
            <a:ext cx="11367478" cy="7180681"/>
            <a:chOff x="3127970" y="2835190"/>
            <a:chExt cx="10876787" cy="8666999"/>
          </a:xfrm>
        </p:grpSpPr>
        <p:grpSp>
          <p:nvGrpSpPr>
            <p:cNvPr id="185" name="组合 20">
              <a:extLst>
                <a:ext uri="{FF2B5EF4-FFF2-40B4-BE49-F238E27FC236}">
                  <a16:creationId xmlns:a16="http://schemas.microsoft.com/office/drawing/2014/main" id="{FB66D952-7AEB-204B-AD56-AC6BB24198DC}"/>
                </a:ext>
              </a:extLst>
            </p:cNvPr>
            <p:cNvGrpSpPr/>
            <p:nvPr/>
          </p:nvGrpSpPr>
          <p:grpSpPr>
            <a:xfrm>
              <a:off x="6401367" y="5437118"/>
              <a:ext cx="2705633" cy="597989"/>
              <a:chOff x="6401367" y="5437118"/>
              <a:chExt cx="2705633" cy="597989"/>
            </a:xfrm>
          </p:grpSpPr>
          <p:sp>
            <p:nvSpPr>
              <p:cNvPr id="359" name="圆角矩形 195">
                <a:extLst>
                  <a:ext uri="{FF2B5EF4-FFF2-40B4-BE49-F238E27FC236}">
                    <a16:creationId xmlns:a16="http://schemas.microsoft.com/office/drawing/2014/main" id="{2F743824-0BE9-EF4B-84C4-9E044190DFCA}"/>
                  </a:ext>
                </a:extLst>
              </p:cNvPr>
              <p:cNvSpPr/>
              <p:nvPr/>
            </p:nvSpPr>
            <p:spPr>
              <a:xfrm>
                <a:off x="6401367" y="5437118"/>
                <a:ext cx="2705633" cy="597989"/>
              </a:xfrm>
              <a:prstGeom prst="roundRect">
                <a:avLst/>
              </a:prstGeom>
              <a:solidFill>
                <a:srgbClr val="5B9BD5">
                  <a:lumMod val="20000"/>
                  <a:lumOff val="8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60" name="文本框 196">
                <a:extLst>
                  <a:ext uri="{FF2B5EF4-FFF2-40B4-BE49-F238E27FC236}">
                    <a16:creationId xmlns:a16="http://schemas.microsoft.com/office/drawing/2014/main" id="{176D17CE-4F85-4C44-8484-5D3E85D2D7A3}"/>
                  </a:ext>
                </a:extLst>
              </p:cNvPr>
              <p:cNvSpPr txBox="1"/>
              <p:nvPr/>
            </p:nvSpPr>
            <p:spPr>
              <a:xfrm>
                <a:off x="8489200" y="5596280"/>
                <a:ext cx="515044" cy="4091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CN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Arial" pitchFamily="34" charset="0"/>
                    <a:ea typeface="宋体" pitchFamily="2" charset="-122"/>
                  </a:rPr>
                  <a:t>EBGP</a:t>
                </a:r>
                <a:endParaRPr kumimoji="1" lang="zh-CN" alt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Arial" pitchFamily="34" charset="0"/>
                  <a:ea typeface="宋体" pitchFamily="2" charset="-122"/>
                </a:endParaRPr>
              </a:p>
            </p:txBody>
          </p:sp>
        </p:grpSp>
        <p:grpSp>
          <p:nvGrpSpPr>
            <p:cNvPr id="186" name="组合 21">
              <a:extLst>
                <a:ext uri="{FF2B5EF4-FFF2-40B4-BE49-F238E27FC236}">
                  <a16:creationId xmlns:a16="http://schemas.microsoft.com/office/drawing/2014/main" id="{B6CCDDDF-00DE-A642-89DB-18CA983951C2}"/>
                </a:ext>
              </a:extLst>
            </p:cNvPr>
            <p:cNvGrpSpPr/>
            <p:nvPr/>
          </p:nvGrpSpPr>
          <p:grpSpPr>
            <a:xfrm>
              <a:off x="3883343" y="8807254"/>
              <a:ext cx="9144294" cy="1173499"/>
              <a:chOff x="6401367" y="5437118"/>
              <a:chExt cx="2705633" cy="905636"/>
            </a:xfrm>
          </p:grpSpPr>
          <p:sp>
            <p:nvSpPr>
              <p:cNvPr id="357" name="圆角矩形 193">
                <a:extLst>
                  <a:ext uri="{FF2B5EF4-FFF2-40B4-BE49-F238E27FC236}">
                    <a16:creationId xmlns:a16="http://schemas.microsoft.com/office/drawing/2014/main" id="{3A92F230-230E-7B4C-B411-35C05CC4C98F}"/>
                  </a:ext>
                </a:extLst>
              </p:cNvPr>
              <p:cNvSpPr/>
              <p:nvPr/>
            </p:nvSpPr>
            <p:spPr>
              <a:xfrm>
                <a:off x="6401367" y="5437118"/>
                <a:ext cx="2705633" cy="905636"/>
              </a:xfrm>
              <a:prstGeom prst="roundRect">
                <a:avLst/>
              </a:prstGeom>
              <a:solidFill>
                <a:srgbClr val="5B9BD5">
                  <a:lumMod val="20000"/>
                  <a:lumOff val="8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58" name="文本框 194">
                <a:extLst>
                  <a:ext uri="{FF2B5EF4-FFF2-40B4-BE49-F238E27FC236}">
                    <a16:creationId xmlns:a16="http://schemas.microsoft.com/office/drawing/2014/main" id="{78E90792-863B-6A4E-98CC-680E4CE74022}"/>
                  </a:ext>
                </a:extLst>
              </p:cNvPr>
              <p:cNvSpPr txBox="1"/>
              <p:nvPr/>
            </p:nvSpPr>
            <p:spPr>
              <a:xfrm>
                <a:off x="8832423" y="5754854"/>
                <a:ext cx="249259" cy="3157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CN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Arial" pitchFamily="34" charset="0"/>
                    <a:ea typeface="宋体" pitchFamily="2" charset="-122"/>
                  </a:rPr>
                  <a:t>EBGP</a:t>
                </a:r>
                <a:endParaRPr kumimoji="1" lang="zh-CN" alt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Arial" pitchFamily="34" charset="0"/>
                  <a:ea typeface="宋体" pitchFamily="2" charset="-122"/>
                </a:endParaRPr>
              </a:p>
            </p:txBody>
          </p:sp>
        </p:grpSp>
        <p:grpSp>
          <p:nvGrpSpPr>
            <p:cNvPr id="187" name="组合 22">
              <a:extLst>
                <a:ext uri="{FF2B5EF4-FFF2-40B4-BE49-F238E27FC236}">
                  <a16:creationId xmlns:a16="http://schemas.microsoft.com/office/drawing/2014/main" id="{443B8CDB-F87C-3344-90AF-73C0B5640356}"/>
                </a:ext>
              </a:extLst>
            </p:cNvPr>
            <p:cNvGrpSpPr/>
            <p:nvPr/>
          </p:nvGrpSpPr>
          <p:grpSpPr>
            <a:xfrm>
              <a:off x="6377824" y="7498863"/>
              <a:ext cx="6645721" cy="905636"/>
              <a:chOff x="6401367" y="5437118"/>
              <a:chExt cx="2705633" cy="905636"/>
            </a:xfrm>
          </p:grpSpPr>
          <p:sp>
            <p:nvSpPr>
              <p:cNvPr id="355" name="圆角矩形 191">
                <a:extLst>
                  <a:ext uri="{FF2B5EF4-FFF2-40B4-BE49-F238E27FC236}">
                    <a16:creationId xmlns:a16="http://schemas.microsoft.com/office/drawing/2014/main" id="{EDFDF9BF-E5FE-644B-B3C8-E93231D7F40D}"/>
                  </a:ext>
                </a:extLst>
              </p:cNvPr>
              <p:cNvSpPr/>
              <p:nvPr/>
            </p:nvSpPr>
            <p:spPr>
              <a:xfrm>
                <a:off x="6401367" y="5437118"/>
                <a:ext cx="2705633" cy="905636"/>
              </a:xfrm>
              <a:prstGeom prst="roundRect">
                <a:avLst/>
              </a:prstGeom>
              <a:solidFill>
                <a:srgbClr val="5B9BD5">
                  <a:lumMod val="20000"/>
                  <a:lumOff val="8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56" name="文本框 192">
                <a:extLst>
                  <a:ext uri="{FF2B5EF4-FFF2-40B4-BE49-F238E27FC236}">
                    <a16:creationId xmlns:a16="http://schemas.microsoft.com/office/drawing/2014/main" id="{B828D92B-03EC-C04D-BAE6-F6D1314B8C83}"/>
                  </a:ext>
                </a:extLst>
              </p:cNvPr>
              <p:cNvSpPr txBox="1"/>
              <p:nvPr/>
            </p:nvSpPr>
            <p:spPr>
              <a:xfrm>
                <a:off x="8730856" y="5817560"/>
                <a:ext cx="345150" cy="4091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CN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Arial" pitchFamily="34" charset="0"/>
                    <a:ea typeface="宋体" pitchFamily="2" charset="-122"/>
                  </a:rPr>
                  <a:t>EBGP</a:t>
                </a:r>
                <a:endParaRPr kumimoji="1" lang="zh-CN" alt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Arial" pitchFamily="34" charset="0"/>
                  <a:ea typeface="宋体" pitchFamily="2" charset="-122"/>
                </a:endParaRPr>
              </a:p>
            </p:txBody>
          </p:sp>
        </p:grpSp>
        <p:sp>
          <p:nvSpPr>
            <p:cNvPr id="188" name="圆角矩形 23">
              <a:extLst>
                <a:ext uri="{FF2B5EF4-FFF2-40B4-BE49-F238E27FC236}">
                  <a16:creationId xmlns:a16="http://schemas.microsoft.com/office/drawing/2014/main" id="{D07112A4-4315-0B4E-B3C8-2F08E64A2AB2}"/>
                </a:ext>
              </a:extLst>
            </p:cNvPr>
            <p:cNvSpPr/>
            <p:nvPr/>
          </p:nvSpPr>
          <p:spPr>
            <a:xfrm>
              <a:off x="6408086" y="6343638"/>
              <a:ext cx="2705633" cy="824498"/>
            </a:xfrm>
            <a:prstGeom prst="roundRect">
              <a:avLst/>
            </a:prstGeom>
            <a:solidFill>
              <a:srgbClr val="70AD47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189" name="Picture 26">
              <a:extLst>
                <a:ext uri="{FF2B5EF4-FFF2-40B4-BE49-F238E27FC236}">
                  <a16:creationId xmlns:a16="http://schemas.microsoft.com/office/drawing/2014/main" id="{3DEC1FBB-CA8C-4349-A6EB-D8D80B1C58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rgbClr val="4472C4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4344" y="8355204"/>
              <a:ext cx="677830" cy="495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0" name="Picture 26">
              <a:extLst>
                <a:ext uri="{FF2B5EF4-FFF2-40B4-BE49-F238E27FC236}">
                  <a16:creationId xmlns:a16="http://schemas.microsoft.com/office/drawing/2014/main" id="{30DD2788-4C80-3B4D-AD73-89547DC84F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rgbClr val="4472C4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1879" y="8367195"/>
              <a:ext cx="645005" cy="47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1" name="Picture 24">
              <a:extLst>
                <a:ext uri="{FF2B5EF4-FFF2-40B4-BE49-F238E27FC236}">
                  <a16:creationId xmlns:a16="http://schemas.microsoft.com/office/drawing/2014/main" id="{62C02D58-D320-A943-9214-814E287189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rgbClr val="4472C4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4636182" y="9946489"/>
              <a:ext cx="578125" cy="444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2" name="Picture 24">
              <a:extLst>
                <a:ext uri="{FF2B5EF4-FFF2-40B4-BE49-F238E27FC236}">
                  <a16:creationId xmlns:a16="http://schemas.microsoft.com/office/drawing/2014/main" id="{BEBB5527-804A-2345-94C1-9C42684FD6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rgbClr val="4472C4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3883342" y="9935175"/>
              <a:ext cx="541708" cy="4161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3" name="文本框 28">
              <a:extLst>
                <a:ext uri="{FF2B5EF4-FFF2-40B4-BE49-F238E27FC236}">
                  <a16:creationId xmlns:a16="http://schemas.microsoft.com/office/drawing/2014/main" id="{F76A729D-819B-EE4E-A64A-6FE8A9AB5C4E}"/>
                </a:ext>
              </a:extLst>
            </p:cNvPr>
            <p:cNvSpPr txBox="1"/>
            <p:nvPr/>
          </p:nvSpPr>
          <p:spPr>
            <a:xfrm>
              <a:off x="4251675" y="10782381"/>
              <a:ext cx="394772" cy="409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...</a:t>
              </a:r>
            </a:p>
          </p:txBody>
        </p:sp>
        <p:pic>
          <p:nvPicPr>
            <p:cNvPr id="194" name="Picture 18">
              <a:extLst>
                <a:ext uri="{FF2B5EF4-FFF2-40B4-BE49-F238E27FC236}">
                  <a16:creationId xmlns:a16="http://schemas.microsoft.com/office/drawing/2014/main" id="{3A0DA4D7-3DC1-4A45-B2C9-989C2E2D82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rgbClr val="4472C4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0429" y="10712676"/>
              <a:ext cx="352693" cy="4776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" name="Picture 18">
              <a:extLst>
                <a:ext uri="{FF2B5EF4-FFF2-40B4-BE49-F238E27FC236}">
                  <a16:creationId xmlns:a16="http://schemas.microsoft.com/office/drawing/2014/main" id="{E7AE93E9-C856-1340-89AE-3DEDB13844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rgbClr val="4472C4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208" y="10717213"/>
              <a:ext cx="375365" cy="5083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96" name="直接连接符 24">
              <a:extLst>
                <a:ext uri="{FF2B5EF4-FFF2-40B4-BE49-F238E27FC236}">
                  <a16:creationId xmlns:a16="http://schemas.microsoft.com/office/drawing/2014/main" id="{8B067590-6087-4144-8156-3568B28DFFE5}"/>
                </a:ext>
              </a:extLst>
            </p:cNvPr>
            <p:cNvCxnSpPr>
              <a:stCxn id="194" idx="0"/>
              <a:endCxn id="192" idx="2"/>
            </p:cNvCxnSpPr>
            <p:nvPr/>
          </p:nvCxnSpPr>
          <p:spPr>
            <a:xfrm flipV="1">
              <a:off x="4046776" y="10351352"/>
              <a:ext cx="107420" cy="361324"/>
            </a:xfrm>
            <a:prstGeom prst="line">
              <a:avLst/>
            </a:prstGeom>
            <a:noFill/>
            <a:ln w="1905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</p:cxnSp>
        <p:cxnSp>
          <p:nvCxnSpPr>
            <p:cNvPr id="197" name="直接连接符 25">
              <a:extLst>
                <a:ext uri="{FF2B5EF4-FFF2-40B4-BE49-F238E27FC236}">
                  <a16:creationId xmlns:a16="http://schemas.microsoft.com/office/drawing/2014/main" id="{7B04F750-69EA-5F4E-A5C2-5E42239F1E9F}"/>
                </a:ext>
              </a:extLst>
            </p:cNvPr>
            <p:cNvCxnSpPr>
              <a:stCxn id="194" idx="0"/>
              <a:endCxn id="191" idx="2"/>
            </p:cNvCxnSpPr>
            <p:nvPr/>
          </p:nvCxnSpPr>
          <p:spPr>
            <a:xfrm flipV="1">
              <a:off x="4046776" y="10390643"/>
              <a:ext cx="878468" cy="322033"/>
            </a:xfrm>
            <a:prstGeom prst="line">
              <a:avLst/>
            </a:prstGeom>
            <a:noFill/>
            <a:ln w="1905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</p:cxnSp>
        <p:cxnSp>
          <p:nvCxnSpPr>
            <p:cNvPr id="198" name="直接连接符 26">
              <a:extLst>
                <a:ext uri="{FF2B5EF4-FFF2-40B4-BE49-F238E27FC236}">
                  <a16:creationId xmlns:a16="http://schemas.microsoft.com/office/drawing/2014/main" id="{D880157A-F943-314C-B1D3-1E94BDA2FCBF}"/>
                </a:ext>
              </a:extLst>
            </p:cNvPr>
            <p:cNvCxnSpPr>
              <a:stCxn id="195" idx="0"/>
              <a:endCxn id="192" idx="2"/>
            </p:cNvCxnSpPr>
            <p:nvPr/>
          </p:nvCxnSpPr>
          <p:spPr>
            <a:xfrm flipH="1" flipV="1">
              <a:off x="4154196" y="10351352"/>
              <a:ext cx="757695" cy="365861"/>
            </a:xfrm>
            <a:prstGeom prst="line">
              <a:avLst/>
            </a:prstGeom>
            <a:noFill/>
            <a:ln w="1905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</p:cxnSp>
        <p:cxnSp>
          <p:nvCxnSpPr>
            <p:cNvPr id="199" name="直接连接符 27">
              <a:extLst>
                <a:ext uri="{FF2B5EF4-FFF2-40B4-BE49-F238E27FC236}">
                  <a16:creationId xmlns:a16="http://schemas.microsoft.com/office/drawing/2014/main" id="{BCC5722E-A79C-BB4F-8D23-B03AC465D033}"/>
                </a:ext>
              </a:extLst>
            </p:cNvPr>
            <p:cNvCxnSpPr>
              <a:stCxn id="195" idx="0"/>
              <a:endCxn id="191" idx="2"/>
            </p:cNvCxnSpPr>
            <p:nvPr/>
          </p:nvCxnSpPr>
          <p:spPr>
            <a:xfrm flipV="1">
              <a:off x="4911891" y="10390643"/>
              <a:ext cx="13353" cy="326570"/>
            </a:xfrm>
            <a:prstGeom prst="line">
              <a:avLst/>
            </a:prstGeom>
            <a:noFill/>
            <a:ln w="1905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</p:cxnSp>
        <p:pic>
          <p:nvPicPr>
            <p:cNvPr id="200" name="Picture 24">
              <a:extLst>
                <a:ext uri="{FF2B5EF4-FFF2-40B4-BE49-F238E27FC236}">
                  <a16:creationId xmlns:a16="http://schemas.microsoft.com/office/drawing/2014/main" id="{5254E74E-FF0C-1642-8B6E-D3535A12E2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rgbClr val="4472C4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6544774" y="9934541"/>
              <a:ext cx="552898" cy="424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1" name="Picture 24">
              <a:extLst>
                <a:ext uri="{FF2B5EF4-FFF2-40B4-BE49-F238E27FC236}">
                  <a16:creationId xmlns:a16="http://schemas.microsoft.com/office/drawing/2014/main" id="{16BBBF2B-BF84-E843-BCFD-B31C98159B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rgbClr val="4472C4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5815836" y="9934541"/>
              <a:ext cx="552898" cy="424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2" name="文本框 37">
              <a:extLst>
                <a:ext uri="{FF2B5EF4-FFF2-40B4-BE49-F238E27FC236}">
                  <a16:creationId xmlns:a16="http://schemas.microsoft.com/office/drawing/2014/main" id="{429CEC72-09FE-2C43-88E0-DD164D0766E1}"/>
                </a:ext>
              </a:extLst>
            </p:cNvPr>
            <p:cNvSpPr txBox="1"/>
            <p:nvPr/>
          </p:nvSpPr>
          <p:spPr>
            <a:xfrm>
              <a:off x="6251482" y="10826492"/>
              <a:ext cx="454409" cy="409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...</a:t>
              </a:r>
            </a:p>
          </p:txBody>
        </p:sp>
        <p:pic>
          <p:nvPicPr>
            <p:cNvPr id="203" name="Picture 18">
              <a:extLst>
                <a:ext uri="{FF2B5EF4-FFF2-40B4-BE49-F238E27FC236}">
                  <a16:creationId xmlns:a16="http://schemas.microsoft.com/office/drawing/2014/main" id="{958614B1-5754-9E4A-B4C5-D1CAA8A2E7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rgbClr val="4472C4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1094" y="10776158"/>
              <a:ext cx="328811" cy="445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4" name="Picture 18">
              <a:extLst>
                <a:ext uri="{FF2B5EF4-FFF2-40B4-BE49-F238E27FC236}">
                  <a16:creationId xmlns:a16="http://schemas.microsoft.com/office/drawing/2014/main" id="{88C9602B-230D-F849-9BAD-C4171F5798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rgbClr val="4472C4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0997" y="10775011"/>
              <a:ext cx="322492" cy="436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05" name="直接连接符 50">
              <a:extLst>
                <a:ext uri="{FF2B5EF4-FFF2-40B4-BE49-F238E27FC236}">
                  <a16:creationId xmlns:a16="http://schemas.microsoft.com/office/drawing/2014/main" id="{23A30C3C-5AEE-4A42-AB3C-0DA78618441E}"/>
                </a:ext>
              </a:extLst>
            </p:cNvPr>
            <p:cNvCxnSpPr>
              <a:stCxn id="203" idx="0"/>
              <a:endCxn id="201" idx="2"/>
            </p:cNvCxnSpPr>
            <p:nvPr/>
          </p:nvCxnSpPr>
          <p:spPr>
            <a:xfrm flipV="1">
              <a:off x="6085500" y="10359315"/>
              <a:ext cx="6785" cy="416843"/>
            </a:xfrm>
            <a:prstGeom prst="line">
              <a:avLst/>
            </a:prstGeom>
            <a:noFill/>
            <a:ln w="1905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</p:cxnSp>
        <p:cxnSp>
          <p:nvCxnSpPr>
            <p:cNvPr id="206" name="直接连接符 51">
              <a:extLst>
                <a:ext uri="{FF2B5EF4-FFF2-40B4-BE49-F238E27FC236}">
                  <a16:creationId xmlns:a16="http://schemas.microsoft.com/office/drawing/2014/main" id="{C2E6F81E-706F-964F-8BA7-3ABC711E5526}"/>
                </a:ext>
              </a:extLst>
            </p:cNvPr>
            <p:cNvCxnSpPr>
              <a:stCxn id="203" idx="0"/>
              <a:endCxn id="200" idx="2"/>
            </p:cNvCxnSpPr>
            <p:nvPr/>
          </p:nvCxnSpPr>
          <p:spPr>
            <a:xfrm flipV="1">
              <a:off x="6085500" y="10359315"/>
              <a:ext cx="735723" cy="416843"/>
            </a:xfrm>
            <a:prstGeom prst="line">
              <a:avLst/>
            </a:prstGeom>
            <a:noFill/>
            <a:ln w="1905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</p:cxnSp>
        <p:cxnSp>
          <p:nvCxnSpPr>
            <p:cNvPr id="207" name="直接连接符 52">
              <a:extLst>
                <a:ext uri="{FF2B5EF4-FFF2-40B4-BE49-F238E27FC236}">
                  <a16:creationId xmlns:a16="http://schemas.microsoft.com/office/drawing/2014/main" id="{E245FBAF-2259-EF41-ADD4-8E92360E8067}"/>
                </a:ext>
              </a:extLst>
            </p:cNvPr>
            <p:cNvCxnSpPr>
              <a:stCxn id="204" idx="0"/>
              <a:endCxn id="201" idx="2"/>
            </p:cNvCxnSpPr>
            <p:nvPr/>
          </p:nvCxnSpPr>
          <p:spPr>
            <a:xfrm flipH="1" flipV="1">
              <a:off x="6092285" y="10359315"/>
              <a:ext cx="699958" cy="415696"/>
            </a:xfrm>
            <a:prstGeom prst="line">
              <a:avLst/>
            </a:prstGeom>
            <a:noFill/>
            <a:ln w="1905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</p:cxnSp>
        <p:cxnSp>
          <p:nvCxnSpPr>
            <p:cNvPr id="208" name="直接连接符 53">
              <a:extLst>
                <a:ext uri="{FF2B5EF4-FFF2-40B4-BE49-F238E27FC236}">
                  <a16:creationId xmlns:a16="http://schemas.microsoft.com/office/drawing/2014/main" id="{77D06DBD-838D-634A-A524-648271E58673}"/>
                </a:ext>
              </a:extLst>
            </p:cNvPr>
            <p:cNvCxnSpPr>
              <a:stCxn id="204" idx="0"/>
              <a:endCxn id="200" idx="2"/>
            </p:cNvCxnSpPr>
            <p:nvPr/>
          </p:nvCxnSpPr>
          <p:spPr>
            <a:xfrm flipV="1">
              <a:off x="6792243" y="10359315"/>
              <a:ext cx="28980" cy="415696"/>
            </a:xfrm>
            <a:prstGeom prst="line">
              <a:avLst/>
            </a:prstGeom>
            <a:noFill/>
            <a:ln w="1905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</p:cxnSp>
        <p:cxnSp>
          <p:nvCxnSpPr>
            <p:cNvPr id="209" name="直接连接符 71">
              <a:extLst>
                <a:ext uri="{FF2B5EF4-FFF2-40B4-BE49-F238E27FC236}">
                  <a16:creationId xmlns:a16="http://schemas.microsoft.com/office/drawing/2014/main" id="{CDA45D20-DAE2-1944-8F3A-E4EC4681F883}"/>
                </a:ext>
              </a:extLst>
            </p:cNvPr>
            <p:cNvCxnSpPr>
              <a:cxnSpLocks/>
              <a:stCxn id="189" idx="2"/>
              <a:endCxn id="192" idx="0"/>
            </p:cNvCxnSpPr>
            <p:nvPr/>
          </p:nvCxnSpPr>
          <p:spPr>
            <a:xfrm flipH="1">
              <a:off x="4154196" y="8850449"/>
              <a:ext cx="2769063" cy="1084726"/>
            </a:xfrm>
            <a:prstGeom prst="line">
              <a:avLst/>
            </a:prstGeom>
            <a:noFill/>
            <a:ln w="57150" cap="flat" cmpd="dbl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210" name="直接连接符 72">
              <a:extLst>
                <a:ext uri="{FF2B5EF4-FFF2-40B4-BE49-F238E27FC236}">
                  <a16:creationId xmlns:a16="http://schemas.microsoft.com/office/drawing/2014/main" id="{A8FCF97C-5F6E-4542-8EA4-70714C5B47A9}"/>
                </a:ext>
              </a:extLst>
            </p:cNvPr>
            <p:cNvCxnSpPr>
              <a:stCxn id="190" idx="2"/>
              <a:endCxn id="191" idx="0"/>
            </p:cNvCxnSpPr>
            <p:nvPr/>
          </p:nvCxnSpPr>
          <p:spPr>
            <a:xfrm flipH="1">
              <a:off x="4925244" y="8838457"/>
              <a:ext cx="3359138" cy="1108032"/>
            </a:xfrm>
            <a:prstGeom prst="line">
              <a:avLst/>
            </a:prstGeom>
            <a:noFill/>
            <a:ln w="57150" cap="flat" cmpd="dbl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211" name="直接连接符 75">
              <a:extLst>
                <a:ext uri="{FF2B5EF4-FFF2-40B4-BE49-F238E27FC236}">
                  <a16:creationId xmlns:a16="http://schemas.microsoft.com/office/drawing/2014/main" id="{4C6520F8-EA29-BE4F-8D9F-2B3AF62EE444}"/>
                </a:ext>
              </a:extLst>
            </p:cNvPr>
            <p:cNvCxnSpPr>
              <a:cxnSpLocks/>
              <a:stCxn id="189" idx="2"/>
              <a:endCxn id="201" idx="0"/>
            </p:cNvCxnSpPr>
            <p:nvPr/>
          </p:nvCxnSpPr>
          <p:spPr>
            <a:xfrm flipH="1">
              <a:off x="6092285" y="8850449"/>
              <a:ext cx="830974" cy="1084092"/>
            </a:xfrm>
            <a:prstGeom prst="line">
              <a:avLst/>
            </a:prstGeom>
            <a:noFill/>
            <a:ln w="57150" cap="flat" cmpd="dbl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212" name="直接连接符 76">
              <a:extLst>
                <a:ext uri="{FF2B5EF4-FFF2-40B4-BE49-F238E27FC236}">
                  <a16:creationId xmlns:a16="http://schemas.microsoft.com/office/drawing/2014/main" id="{D38DBBE6-6690-D84E-BA88-AC38D003A4C3}"/>
                </a:ext>
              </a:extLst>
            </p:cNvPr>
            <p:cNvCxnSpPr>
              <a:stCxn id="190" idx="2"/>
              <a:endCxn id="200" idx="0"/>
            </p:cNvCxnSpPr>
            <p:nvPr/>
          </p:nvCxnSpPr>
          <p:spPr>
            <a:xfrm flipH="1">
              <a:off x="6821223" y="8838457"/>
              <a:ext cx="1463159" cy="1096084"/>
            </a:xfrm>
            <a:prstGeom prst="line">
              <a:avLst/>
            </a:prstGeom>
            <a:noFill/>
            <a:ln w="57150" cap="flat" cmpd="dbl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213" name="直接连接符 77">
              <a:extLst>
                <a:ext uri="{FF2B5EF4-FFF2-40B4-BE49-F238E27FC236}">
                  <a16:creationId xmlns:a16="http://schemas.microsoft.com/office/drawing/2014/main" id="{60A33D2E-B894-734B-A4D2-5F428DADBDAD}"/>
                </a:ext>
              </a:extLst>
            </p:cNvPr>
            <p:cNvCxnSpPr>
              <a:stCxn id="189" idx="2"/>
              <a:endCxn id="275" idx="0"/>
            </p:cNvCxnSpPr>
            <p:nvPr/>
          </p:nvCxnSpPr>
          <p:spPr>
            <a:xfrm>
              <a:off x="6923259" y="8850448"/>
              <a:ext cx="1885961" cy="1035874"/>
            </a:xfrm>
            <a:prstGeom prst="line">
              <a:avLst/>
            </a:prstGeom>
            <a:noFill/>
            <a:ln w="57150" cap="flat" cmpd="dbl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214" name="直接连接符 78">
              <a:extLst>
                <a:ext uri="{FF2B5EF4-FFF2-40B4-BE49-F238E27FC236}">
                  <a16:creationId xmlns:a16="http://schemas.microsoft.com/office/drawing/2014/main" id="{EF75932A-803D-E444-A044-4DB0516B8B52}"/>
                </a:ext>
              </a:extLst>
            </p:cNvPr>
            <p:cNvCxnSpPr>
              <a:stCxn id="190" idx="2"/>
              <a:endCxn id="274" idx="0"/>
            </p:cNvCxnSpPr>
            <p:nvPr/>
          </p:nvCxnSpPr>
          <p:spPr>
            <a:xfrm>
              <a:off x="8284383" y="8838456"/>
              <a:ext cx="1284726" cy="1049782"/>
            </a:xfrm>
            <a:prstGeom prst="line">
              <a:avLst/>
            </a:prstGeom>
            <a:noFill/>
            <a:ln w="57150" cap="flat" cmpd="dbl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215" name="直接连接符 79">
              <a:extLst>
                <a:ext uri="{FF2B5EF4-FFF2-40B4-BE49-F238E27FC236}">
                  <a16:creationId xmlns:a16="http://schemas.microsoft.com/office/drawing/2014/main" id="{F7737678-A83D-DC42-8AA5-C759932C99FE}"/>
                </a:ext>
              </a:extLst>
            </p:cNvPr>
            <p:cNvCxnSpPr>
              <a:cxnSpLocks/>
              <a:stCxn id="189" idx="2"/>
              <a:endCxn id="287" idx="0"/>
            </p:cNvCxnSpPr>
            <p:nvPr/>
          </p:nvCxnSpPr>
          <p:spPr>
            <a:xfrm>
              <a:off x="6923259" y="8850449"/>
              <a:ext cx="4773040" cy="1271748"/>
            </a:xfrm>
            <a:prstGeom prst="line">
              <a:avLst/>
            </a:prstGeom>
            <a:noFill/>
            <a:ln w="190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</p:cxnSp>
        <p:cxnSp>
          <p:nvCxnSpPr>
            <p:cNvPr id="216" name="直接连接符 80">
              <a:extLst>
                <a:ext uri="{FF2B5EF4-FFF2-40B4-BE49-F238E27FC236}">
                  <a16:creationId xmlns:a16="http://schemas.microsoft.com/office/drawing/2014/main" id="{7EA74711-736E-9345-BE0A-B9FC2B8EF0CC}"/>
                </a:ext>
              </a:extLst>
            </p:cNvPr>
            <p:cNvCxnSpPr>
              <a:cxnSpLocks/>
              <a:stCxn id="190" idx="2"/>
              <a:endCxn id="288" idx="0"/>
            </p:cNvCxnSpPr>
            <p:nvPr/>
          </p:nvCxnSpPr>
          <p:spPr>
            <a:xfrm>
              <a:off x="8284382" y="8838457"/>
              <a:ext cx="4455715" cy="1253018"/>
            </a:xfrm>
            <a:prstGeom prst="line">
              <a:avLst/>
            </a:prstGeom>
            <a:noFill/>
            <a:ln w="190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</p:cxnSp>
        <p:pic>
          <p:nvPicPr>
            <p:cNvPr id="217" name="Picture 24">
              <a:extLst>
                <a:ext uri="{FF2B5EF4-FFF2-40B4-BE49-F238E27FC236}">
                  <a16:creationId xmlns:a16="http://schemas.microsoft.com/office/drawing/2014/main" id="{92C31912-4B3B-D541-A367-57FEF0AD63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rgbClr val="4472C4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11392975" y="10801514"/>
              <a:ext cx="541294" cy="4158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8" name="文本框 53">
              <a:extLst>
                <a:ext uri="{FF2B5EF4-FFF2-40B4-BE49-F238E27FC236}">
                  <a16:creationId xmlns:a16="http://schemas.microsoft.com/office/drawing/2014/main" id="{14D19E4B-D9A6-4448-BA9E-BD37C50A7514}"/>
                </a:ext>
              </a:extLst>
            </p:cNvPr>
            <p:cNvSpPr txBox="1"/>
            <p:nvPr/>
          </p:nvSpPr>
          <p:spPr>
            <a:xfrm>
              <a:off x="11970061" y="10853565"/>
              <a:ext cx="373648" cy="409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...</a:t>
              </a:r>
            </a:p>
          </p:txBody>
        </p:sp>
        <p:cxnSp>
          <p:nvCxnSpPr>
            <p:cNvPr id="219" name="直接连接符 85">
              <a:extLst>
                <a:ext uri="{FF2B5EF4-FFF2-40B4-BE49-F238E27FC236}">
                  <a16:creationId xmlns:a16="http://schemas.microsoft.com/office/drawing/2014/main" id="{48DB7C99-FAD3-6647-8CA7-5644244727A0}"/>
                </a:ext>
              </a:extLst>
            </p:cNvPr>
            <p:cNvCxnSpPr>
              <a:cxnSpLocks/>
              <a:stCxn id="189" idx="2"/>
              <a:endCxn id="288" idx="0"/>
            </p:cNvCxnSpPr>
            <p:nvPr/>
          </p:nvCxnSpPr>
          <p:spPr>
            <a:xfrm>
              <a:off x="6923259" y="8850449"/>
              <a:ext cx="5816838" cy="1241026"/>
            </a:xfrm>
            <a:prstGeom prst="line">
              <a:avLst/>
            </a:prstGeom>
            <a:noFill/>
            <a:ln w="190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</p:cxnSp>
        <p:cxnSp>
          <p:nvCxnSpPr>
            <p:cNvPr id="220" name="直接连接符 86">
              <a:extLst>
                <a:ext uri="{FF2B5EF4-FFF2-40B4-BE49-F238E27FC236}">
                  <a16:creationId xmlns:a16="http://schemas.microsoft.com/office/drawing/2014/main" id="{FDC55C05-FDC4-6847-820A-C9298FF65D31}"/>
                </a:ext>
              </a:extLst>
            </p:cNvPr>
            <p:cNvCxnSpPr>
              <a:cxnSpLocks/>
              <a:stCxn id="190" idx="2"/>
              <a:endCxn id="287" idx="0"/>
            </p:cNvCxnSpPr>
            <p:nvPr/>
          </p:nvCxnSpPr>
          <p:spPr>
            <a:xfrm>
              <a:off x="8284382" y="8838457"/>
              <a:ext cx="3411917" cy="1283740"/>
            </a:xfrm>
            <a:prstGeom prst="line">
              <a:avLst/>
            </a:prstGeom>
            <a:noFill/>
            <a:ln w="190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</p:cxnSp>
        <p:sp>
          <p:nvSpPr>
            <p:cNvPr id="221" name="矩形 56">
              <a:extLst>
                <a:ext uri="{FF2B5EF4-FFF2-40B4-BE49-F238E27FC236}">
                  <a16:creationId xmlns:a16="http://schemas.microsoft.com/office/drawing/2014/main" id="{D8FFB2CA-E16D-B44F-8EBC-F1521E25F4CB}"/>
                </a:ext>
              </a:extLst>
            </p:cNvPr>
            <p:cNvSpPr/>
            <p:nvPr/>
          </p:nvSpPr>
          <p:spPr>
            <a:xfrm>
              <a:off x="3456572" y="9698360"/>
              <a:ext cx="3672106" cy="1803829"/>
            </a:xfrm>
            <a:prstGeom prst="rect">
              <a:avLst/>
            </a:prstGeom>
            <a:noFill/>
            <a:ln w="12700" cap="flat" cmpd="sng" algn="ctr">
              <a:solidFill>
                <a:srgbClr val="5B9BD5">
                  <a:shade val="50000"/>
                  <a:alpha val="66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3" name="矩形 59">
              <a:extLst>
                <a:ext uri="{FF2B5EF4-FFF2-40B4-BE49-F238E27FC236}">
                  <a16:creationId xmlns:a16="http://schemas.microsoft.com/office/drawing/2014/main" id="{D3EAC1AA-01D3-3C4E-B868-2DACB8352F95}"/>
                </a:ext>
              </a:extLst>
            </p:cNvPr>
            <p:cNvSpPr/>
            <p:nvPr/>
          </p:nvSpPr>
          <p:spPr>
            <a:xfrm>
              <a:off x="7315200" y="9700694"/>
              <a:ext cx="2827693" cy="1785453"/>
            </a:xfrm>
            <a:prstGeom prst="rect">
              <a:avLst/>
            </a:prstGeom>
            <a:noFill/>
            <a:ln w="12700" cap="flat" cmpd="sng" algn="ctr">
              <a:solidFill>
                <a:srgbClr val="5B9BD5">
                  <a:shade val="50000"/>
                  <a:alpha val="66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4" name="矩形 60">
              <a:extLst>
                <a:ext uri="{FF2B5EF4-FFF2-40B4-BE49-F238E27FC236}">
                  <a16:creationId xmlns:a16="http://schemas.microsoft.com/office/drawing/2014/main" id="{97777425-A05F-A441-96E4-CF042A6AB103}"/>
                </a:ext>
              </a:extLst>
            </p:cNvPr>
            <p:cNvSpPr/>
            <p:nvPr/>
          </p:nvSpPr>
          <p:spPr>
            <a:xfrm>
              <a:off x="10871522" y="9700693"/>
              <a:ext cx="3133235" cy="1785454"/>
            </a:xfrm>
            <a:prstGeom prst="rect">
              <a:avLst/>
            </a:prstGeom>
            <a:noFill/>
            <a:ln w="12700" cap="flat" cmpd="sng" algn="ctr">
              <a:solidFill>
                <a:srgbClr val="5B9BD5">
                  <a:shade val="50000"/>
                  <a:alpha val="66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5" name="文本框 61">
              <a:extLst>
                <a:ext uri="{FF2B5EF4-FFF2-40B4-BE49-F238E27FC236}">
                  <a16:creationId xmlns:a16="http://schemas.microsoft.com/office/drawing/2014/main" id="{71E0F554-88BC-6F47-89F8-3732516436E6}"/>
                </a:ext>
              </a:extLst>
            </p:cNvPr>
            <p:cNvSpPr txBox="1"/>
            <p:nvPr/>
          </p:nvSpPr>
          <p:spPr>
            <a:xfrm>
              <a:off x="11651697" y="11170717"/>
              <a:ext cx="2102054" cy="3064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1050" b="1"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OOB</a:t>
              </a:r>
              <a:r>
                <a:rPr kumimoji="0" lang="zh-CN" alt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kumimoji="0" lang="en-US" altLang="zh-CN" sz="105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Mgmt</a:t>
              </a:r>
              <a:r>
                <a:rPr kumimoji="0" lang="zh-CN" alt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kern="0" dirty="0">
                  <a:solidFill>
                    <a:srgbClr val="5B9BD5">
                      <a:lumMod val="75000"/>
                    </a:srgbClr>
                  </a:solidFill>
                </a:rPr>
                <a:t>Zone</a:t>
              </a:r>
              <a:endParaRPr kumimoji="0" lang="zh-CN" alt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226" name="Picture 26">
              <a:extLst>
                <a:ext uri="{FF2B5EF4-FFF2-40B4-BE49-F238E27FC236}">
                  <a16:creationId xmlns:a16="http://schemas.microsoft.com/office/drawing/2014/main" id="{40A97D33-CF44-5A46-A53C-B4C5AB5E7F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rgbClr val="4472C4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05549" y="7094949"/>
              <a:ext cx="511629" cy="3738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7" name="Picture 26">
              <a:extLst>
                <a:ext uri="{FF2B5EF4-FFF2-40B4-BE49-F238E27FC236}">
                  <a16:creationId xmlns:a16="http://schemas.microsoft.com/office/drawing/2014/main" id="{8BE30275-4B30-FD42-AAB7-5754C878B5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rgbClr val="4472C4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57937" y="7136774"/>
              <a:ext cx="511629" cy="3738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8" name="Picture 26">
              <a:extLst>
                <a:ext uri="{FF2B5EF4-FFF2-40B4-BE49-F238E27FC236}">
                  <a16:creationId xmlns:a16="http://schemas.microsoft.com/office/drawing/2014/main" id="{D0FA56F6-A9CA-B64F-851D-BE2BCBFB7A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rgbClr val="4472C4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09747" y="6406624"/>
              <a:ext cx="485766" cy="354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9" name="Picture 26">
              <a:extLst>
                <a:ext uri="{FF2B5EF4-FFF2-40B4-BE49-F238E27FC236}">
                  <a16:creationId xmlns:a16="http://schemas.microsoft.com/office/drawing/2014/main" id="{3D2949FC-ED7F-6747-A648-5AAC87D6E3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rgbClr val="4472C4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91681" y="6394243"/>
              <a:ext cx="511630" cy="3738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0" name="文本框 66">
              <a:extLst>
                <a:ext uri="{FF2B5EF4-FFF2-40B4-BE49-F238E27FC236}">
                  <a16:creationId xmlns:a16="http://schemas.microsoft.com/office/drawing/2014/main" id="{73740CB3-4930-0345-BDD5-1610D4B6B0D5}"/>
                </a:ext>
              </a:extLst>
            </p:cNvPr>
            <p:cNvSpPr txBox="1"/>
            <p:nvPr/>
          </p:nvSpPr>
          <p:spPr>
            <a:xfrm>
              <a:off x="4779524" y="8052616"/>
              <a:ext cx="1277892" cy="696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050" b="1"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marL="0" marR="0" lvl="0" indent="0" algn="l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Core Switch</a:t>
              </a:r>
            </a:p>
            <a:p>
              <a:pPr marL="0" marR="0" lvl="0" indent="0" algn="l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kern="0" dirty="0">
                  <a:solidFill>
                    <a:srgbClr val="5B9BD5">
                      <a:lumMod val="75000"/>
                    </a:srgbClr>
                  </a:solidFill>
                </a:rPr>
                <a:t>Data Exchange Module</a:t>
              </a:r>
              <a:endParaRPr kumimoji="0" lang="zh-CN" alt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1" name="矩形 67">
              <a:extLst>
                <a:ext uri="{FF2B5EF4-FFF2-40B4-BE49-F238E27FC236}">
                  <a16:creationId xmlns:a16="http://schemas.microsoft.com/office/drawing/2014/main" id="{65C8472F-8536-6A49-8D23-EAC915F97205}"/>
                </a:ext>
              </a:extLst>
            </p:cNvPr>
            <p:cNvSpPr/>
            <p:nvPr/>
          </p:nvSpPr>
          <p:spPr>
            <a:xfrm>
              <a:off x="10219926" y="5948357"/>
              <a:ext cx="3759799" cy="1562231"/>
            </a:xfrm>
            <a:prstGeom prst="rect">
              <a:avLst/>
            </a:prstGeom>
            <a:noFill/>
            <a:ln w="12700" cap="flat" cmpd="sng" algn="ctr">
              <a:solidFill>
                <a:srgbClr val="5B9BD5">
                  <a:shade val="50000"/>
                  <a:alpha val="66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2" name="文本框 68">
              <a:extLst>
                <a:ext uri="{FF2B5EF4-FFF2-40B4-BE49-F238E27FC236}">
                  <a16:creationId xmlns:a16="http://schemas.microsoft.com/office/drawing/2014/main" id="{FC9FE3C2-F610-6249-A2E6-2C9FC23B8070}"/>
                </a:ext>
              </a:extLst>
            </p:cNvPr>
            <p:cNvSpPr txBox="1"/>
            <p:nvPr/>
          </p:nvSpPr>
          <p:spPr>
            <a:xfrm>
              <a:off x="10415605" y="5972922"/>
              <a:ext cx="3129698" cy="3064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050" b="1"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Dedicated line access</a:t>
              </a:r>
              <a:endParaRPr kumimoji="0" lang="zh-CN" alt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233" name="Picture 24">
              <a:extLst>
                <a:ext uri="{FF2B5EF4-FFF2-40B4-BE49-F238E27FC236}">
                  <a16:creationId xmlns:a16="http://schemas.microsoft.com/office/drawing/2014/main" id="{5D1370DB-F602-1749-B71C-38684D2EAA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rgbClr val="4472C4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7990988" y="7156145"/>
              <a:ext cx="471296" cy="3620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4" name="Picture 24">
              <a:extLst>
                <a:ext uri="{FF2B5EF4-FFF2-40B4-BE49-F238E27FC236}">
                  <a16:creationId xmlns:a16="http://schemas.microsoft.com/office/drawing/2014/main" id="{11014895-339E-F345-845D-4BB19E323B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rgbClr val="4472C4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6804654" y="7132331"/>
              <a:ext cx="511546" cy="393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" name="Picture 24">
              <a:extLst>
                <a:ext uri="{FF2B5EF4-FFF2-40B4-BE49-F238E27FC236}">
                  <a16:creationId xmlns:a16="http://schemas.microsoft.com/office/drawing/2014/main" id="{66BE0E26-1246-FD48-A764-D2B67458A4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rgbClr val="4472C4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7970321" y="6015311"/>
              <a:ext cx="471674" cy="362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6" name="Picture 24">
              <a:extLst>
                <a:ext uri="{FF2B5EF4-FFF2-40B4-BE49-F238E27FC236}">
                  <a16:creationId xmlns:a16="http://schemas.microsoft.com/office/drawing/2014/main" id="{EFAFFFFE-CB73-A34F-9589-B68EBB2B2E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rgbClr val="4472C4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6824590" y="6023503"/>
              <a:ext cx="471674" cy="362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7" name="文本框 73">
              <a:extLst>
                <a:ext uri="{FF2B5EF4-FFF2-40B4-BE49-F238E27FC236}">
                  <a16:creationId xmlns:a16="http://schemas.microsoft.com/office/drawing/2014/main" id="{62F51F23-56A0-624A-8FBE-B5DF4EBA9EEF}"/>
                </a:ext>
              </a:extLst>
            </p:cNvPr>
            <p:cNvSpPr txBox="1"/>
            <p:nvPr/>
          </p:nvSpPr>
          <p:spPr>
            <a:xfrm>
              <a:off x="7433931" y="6582549"/>
              <a:ext cx="356471" cy="409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...</a:t>
              </a:r>
            </a:p>
          </p:txBody>
        </p:sp>
        <p:pic>
          <p:nvPicPr>
            <p:cNvPr id="238" name="Picture 18">
              <a:extLst>
                <a:ext uri="{FF2B5EF4-FFF2-40B4-BE49-F238E27FC236}">
                  <a16:creationId xmlns:a16="http://schemas.microsoft.com/office/drawing/2014/main" id="{EDD5B828-1D7B-9A40-9C08-EC2B05F36B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rgbClr val="4472C4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5733" y="6528933"/>
              <a:ext cx="329389" cy="446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9" name="Picture 18">
              <a:extLst>
                <a:ext uri="{FF2B5EF4-FFF2-40B4-BE49-F238E27FC236}">
                  <a16:creationId xmlns:a16="http://schemas.microsoft.com/office/drawing/2014/main" id="{3A4519C6-C932-9242-BC82-6058ABF43D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rgbClr val="4472C4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59526" y="6557498"/>
              <a:ext cx="289194" cy="3916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0" name="矩形 76">
              <a:extLst>
                <a:ext uri="{FF2B5EF4-FFF2-40B4-BE49-F238E27FC236}">
                  <a16:creationId xmlns:a16="http://schemas.microsoft.com/office/drawing/2014/main" id="{CF10F129-5578-9544-928A-7BA4D482D3BC}"/>
                </a:ext>
              </a:extLst>
            </p:cNvPr>
            <p:cNvSpPr/>
            <p:nvPr/>
          </p:nvSpPr>
          <p:spPr>
            <a:xfrm>
              <a:off x="5613804" y="6006148"/>
              <a:ext cx="3923649" cy="1519187"/>
            </a:xfrm>
            <a:prstGeom prst="rect">
              <a:avLst/>
            </a:prstGeom>
            <a:noFill/>
            <a:ln w="12700" cap="flat" cmpd="sng" algn="ctr">
              <a:solidFill>
                <a:srgbClr val="5B9BD5">
                  <a:shade val="50000"/>
                  <a:alpha val="66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1" name="文本框 77">
              <a:extLst>
                <a:ext uri="{FF2B5EF4-FFF2-40B4-BE49-F238E27FC236}">
                  <a16:creationId xmlns:a16="http://schemas.microsoft.com/office/drawing/2014/main" id="{7BB4FB9F-571B-3A40-96BE-B0E6ACB36475}"/>
                </a:ext>
              </a:extLst>
            </p:cNvPr>
            <p:cNvSpPr txBox="1"/>
            <p:nvPr/>
          </p:nvSpPr>
          <p:spPr>
            <a:xfrm>
              <a:off x="5522385" y="5960407"/>
              <a:ext cx="1021552" cy="696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050" b="1"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Network</a:t>
              </a: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kern="0" dirty="0">
                  <a:solidFill>
                    <a:srgbClr val="5B9BD5">
                      <a:lumMod val="75000"/>
                    </a:srgbClr>
                  </a:solidFill>
                </a:rPr>
                <a:t>Service</a:t>
              </a: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Zone</a:t>
              </a:r>
              <a:endParaRPr kumimoji="0" lang="zh-CN" alt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242" name="Picture 24">
              <a:extLst>
                <a:ext uri="{FF2B5EF4-FFF2-40B4-BE49-F238E27FC236}">
                  <a16:creationId xmlns:a16="http://schemas.microsoft.com/office/drawing/2014/main" id="{2AB11CBF-C52A-A747-AE92-EE1ABCD9B6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rgbClr val="4472C4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12389249" y="10853566"/>
              <a:ext cx="541292" cy="4158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43" name="直接连接符 160">
              <a:extLst>
                <a:ext uri="{FF2B5EF4-FFF2-40B4-BE49-F238E27FC236}">
                  <a16:creationId xmlns:a16="http://schemas.microsoft.com/office/drawing/2014/main" id="{6A230B1A-85EF-7742-8113-3D08BA569FEE}"/>
                </a:ext>
              </a:extLst>
            </p:cNvPr>
            <p:cNvCxnSpPr>
              <a:endCxn id="217" idx="0"/>
            </p:cNvCxnSpPr>
            <p:nvPr/>
          </p:nvCxnSpPr>
          <p:spPr>
            <a:xfrm flipH="1">
              <a:off x="11663622" y="10532054"/>
              <a:ext cx="15104" cy="269460"/>
            </a:xfrm>
            <a:prstGeom prst="line">
              <a:avLst/>
            </a:prstGeom>
            <a:noFill/>
            <a:ln w="190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</p:cxnSp>
        <p:cxnSp>
          <p:nvCxnSpPr>
            <p:cNvPr id="244" name="直接连接符 161">
              <a:extLst>
                <a:ext uri="{FF2B5EF4-FFF2-40B4-BE49-F238E27FC236}">
                  <a16:creationId xmlns:a16="http://schemas.microsoft.com/office/drawing/2014/main" id="{E7EBEBAD-0781-AF4B-ACDA-CD6CD4D53456}"/>
                </a:ext>
              </a:extLst>
            </p:cNvPr>
            <p:cNvCxnSpPr>
              <a:endCxn id="242" idx="0"/>
            </p:cNvCxnSpPr>
            <p:nvPr/>
          </p:nvCxnSpPr>
          <p:spPr>
            <a:xfrm>
              <a:off x="11678726" y="10532054"/>
              <a:ext cx="981169" cy="321512"/>
            </a:xfrm>
            <a:prstGeom prst="line">
              <a:avLst/>
            </a:prstGeom>
            <a:noFill/>
            <a:ln w="190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</p:cxnSp>
        <p:cxnSp>
          <p:nvCxnSpPr>
            <p:cNvPr id="245" name="直接连接符 162">
              <a:extLst>
                <a:ext uri="{FF2B5EF4-FFF2-40B4-BE49-F238E27FC236}">
                  <a16:creationId xmlns:a16="http://schemas.microsoft.com/office/drawing/2014/main" id="{3BC40E40-AEE1-B642-B71A-9BE01DA99FA6}"/>
                </a:ext>
              </a:extLst>
            </p:cNvPr>
            <p:cNvCxnSpPr>
              <a:endCxn id="217" idx="0"/>
            </p:cNvCxnSpPr>
            <p:nvPr/>
          </p:nvCxnSpPr>
          <p:spPr>
            <a:xfrm flipH="1">
              <a:off x="11663622" y="10491810"/>
              <a:ext cx="1090379" cy="309704"/>
            </a:xfrm>
            <a:prstGeom prst="line">
              <a:avLst/>
            </a:prstGeom>
            <a:noFill/>
            <a:ln w="190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</p:cxnSp>
        <p:cxnSp>
          <p:nvCxnSpPr>
            <p:cNvPr id="246" name="直接连接符 163">
              <a:extLst>
                <a:ext uri="{FF2B5EF4-FFF2-40B4-BE49-F238E27FC236}">
                  <a16:creationId xmlns:a16="http://schemas.microsoft.com/office/drawing/2014/main" id="{CDBA3047-654B-0C41-AC99-819FA5C75C1A}"/>
                </a:ext>
              </a:extLst>
            </p:cNvPr>
            <p:cNvCxnSpPr>
              <a:endCxn id="242" idx="0"/>
            </p:cNvCxnSpPr>
            <p:nvPr/>
          </p:nvCxnSpPr>
          <p:spPr>
            <a:xfrm flipH="1">
              <a:off x="12659895" y="10491810"/>
              <a:ext cx="94106" cy="361756"/>
            </a:xfrm>
            <a:prstGeom prst="line">
              <a:avLst/>
            </a:prstGeom>
            <a:noFill/>
            <a:ln w="190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</p:cxnSp>
        <p:cxnSp>
          <p:nvCxnSpPr>
            <p:cNvPr id="247" name="直接连接符 225">
              <a:extLst>
                <a:ext uri="{FF2B5EF4-FFF2-40B4-BE49-F238E27FC236}">
                  <a16:creationId xmlns:a16="http://schemas.microsoft.com/office/drawing/2014/main" id="{8FA2D31E-CCB0-6D45-BD9D-7B94C78D95C9}"/>
                </a:ext>
              </a:extLst>
            </p:cNvPr>
            <p:cNvCxnSpPr>
              <a:stCxn id="228" idx="3"/>
              <a:endCxn id="229" idx="1"/>
            </p:cNvCxnSpPr>
            <p:nvPr/>
          </p:nvCxnSpPr>
          <p:spPr>
            <a:xfrm flipV="1">
              <a:off x="11595513" y="6581150"/>
              <a:ext cx="696168" cy="2933"/>
            </a:xfrm>
            <a:prstGeom prst="line">
              <a:avLst/>
            </a:prstGeom>
            <a:noFill/>
            <a:ln w="190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</p:cxnSp>
        <p:cxnSp>
          <p:nvCxnSpPr>
            <p:cNvPr id="248" name="直接连接符 231">
              <a:extLst>
                <a:ext uri="{FF2B5EF4-FFF2-40B4-BE49-F238E27FC236}">
                  <a16:creationId xmlns:a16="http://schemas.microsoft.com/office/drawing/2014/main" id="{547A9E8F-DE01-704E-A7E9-8048C14A4500}"/>
                </a:ext>
              </a:extLst>
            </p:cNvPr>
            <p:cNvCxnSpPr>
              <a:stCxn id="228" idx="2"/>
              <a:endCxn id="226" idx="0"/>
            </p:cNvCxnSpPr>
            <p:nvPr/>
          </p:nvCxnSpPr>
          <p:spPr>
            <a:xfrm>
              <a:off x="11352630" y="6761541"/>
              <a:ext cx="8734" cy="333408"/>
            </a:xfrm>
            <a:prstGeom prst="line">
              <a:avLst/>
            </a:prstGeom>
            <a:noFill/>
            <a:ln w="190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</p:cxnSp>
        <p:cxnSp>
          <p:nvCxnSpPr>
            <p:cNvPr id="249" name="直接连接符 233">
              <a:extLst>
                <a:ext uri="{FF2B5EF4-FFF2-40B4-BE49-F238E27FC236}">
                  <a16:creationId xmlns:a16="http://schemas.microsoft.com/office/drawing/2014/main" id="{9DED5156-CF7B-D844-AED6-6CEF0CA42BFB}"/>
                </a:ext>
              </a:extLst>
            </p:cNvPr>
            <p:cNvCxnSpPr>
              <a:stCxn id="229" idx="2"/>
              <a:endCxn id="227" idx="0"/>
            </p:cNvCxnSpPr>
            <p:nvPr/>
          </p:nvCxnSpPr>
          <p:spPr>
            <a:xfrm flipH="1">
              <a:off x="12513752" y="6768057"/>
              <a:ext cx="33744" cy="368717"/>
            </a:xfrm>
            <a:prstGeom prst="line">
              <a:avLst/>
            </a:prstGeom>
            <a:noFill/>
            <a:ln w="190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</p:cxnSp>
        <p:cxnSp>
          <p:nvCxnSpPr>
            <p:cNvPr id="250" name="直接连接符 236">
              <a:extLst>
                <a:ext uri="{FF2B5EF4-FFF2-40B4-BE49-F238E27FC236}">
                  <a16:creationId xmlns:a16="http://schemas.microsoft.com/office/drawing/2014/main" id="{B852EFD9-6556-E047-8871-39CDBD9FAC3A}"/>
                </a:ext>
              </a:extLst>
            </p:cNvPr>
            <p:cNvCxnSpPr>
              <a:stCxn id="269" idx="3"/>
              <a:endCxn id="270" idx="1"/>
            </p:cNvCxnSpPr>
            <p:nvPr/>
          </p:nvCxnSpPr>
          <p:spPr>
            <a:xfrm>
              <a:off x="7298004" y="5267383"/>
              <a:ext cx="663585" cy="4663"/>
            </a:xfrm>
            <a:prstGeom prst="line">
              <a:avLst/>
            </a:prstGeom>
            <a:noFill/>
            <a:ln w="57150" cap="flat" cmpd="dbl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251" name="直接连接符 238">
              <a:extLst>
                <a:ext uri="{FF2B5EF4-FFF2-40B4-BE49-F238E27FC236}">
                  <a16:creationId xmlns:a16="http://schemas.microsoft.com/office/drawing/2014/main" id="{D7F7F46E-5CBB-0949-96E4-73AAB8D4F240}"/>
                </a:ext>
              </a:extLst>
            </p:cNvPr>
            <p:cNvCxnSpPr>
              <a:cxnSpLocks/>
              <a:stCxn id="229" idx="3"/>
              <a:endCxn id="316" idx="1"/>
            </p:cNvCxnSpPr>
            <p:nvPr/>
          </p:nvCxnSpPr>
          <p:spPr>
            <a:xfrm>
              <a:off x="12803311" y="6581150"/>
              <a:ext cx="445678" cy="0"/>
            </a:xfrm>
            <a:prstGeom prst="line">
              <a:avLst/>
            </a:prstGeom>
            <a:noFill/>
            <a:ln w="57150" cap="flat" cmpd="dbl" algn="ctr">
              <a:solidFill>
                <a:srgbClr val="70AD47"/>
              </a:solidFill>
              <a:prstDash val="solid"/>
              <a:miter lim="800000"/>
            </a:ln>
            <a:effectLst/>
          </p:spPr>
        </p:cxnSp>
        <p:cxnSp>
          <p:nvCxnSpPr>
            <p:cNvPr id="252" name="直接连接符 242">
              <a:extLst>
                <a:ext uri="{FF2B5EF4-FFF2-40B4-BE49-F238E27FC236}">
                  <a16:creationId xmlns:a16="http://schemas.microsoft.com/office/drawing/2014/main" id="{E54F242D-DE32-D548-AE44-A2CE28DCEECC}"/>
                </a:ext>
              </a:extLst>
            </p:cNvPr>
            <p:cNvCxnSpPr>
              <a:cxnSpLocks/>
              <a:stCxn id="314" idx="3"/>
              <a:endCxn id="228" idx="1"/>
            </p:cNvCxnSpPr>
            <p:nvPr/>
          </p:nvCxnSpPr>
          <p:spPr>
            <a:xfrm flipV="1">
              <a:off x="10805053" y="6584083"/>
              <a:ext cx="304694" cy="5515"/>
            </a:xfrm>
            <a:prstGeom prst="line">
              <a:avLst/>
            </a:prstGeom>
            <a:noFill/>
            <a:ln w="57150" cap="flat" cmpd="dbl" algn="ctr">
              <a:solidFill>
                <a:srgbClr val="70AD47"/>
              </a:solidFill>
              <a:prstDash val="solid"/>
              <a:miter lim="800000"/>
            </a:ln>
            <a:effectLst/>
          </p:spPr>
        </p:cxnSp>
        <p:cxnSp>
          <p:nvCxnSpPr>
            <p:cNvPr id="253" name="直接连接符 249">
              <a:extLst>
                <a:ext uri="{FF2B5EF4-FFF2-40B4-BE49-F238E27FC236}">
                  <a16:creationId xmlns:a16="http://schemas.microsoft.com/office/drawing/2014/main" id="{11A58B03-A7D7-1048-BE1F-F285ABDB4D2C}"/>
                </a:ext>
              </a:extLst>
            </p:cNvPr>
            <p:cNvCxnSpPr>
              <a:stCxn id="269" idx="2"/>
              <a:endCxn id="236" idx="0"/>
            </p:cNvCxnSpPr>
            <p:nvPr/>
          </p:nvCxnSpPr>
          <p:spPr>
            <a:xfrm>
              <a:off x="7042189" y="5454290"/>
              <a:ext cx="18238" cy="569213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254" name="直接连接符 252">
              <a:extLst>
                <a:ext uri="{FF2B5EF4-FFF2-40B4-BE49-F238E27FC236}">
                  <a16:creationId xmlns:a16="http://schemas.microsoft.com/office/drawing/2014/main" id="{0182C392-10EA-7447-993B-FA8284569E13}"/>
                </a:ext>
              </a:extLst>
            </p:cNvPr>
            <p:cNvCxnSpPr>
              <a:stCxn id="270" idx="2"/>
              <a:endCxn id="235" idx="0"/>
            </p:cNvCxnSpPr>
            <p:nvPr/>
          </p:nvCxnSpPr>
          <p:spPr>
            <a:xfrm flipH="1">
              <a:off x="8206158" y="5458953"/>
              <a:ext cx="11246" cy="556358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255" name="直接连接符 265">
              <a:extLst>
                <a:ext uri="{FF2B5EF4-FFF2-40B4-BE49-F238E27FC236}">
                  <a16:creationId xmlns:a16="http://schemas.microsoft.com/office/drawing/2014/main" id="{5662167E-1E0B-624C-A2F4-FB92E322309C}"/>
                </a:ext>
              </a:extLst>
            </p:cNvPr>
            <p:cNvCxnSpPr>
              <a:stCxn id="236" idx="2"/>
              <a:endCxn id="238" idx="0"/>
            </p:cNvCxnSpPr>
            <p:nvPr/>
          </p:nvCxnSpPr>
          <p:spPr>
            <a:xfrm>
              <a:off x="7060427" y="6385875"/>
              <a:ext cx="0" cy="143058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256" name="直接连接符 268">
              <a:extLst>
                <a:ext uri="{FF2B5EF4-FFF2-40B4-BE49-F238E27FC236}">
                  <a16:creationId xmlns:a16="http://schemas.microsoft.com/office/drawing/2014/main" id="{68A30A64-6576-EF41-9E5B-496C91289EC2}"/>
                </a:ext>
              </a:extLst>
            </p:cNvPr>
            <p:cNvCxnSpPr>
              <a:stCxn id="235" idx="2"/>
              <a:endCxn id="239" idx="0"/>
            </p:cNvCxnSpPr>
            <p:nvPr/>
          </p:nvCxnSpPr>
          <p:spPr>
            <a:xfrm flipH="1">
              <a:off x="8204123" y="6377683"/>
              <a:ext cx="2035" cy="179815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257" name="直接连接符 271">
              <a:extLst>
                <a:ext uri="{FF2B5EF4-FFF2-40B4-BE49-F238E27FC236}">
                  <a16:creationId xmlns:a16="http://schemas.microsoft.com/office/drawing/2014/main" id="{1C9E92DA-79E1-EE48-93C6-AA0537BEA3E2}"/>
                </a:ext>
              </a:extLst>
            </p:cNvPr>
            <p:cNvCxnSpPr>
              <a:stCxn id="238" idx="2"/>
              <a:endCxn id="234" idx="0"/>
            </p:cNvCxnSpPr>
            <p:nvPr/>
          </p:nvCxnSpPr>
          <p:spPr>
            <a:xfrm>
              <a:off x="7060427" y="6974981"/>
              <a:ext cx="0" cy="157350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258" name="直接连接符 274">
              <a:extLst>
                <a:ext uri="{FF2B5EF4-FFF2-40B4-BE49-F238E27FC236}">
                  <a16:creationId xmlns:a16="http://schemas.microsoft.com/office/drawing/2014/main" id="{8B8314B8-15E4-A740-801E-D5ACCF7152FD}"/>
                </a:ext>
              </a:extLst>
            </p:cNvPr>
            <p:cNvCxnSpPr>
              <a:stCxn id="239" idx="2"/>
              <a:endCxn id="233" idx="0"/>
            </p:cNvCxnSpPr>
            <p:nvPr/>
          </p:nvCxnSpPr>
          <p:spPr>
            <a:xfrm>
              <a:off x="8204123" y="6949115"/>
              <a:ext cx="22512" cy="207030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259" name="直接连接符 278">
              <a:extLst>
                <a:ext uri="{FF2B5EF4-FFF2-40B4-BE49-F238E27FC236}">
                  <a16:creationId xmlns:a16="http://schemas.microsoft.com/office/drawing/2014/main" id="{7DCC62F8-2929-2E40-B2AF-93A6E50DB084}"/>
                </a:ext>
              </a:extLst>
            </p:cNvPr>
            <p:cNvCxnSpPr>
              <a:stCxn id="236" idx="1"/>
              <a:endCxn id="235" idx="3"/>
            </p:cNvCxnSpPr>
            <p:nvPr/>
          </p:nvCxnSpPr>
          <p:spPr>
            <a:xfrm flipV="1">
              <a:off x="7296264" y="6196497"/>
              <a:ext cx="674057" cy="8192"/>
            </a:xfrm>
            <a:prstGeom prst="line">
              <a:avLst/>
            </a:prstGeom>
            <a:noFill/>
            <a:ln w="57150" cap="flat" cmpd="dbl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260" name="直接连接符 281">
              <a:extLst>
                <a:ext uri="{FF2B5EF4-FFF2-40B4-BE49-F238E27FC236}">
                  <a16:creationId xmlns:a16="http://schemas.microsoft.com/office/drawing/2014/main" id="{EE91E35E-7910-2A4D-8BC2-323D23588837}"/>
                </a:ext>
              </a:extLst>
            </p:cNvPr>
            <p:cNvCxnSpPr>
              <a:stCxn id="234" idx="1"/>
              <a:endCxn id="233" idx="3"/>
            </p:cNvCxnSpPr>
            <p:nvPr/>
          </p:nvCxnSpPr>
          <p:spPr>
            <a:xfrm>
              <a:off x="7316200" y="7328833"/>
              <a:ext cx="674788" cy="8353"/>
            </a:xfrm>
            <a:prstGeom prst="line">
              <a:avLst/>
            </a:prstGeom>
            <a:noFill/>
            <a:ln w="57150" cap="flat" cmpd="dbl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261" name="直接连接符 284">
              <a:extLst>
                <a:ext uri="{FF2B5EF4-FFF2-40B4-BE49-F238E27FC236}">
                  <a16:creationId xmlns:a16="http://schemas.microsoft.com/office/drawing/2014/main" id="{9CFF31F1-1C98-0946-9F5C-F45505A975C0}"/>
                </a:ext>
              </a:extLst>
            </p:cNvPr>
            <p:cNvCxnSpPr>
              <a:stCxn id="189" idx="0"/>
              <a:endCxn id="234" idx="2"/>
            </p:cNvCxnSpPr>
            <p:nvPr/>
          </p:nvCxnSpPr>
          <p:spPr>
            <a:xfrm flipV="1">
              <a:off x="6923259" y="7525335"/>
              <a:ext cx="137168" cy="829869"/>
            </a:xfrm>
            <a:prstGeom prst="line">
              <a:avLst/>
            </a:prstGeom>
            <a:noFill/>
            <a:ln w="57150" cap="flat" cmpd="dbl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262" name="直接连接符 287">
              <a:extLst>
                <a:ext uri="{FF2B5EF4-FFF2-40B4-BE49-F238E27FC236}">
                  <a16:creationId xmlns:a16="http://schemas.microsoft.com/office/drawing/2014/main" id="{040E3070-F8B3-4B4E-AF73-75148F0C10F2}"/>
                </a:ext>
              </a:extLst>
            </p:cNvPr>
            <p:cNvCxnSpPr>
              <a:stCxn id="189" idx="0"/>
              <a:endCxn id="233" idx="2"/>
            </p:cNvCxnSpPr>
            <p:nvPr/>
          </p:nvCxnSpPr>
          <p:spPr>
            <a:xfrm flipV="1">
              <a:off x="6923259" y="7518226"/>
              <a:ext cx="1303377" cy="836978"/>
            </a:xfrm>
            <a:prstGeom prst="line">
              <a:avLst/>
            </a:prstGeom>
            <a:noFill/>
            <a:ln w="57150" cap="flat" cmpd="dbl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263" name="直接连接符 290">
              <a:extLst>
                <a:ext uri="{FF2B5EF4-FFF2-40B4-BE49-F238E27FC236}">
                  <a16:creationId xmlns:a16="http://schemas.microsoft.com/office/drawing/2014/main" id="{DC234323-CC36-AE45-ABE1-5B07616AA7D4}"/>
                </a:ext>
              </a:extLst>
            </p:cNvPr>
            <p:cNvCxnSpPr>
              <a:stCxn id="190" idx="0"/>
              <a:endCxn id="234" idx="2"/>
            </p:cNvCxnSpPr>
            <p:nvPr/>
          </p:nvCxnSpPr>
          <p:spPr>
            <a:xfrm flipH="1" flipV="1">
              <a:off x="7060427" y="7525335"/>
              <a:ext cx="1223955" cy="841860"/>
            </a:xfrm>
            <a:prstGeom prst="line">
              <a:avLst/>
            </a:prstGeom>
            <a:noFill/>
            <a:ln w="57150" cap="flat" cmpd="dbl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264" name="直接连接符 293">
              <a:extLst>
                <a:ext uri="{FF2B5EF4-FFF2-40B4-BE49-F238E27FC236}">
                  <a16:creationId xmlns:a16="http://schemas.microsoft.com/office/drawing/2014/main" id="{145C03FB-9419-A544-B6DE-09FA39EBC310}"/>
                </a:ext>
              </a:extLst>
            </p:cNvPr>
            <p:cNvCxnSpPr>
              <a:stCxn id="190" idx="0"/>
              <a:endCxn id="233" idx="2"/>
            </p:cNvCxnSpPr>
            <p:nvPr/>
          </p:nvCxnSpPr>
          <p:spPr>
            <a:xfrm flipH="1" flipV="1">
              <a:off x="8226636" y="7518226"/>
              <a:ext cx="57746" cy="848969"/>
            </a:xfrm>
            <a:prstGeom prst="line">
              <a:avLst/>
            </a:prstGeom>
            <a:noFill/>
            <a:ln w="57150" cap="flat" cmpd="dbl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265" name="直接连接符 296">
              <a:extLst>
                <a:ext uri="{FF2B5EF4-FFF2-40B4-BE49-F238E27FC236}">
                  <a16:creationId xmlns:a16="http://schemas.microsoft.com/office/drawing/2014/main" id="{3A814C18-A927-D941-A01B-728B3CCF5DB1}"/>
                </a:ext>
              </a:extLst>
            </p:cNvPr>
            <p:cNvCxnSpPr>
              <a:stCxn id="189" idx="0"/>
              <a:endCxn id="227" idx="2"/>
            </p:cNvCxnSpPr>
            <p:nvPr/>
          </p:nvCxnSpPr>
          <p:spPr>
            <a:xfrm flipV="1">
              <a:off x="6923259" y="7510588"/>
              <a:ext cx="5590493" cy="844616"/>
            </a:xfrm>
            <a:prstGeom prst="line">
              <a:avLst/>
            </a:prstGeom>
            <a:noFill/>
            <a:ln w="190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</p:cxnSp>
        <p:cxnSp>
          <p:nvCxnSpPr>
            <p:cNvPr id="266" name="直接连接符 299">
              <a:extLst>
                <a:ext uri="{FF2B5EF4-FFF2-40B4-BE49-F238E27FC236}">
                  <a16:creationId xmlns:a16="http://schemas.microsoft.com/office/drawing/2014/main" id="{D2610E2D-DD34-F849-A569-CFF23FA64DBA}"/>
                </a:ext>
              </a:extLst>
            </p:cNvPr>
            <p:cNvCxnSpPr>
              <a:stCxn id="189" idx="0"/>
              <a:endCxn id="226" idx="2"/>
            </p:cNvCxnSpPr>
            <p:nvPr/>
          </p:nvCxnSpPr>
          <p:spPr>
            <a:xfrm flipV="1">
              <a:off x="6923259" y="7468762"/>
              <a:ext cx="4438105" cy="886442"/>
            </a:xfrm>
            <a:prstGeom prst="line">
              <a:avLst/>
            </a:prstGeom>
            <a:noFill/>
            <a:ln w="190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</p:cxnSp>
        <p:cxnSp>
          <p:nvCxnSpPr>
            <p:cNvPr id="267" name="直接连接符 302">
              <a:extLst>
                <a:ext uri="{FF2B5EF4-FFF2-40B4-BE49-F238E27FC236}">
                  <a16:creationId xmlns:a16="http://schemas.microsoft.com/office/drawing/2014/main" id="{233CF02C-3E25-7A40-9CA8-B5C64DCA14FE}"/>
                </a:ext>
              </a:extLst>
            </p:cNvPr>
            <p:cNvCxnSpPr>
              <a:stCxn id="190" idx="0"/>
              <a:endCxn id="227" idx="2"/>
            </p:cNvCxnSpPr>
            <p:nvPr/>
          </p:nvCxnSpPr>
          <p:spPr>
            <a:xfrm flipV="1">
              <a:off x="8284382" y="7510588"/>
              <a:ext cx="4229370" cy="856607"/>
            </a:xfrm>
            <a:prstGeom prst="line">
              <a:avLst/>
            </a:prstGeom>
            <a:noFill/>
            <a:ln w="190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</p:cxnSp>
        <p:cxnSp>
          <p:nvCxnSpPr>
            <p:cNvPr id="268" name="直接连接符 305">
              <a:extLst>
                <a:ext uri="{FF2B5EF4-FFF2-40B4-BE49-F238E27FC236}">
                  <a16:creationId xmlns:a16="http://schemas.microsoft.com/office/drawing/2014/main" id="{3D9FE4D8-F88E-7947-A453-341F2B93E11F}"/>
                </a:ext>
              </a:extLst>
            </p:cNvPr>
            <p:cNvCxnSpPr>
              <a:stCxn id="190" idx="0"/>
              <a:endCxn id="226" idx="2"/>
            </p:cNvCxnSpPr>
            <p:nvPr/>
          </p:nvCxnSpPr>
          <p:spPr>
            <a:xfrm flipV="1">
              <a:off x="8284382" y="7468762"/>
              <a:ext cx="3076982" cy="898433"/>
            </a:xfrm>
            <a:prstGeom prst="line">
              <a:avLst/>
            </a:prstGeom>
            <a:noFill/>
            <a:ln w="190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</p:cxnSp>
        <p:pic>
          <p:nvPicPr>
            <p:cNvPr id="269" name="Picture 26">
              <a:extLst>
                <a:ext uri="{FF2B5EF4-FFF2-40B4-BE49-F238E27FC236}">
                  <a16:creationId xmlns:a16="http://schemas.microsoft.com/office/drawing/2014/main" id="{32337579-FD9D-8941-A509-C27BEDEBC5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rgbClr val="4472C4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6374" y="5080476"/>
              <a:ext cx="511630" cy="3738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0" name="Picture 26">
              <a:extLst>
                <a:ext uri="{FF2B5EF4-FFF2-40B4-BE49-F238E27FC236}">
                  <a16:creationId xmlns:a16="http://schemas.microsoft.com/office/drawing/2014/main" id="{493BC253-3DB9-8A4F-ABEB-84C611008A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rgbClr val="4472C4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1589" y="5085139"/>
              <a:ext cx="511630" cy="3738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1" name="TextBox 53">
              <a:extLst>
                <a:ext uri="{FF2B5EF4-FFF2-40B4-BE49-F238E27FC236}">
                  <a16:creationId xmlns:a16="http://schemas.microsoft.com/office/drawing/2014/main" id="{DEA92878-99B7-7E4F-8AF1-5D1C2C47A5B2}"/>
                </a:ext>
              </a:extLst>
            </p:cNvPr>
            <p:cNvSpPr txBox="1"/>
            <p:nvPr/>
          </p:nvSpPr>
          <p:spPr>
            <a:xfrm rot="10800000" flipV="1">
              <a:off x="6375602" y="6568737"/>
              <a:ext cx="1413853" cy="261881"/>
            </a:xfrm>
            <a:prstGeom prst="rect">
              <a:avLst/>
            </a:prstGeom>
          </p:spPr>
          <p:txBody>
            <a:bodyPr rtlCol="0" anchor="t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itchFamily="2" charset="-122"/>
                  <a:cs typeface="Arial" panose="020B0604020202020204" pitchFamily="34" charset="0"/>
                </a:rPr>
                <a:t>GW</a:t>
              </a: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endParaRPr>
            </a:p>
          </p:txBody>
        </p:sp>
        <p:cxnSp>
          <p:nvCxnSpPr>
            <p:cNvPr id="272" name="直接连接符 741">
              <a:extLst>
                <a:ext uri="{FF2B5EF4-FFF2-40B4-BE49-F238E27FC236}">
                  <a16:creationId xmlns:a16="http://schemas.microsoft.com/office/drawing/2014/main" id="{A46F69FC-2091-7E4C-B781-D2A873678619}"/>
                </a:ext>
              </a:extLst>
            </p:cNvPr>
            <p:cNvCxnSpPr>
              <a:stCxn id="201" idx="1"/>
              <a:endCxn id="200" idx="3"/>
            </p:cNvCxnSpPr>
            <p:nvPr/>
          </p:nvCxnSpPr>
          <p:spPr>
            <a:xfrm>
              <a:off x="6368734" y="10146928"/>
              <a:ext cx="176040" cy="0"/>
            </a:xfrm>
            <a:prstGeom prst="line">
              <a:avLst/>
            </a:prstGeom>
            <a:noFill/>
            <a:ln w="57150" cap="flat" cmpd="dbl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273" name="直接连接符 761">
              <a:extLst>
                <a:ext uri="{FF2B5EF4-FFF2-40B4-BE49-F238E27FC236}">
                  <a16:creationId xmlns:a16="http://schemas.microsoft.com/office/drawing/2014/main" id="{A1435664-3F49-6A43-83F6-B4E2866275CC}"/>
                </a:ext>
              </a:extLst>
            </p:cNvPr>
            <p:cNvCxnSpPr>
              <a:stCxn id="192" idx="1"/>
              <a:endCxn id="191" idx="3"/>
            </p:cNvCxnSpPr>
            <p:nvPr/>
          </p:nvCxnSpPr>
          <p:spPr>
            <a:xfrm>
              <a:off x="4425050" y="10143264"/>
              <a:ext cx="211132" cy="25302"/>
            </a:xfrm>
            <a:prstGeom prst="line">
              <a:avLst/>
            </a:prstGeom>
            <a:noFill/>
            <a:ln w="57150" cap="flat" cmpd="dbl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pic>
          <p:nvPicPr>
            <p:cNvPr id="274" name="Picture 24">
              <a:extLst>
                <a:ext uri="{FF2B5EF4-FFF2-40B4-BE49-F238E27FC236}">
                  <a16:creationId xmlns:a16="http://schemas.microsoft.com/office/drawing/2014/main" id="{08EB5607-6CD9-7947-BF25-9CA0101875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rgbClr val="4472C4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9312640" y="9888238"/>
              <a:ext cx="512938" cy="3940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5" name="Picture 24">
              <a:extLst>
                <a:ext uri="{FF2B5EF4-FFF2-40B4-BE49-F238E27FC236}">
                  <a16:creationId xmlns:a16="http://schemas.microsoft.com/office/drawing/2014/main" id="{52244F0F-F1D2-4745-B756-B6F1BC3932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rgbClr val="4472C4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8542676" y="9886323"/>
              <a:ext cx="533087" cy="4095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6" name="文本框 112">
              <a:extLst>
                <a:ext uri="{FF2B5EF4-FFF2-40B4-BE49-F238E27FC236}">
                  <a16:creationId xmlns:a16="http://schemas.microsoft.com/office/drawing/2014/main" id="{4EC7BAE3-EE93-B247-B724-EA423048CF43}"/>
                </a:ext>
              </a:extLst>
            </p:cNvPr>
            <p:cNvSpPr txBox="1"/>
            <p:nvPr/>
          </p:nvSpPr>
          <p:spPr>
            <a:xfrm>
              <a:off x="8933812" y="10705744"/>
              <a:ext cx="418657" cy="409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...</a:t>
              </a:r>
            </a:p>
          </p:txBody>
        </p:sp>
        <p:pic>
          <p:nvPicPr>
            <p:cNvPr id="277" name="Picture 18">
              <a:extLst>
                <a:ext uri="{FF2B5EF4-FFF2-40B4-BE49-F238E27FC236}">
                  <a16:creationId xmlns:a16="http://schemas.microsoft.com/office/drawing/2014/main" id="{26A2D664-ED60-2641-8919-4913741A12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rgbClr val="4472C4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34821" y="10657137"/>
              <a:ext cx="363397" cy="4920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8" name="Picture 18">
              <a:extLst>
                <a:ext uri="{FF2B5EF4-FFF2-40B4-BE49-F238E27FC236}">
                  <a16:creationId xmlns:a16="http://schemas.microsoft.com/office/drawing/2014/main" id="{AC4E595C-8265-0241-88FA-0EBC670E96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rgbClr val="4472C4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95915" y="10603538"/>
              <a:ext cx="369720" cy="500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79" name="直接连接符 771">
              <a:extLst>
                <a:ext uri="{FF2B5EF4-FFF2-40B4-BE49-F238E27FC236}">
                  <a16:creationId xmlns:a16="http://schemas.microsoft.com/office/drawing/2014/main" id="{8152C87E-CE2C-D24F-AA28-2F8B262B714E}"/>
                </a:ext>
              </a:extLst>
            </p:cNvPr>
            <p:cNvCxnSpPr>
              <a:stCxn id="277" idx="0"/>
              <a:endCxn id="275" idx="2"/>
            </p:cNvCxnSpPr>
            <p:nvPr/>
          </p:nvCxnSpPr>
          <p:spPr>
            <a:xfrm flipV="1">
              <a:off x="8716520" y="10295876"/>
              <a:ext cx="92700" cy="361261"/>
            </a:xfrm>
            <a:prstGeom prst="line">
              <a:avLst/>
            </a:prstGeom>
            <a:noFill/>
            <a:ln w="1905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</p:cxnSp>
        <p:cxnSp>
          <p:nvCxnSpPr>
            <p:cNvPr id="280" name="直接连接符 772">
              <a:extLst>
                <a:ext uri="{FF2B5EF4-FFF2-40B4-BE49-F238E27FC236}">
                  <a16:creationId xmlns:a16="http://schemas.microsoft.com/office/drawing/2014/main" id="{358BC4C2-BD9D-B545-A2E2-3B1213A1016F}"/>
                </a:ext>
              </a:extLst>
            </p:cNvPr>
            <p:cNvCxnSpPr>
              <a:stCxn id="277" idx="0"/>
              <a:endCxn id="274" idx="2"/>
            </p:cNvCxnSpPr>
            <p:nvPr/>
          </p:nvCxnSpPr>
          <p:spPr>
            <a:xfrm flipV="1">
              <a:off x="8716520" y="10282312"/>
              <a:ext cx="852588" cy="374825"/>
            </a:xfrm>
            <a:prstGeom prst="line">
              <a:avLst/>
            </a:prstGeom>
            <a:noFill/>
            <a:ln w="1905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</p:cxnSp>
        <p:cxnSp>
          <p:nvCxnSpPr>
            <p:cNvPr id="281" name="直接连接符 773">
              <a:extLst>
                <a:ext uri="{FF2B5EF4-FFF2-40B4-BE49-F238E27FC236}">
                  <a16:creationId xmlns:a16="http://schemas.microsoft.com/office/drawing/2014/main" id="{03A71718-19BA-D74B-870A-B9729DFDC060}"/>
                </a:ext>
              </a:extLst>
            </p:cNvPr>
            <p:cNvCxnSpPr>
              <a:stCxn id="278" idx="0"/>
              <a:endCxn id="275" idx="2"/>
            </p:cNvCxnSpPr>
            <p:nvPr/>
          </p:nvCxnSpPr>
          <p:spPr>
            <a:xfrm flipH="1" flipV="1">
              <a:off x="8809220" y="10295876"/>
              <a:ext cx="671555" cy="307662"/>
            </a:xfrm>
            <a:prstGeom prst="line">
              <a:avLst/>
            </a:prstGeom>
            <a:noFill/>
            <a:ln w="1905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</p:cxnSp>
        <p:cxnSp>
          <p:nvCxnSpPr>
            <p:cNvPr id="282" name="直接连接符 774">
              <a:extLst>
                <a:ext uri="{FF2B5EF4-FFF2-40B4-BE49-F238E27FC236}">
                  <a16:creationId xmlns:a16="http://schemas.microsoft.com/office/drawing/2014/main" id="{3CBE26B8-A048-DA4C-8DE5-494D1800ACE2}"/>
                </a:ext>
              </a:extLst>
            </p:cNvPr>
            <p:cNvCxnSpPr>
              <a:stCxn id="278" idx="0"/>
              <a:endCxn id="274" idx="2"/>
            </p:cNvCxnSpPr>
            <p:nvPr/>
          </p:nvCxnSpPr>
          <p:spPr>
            <a:xfrm flipV="1">
              <a:off x="9480775" y="10282312"/>
              <a:ext cx="88333" cy="321226"/>
            </a:xfrm>
            <a:prstGeom prst="line">
              <a:avLst/>
            </a:prstGeom>
            <a:noFill/>
            <a:ln w="1905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</p:cxnSp>
        <p:cxnSp>
          <p:nvCxnSpPr>
            <p:cNvPr id="283" name="直接连接符 776">
              <a:extLst>
                <a:ext uri="{FF2B5EF4-FFF2-40B4-BE49-F238E27FC236}">
                  <a16:creationId xmlns:a16="http://schemas.microsoft.com/office/drawing/2014/main" id="{DA716762-6BD2-4448-847B-3E5F267ED0B4}"/>
                </a:ext>
              </a:extLst>
            </p:cNvPr>
            <p:cNvCxnSpPr>
              <a:stCxn id="275" idx="1"/>
              <a:endCxn id="274" idx="3"/>
            </p:cNvCxnSpPr>
            <p:nvPr/>
          </p:nvCxnSpPr>
          <p:spPr>
            <a:xfrm flipV="1">
              <a:off x="9075763" y="10085275"/>
              <a:ext cx="236876" cy="5824"/>
            </a:xfrm>
            <a:prstGeom prst="line">
              <a:avLst/>
            </a:prstGeom>
            <a:noFill/>
            <a:ln w="53975" cap="flat" cmpd="dbl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284" name="直接连接符 780">
              <a:extLst>
                <a:ext uri="{FF2B5EF4-FFF2-40B4-BE49-F238E27FC236}">
                  <a16:creationId xmlns:a16="http://schemas.microsoft.com/office/drawing/2014/main" id="{EC45B4C5-5830-AB41-B661-A099F810B532}"/>
                </a:ext>
              </a:extLst>
            </p:cNvPr>
            <p:cNvCxnSpPr>
              <a:stCxn id="189" idx="2"/>
              <a:endCxn id="274" idx="0"/>
            </p:cNvCxnSpPr>
            <p:nvPr/>
          </p:nvCxnSpPr>
          <p:spPr>
            <a:xfrm>
              <a:off x="6923259" y="8850448"/>
              <a:ext cx="2645849" cy="1037790"/>
            </a:xfrm>
            <a:prstGeom prst="line">
              <a:avLst/>
            </a:prstGeom>
            <a:noFill/>
            <a:ln w="57150" cap="flat" cmpd="dbl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285" name="直接连接符 783">
              <a:extLst>
                <a:ext uri="{FF2B5EF4-FFF2-40B4-BE49-F238E27FC236}">
                  <a16:creationId xmlns:a16="http://schemas.microsoft.com/office/drawing/2014/main" id="{FD7A20A6-DA8E-EB47-8743-8CEA07C3E69E}"/>
                </a:ext>
              </a:extLst>
            </p:cNvPr>
            <p:cNvCxnSpPr>
              <a:stCxn id="190" idx="2"/>
              <a:endCxn id="275" idx="0"/>
            </p:cNvCxnSpPr>
            <p:nvPr/>
          </p:nvCxnSpPr>
          <p:spPr>
            <a:xfrm>
              <a:off x="8284383" y="8838456"/>
              <a:ext cx="524837" cy="1047867"/>
            </a:xfrm>
            <a:prstGeom prst="line">
              <a:avLst/>
            </a:prstGeom>
            <a:noFill/>
            <a:ln w="57150" cap="flat" cmpd="dbl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286" name="直接连接符 835">
              <a:extLst>
                <a:ext uri="{FF2B5EF4-FFF2-40B4-BE49-F238E27FC236}">
                  <a16:creationId xmlns:a16="http://schemas.microsoft.com/office/drawing/2014/main" id="{BFD37836-A368-A147-80B4-89D96766DBD0}"/>
                </a:ext>
              </a:extLst>
            </p:cNvPr>
            <p:cNvCxnSpPr/>
            <p:nvPr/>
          </p:nvCxnSpPr>
          <p:spPr>
            <a:xfrm flipV="1">
              <a:off x="11934271" y="10299152"/>
              <a:ext cx="568960" cy="30794"/>
            </a:xfrm>
            <a:prstGeom prst="line">
              <a:avLst/>
            </a:prstGeom>
            <a:noFill/>
            <a:ln w="57150" cap="flat" cmpd="dbl" algn="ctr">
              <a:solidFill>
                <a:srgbClr val="FFC000"/>
              </a:solidFill>
              <a:prstDash val="solid"/>
              <a:miter lim="800000"/>
            </a:ln>
            <a:effectLst/>
          </p:spPr>
        </p:cxnSp>
        <p:pic>
          <p:nvPicPr>
            <p:cNvPr id="287" name="Picture 26">
              <a:extLst>
                <a:ext uri="{FF2B5EF4-FFF2-40B4-BE49-F238E27FC236}">
                  <a16:creationId xmlns:a16="http://schemas.microsoft.com/office/drawing/2014/main" id="{3C9B715F-9A08-BE43-A40C-57994E56D9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rgbClr val="4472C4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12851" y="10122197"/>
              <a:ext cx="566896" cy="4141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8" name="Picture 26">
              <a:extLst>
                <a:ext uri="{FF2B5EF4-FFF2-40B4-BE49-F238E27FC236}">
                  <a16:creationId xmlns:a16="http://schemas.microsoft.com/office/drawing/2014/main" id="{0208DDE0-C445-7649-8605-DE4642D29C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rgbClr val="4472C4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56649" y="10091475"/>
              <a:ext cx="566896" cy="4141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89" name="直接连接符 178">
              <a:extLst>
                <a:ext uri="{FF2B5EF4-FFF2-40B4-BE49-F238E27FC236}">
                  <a16:creationId xmlns:a16="http://schemas.microsoft.com/office/drawing/2014/main" id="{4ED84FB8-D58C-DB42-BCCD-C0BE7D33ECDD}"/>
                </a:ext>
              </a:extLst>
            </p:cNvPr>
            <p:cNvCxnSpPr>
              <a:stCxn id="190" idx="2"/>
              <a:endCxn id="192" idx="0"/>
            </p:cNvCxnSpPr>
            <p:nvPr/>
          </p:nvCxnSpPr>
          <p:spPr>
            <a:xfrm flipH="1">
              <a:off x="4154196" y="8838457"/>
              <a:ext cx="4130186" cy="1096718"/>
            </a:xfrm>
            <a:prstGeom prst="line">
              <a:avLst/>
            </a:prstGeom>
            <a:noFill/>
            <a:ln w="57150" cap="flat" cmpd="dbl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290" name="直接连接符 184">
              <a:extLst>
                <a:ext uri="{FF2B5EF4-FFF2-40B4-BE49-F238E27FC236}">
                  <a16:creationId xmlns:a16="http://schemas.microsoft.com/office/drawing/2014/main" id="{2A21B372-F770-8C4F-BAC7-78CAD85A7C12}"/>
                </a:ext>
              </a:extLst>
            </p:cNvPr>
            <p:cNvCxnSpPr>
              <a:stCxn id="189" idx="2"/>
              <a:endCxn id="191" idx="0"/>
            </p:cNvCxnSpPr>
            <p:nvPr/>
          </p:nvCxnSpPr>
          <p:spPr>
            <a:xfrm flipH="1">
              <a:off x="4925244" y="8850449"/>
              <a:ext cx="1998015" cy="1096040"/>
            </a:xfrm>
            <a:prstGeom prst="line">
              <a:avLst/>
            </a:prstGeom>
            <a:noFill/>
            <a:ln w="57150" cap="flat" cmpd="dbl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291" name="直接连接符 206">
              <a:extLst>
                <a:ext uri="{FF2B5EF4-FFF2-40B4-BE49-F238E27FC236}">
                  <a16:creationId xmlns:a16="http://schemas.microsoft.com/office/drawing/2014/main" id="{44E759F8-52CF-6D47-8513-B345F2E8C494}"/>
                </a:ext>
              </a:extLst>
            </p:cNvPr>
            <p:cNvCxnSpPr>
              <a:cxnSpLocks/>
              <a:stCxn id="190" idx="2"/>
              <a:endCxn id="201" idx="0"/>
            </p:cNvCxnSpPr>
            <p:nvPr/>
          </p:nvCxnSpPr>
          <p:spPr>
            <a:xfrm flipH="1">
              <a:off x="6092285" y="8838457"/>
              <a:ext cx="2192097" cy="1096084"/>
            </a:xfrm>
            <a:prstGeom prst="line">
              <a:avLst/>
            </a:prstGeom>
            <a:noFill/>
            <a:ln w="57150" cap="flat" cmpd="dbl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292" name="直接连接符 212">
              <a:extLst>
                <a:ext uri="{FF2B5EF4-FFF2-40B4-BE49-F238E27FC236}">
                  <a16:creationId xmlns:a16="http://schemas.microsoft.com/office/drawing/2014/main" id="{02008D76-7A9F-E744-9440-A4314957DDA0}"/>
                </a:ext>
              </a:extLst>
            </p:cNvPr>
            <p:cNvCxnSpPr>
              <a:cxnSpLocks/>
              <a:stCxn id="189" idx="2"/>
              <a:endCxn id="200" idx="0"/>
            </p:cNvCxnSpPr>
            <p:nvPr/>
          </p:nvCxnSpPr>
          <p:spPr>
            <a:xfrm flipH="1">
              <a:off x="6821223" y="8850449"/>
              <a:ext cx="102036" cy="1084092"/>
            </a:xfrm>
            <a:prstGeom prst="line">
              <a:avLst/>
            </a:prstGeom>
            <a:noFill/>
            <a:ln w="57150" cap="flat" cmpd="dbl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sp>
          <p:nvSpPr>
            <p:cNvPr id="293" name="云形 129">
              <a:extLst>
                <a:ext uri="{FF2B5EF4-FFF2-40B4-BE49-F238E27FC236}">
                  <a16:creationId xmlns:a16="http://schemas.microsoft.com/office/drawing/2014/main" id="{67A6E993-4F2C-7B43-9925-9435E7635258}"/>
                </a:ext>
              </a:extLst>
            </p:cNvPr>
            <p:cNvSpPr/>
            <p:nvPr/>
          </p:nvSpPr>
          <p:spPr>
            <a:xfrm>
              <a:off x="10701572" y="4233146"/>
              <a:ext cx="2669705" cy="1285462"/>
            </a:xfrm>
            <a:prstGeom prst="cloud">
              <a:avLst/>
            </a:prstGeom>
            <a:solidFill>
              <a:srgbClr val="92D05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/>
                  <a:cs typeface="Calibri" panose="020F0502020204030204"/>
                  <a:sym typeface="Calibri" panose="020F0502020204030204"/>
                </a:rPr>
                <a:t>Intranet</a:t>
              </a:r>
              <a:endParaRPr kumimoji="0" lang="zh-CN" alt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94" name="云形 130">
              <a:extLst>
                <a:ext uri="{FF2B5EF4-FFF2-40B4-BE49-F238E27FC236}">
                  <a16:creationId xmlns:a16="http://schemas.microsoft.com/office/drawing/2014/main" id="{B35396AD-50E4-9D4E-923C-516A135FF4C8}"/>
                </a:ext>
              </a:extLst>
            </p:cNvPr>
            <p:cNvSpPr/>
            <p:nvPr/>
          </p:nvSpPr>
          <p:spPr>
            <a:xfrm>
              <a:off x="6118172" y="2924369"/>
              <a:ext cx="2849648" cy="1095107"/>
            </a:xfrm>
            <a:prstGeom prst="cloud">
              <a:avLst/>
            </a:prstGeom>
            <a:solidFill>
              <a:srgbClr val="ED7D31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/>
                  <a:cs typeface="Calibri" panose="020F0502020204030204"/>
                  <a:sym typeface="Calibri" panose="020F0502020204030204"/>
                </a:rPr>
                <a:t>Internet</a:t>
              </a:r>
              <a:endPara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cxnSp>
          <p:nvCxnSpPr>
            <p:cNvPr id="295" name="直线连接符 131">
              <a:extLst>
                <a:ext uri="{FF2B5EF4-FFF2-40B4-BE49-F238E27FC236}">
                  <a16:creationId xmlns:a16="http://schemas.microsoft.com/office/drawing/2014/main" id="{858825C8-EE43-464F-BEF9-C6462595E03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991843" y="3955312"/>
              <a:ext cx="25285" cy="1125165"/>
            </a:xfrm>
            <a:prstGeom prst="line">
              <a:avLst/>
            </a:prstGeom>
            <a:noFill/>
            <a:ln w="190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cxnSp>
          <p:nvCxnSpPr>
            <p:cNvPr id="296" name="直线连接符 132">
              <a:extLst>
                <a:ext uri="{FF2B5EF4-FFF2-40B4-BE49-F238E27FC236}">
                  <a16:creationId xmlns:a16="http://schemas.microsoft.com/office/drawing/2014/main" id="{654F5426-BC0C-CF4A-AF34-8591EA14A22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192299" y="3891516"/>
              <a:ext cx="13549" cy="1242349"/>
            </a:xfrm>
            <a:prstGeom prst="line">
              <a:avLst/>
            </a:prstGeom>
            <a:noFill/>
            <a:ln w="190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cxnSp>
          <p:nvCxnSpPr>
            <p:cNvPr id="297" name="直线连接符 133">
              <a:extLst>
                <a:ext uri="{FF2B5EF4-FFF2-40B4-BE49-F238E27FC236}">
                  <a16:creationId xmlns:a16="http://schemas.microsoft.com/office/drawing/2014/main" id="{396A6513-CE5A-AC48-8EC4-32876EDCB3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89140" y="5486400"/>
              <a:ext cx="0" cy="948516"/>
            </a:xfrm>
            <a:prstGeom prst="line">
              <a:avLst/>
            </a:prstGeom>
            <a:noFill/>
            <a:ln w="190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cxnSp>
          <p:nvCxnSpPr>
            <p:cNvPr id="298" name="直线连接符 134">
              <a:extLst>
                <a:ext uri="{FF2B5EF4-FFF2-40B4-BE49-F238E27FC236}">
                  <a16:creationId xmlns:a16="http://schemas.microsoft.com/office/drawing/2014/main" id="{71B8ACFE-B4EE-1646-A63F-5B9BB3512459}"/>
                </a:ext>
              </a:extLst>
            </p:cNvPr>
            <p:cNvCxnSpPr>
              <a:cxnSpLocks/>
              <a:stCxn id="229" idx="0"/>
            </p:cNvCxnSpPr>
            <p:nvPr/>
          </p:nvCxnSpPr>
          <p:spPr>
            <a:xfrm flipV="1">
              <a:off x="12547496" y="5406189"/>
              <a:ext cx="0" cy="988054"/>
            </a:xfrm>
            <a:prstGeom prst="line">
              <a:avLst/>
            </a:prstGeom>
            <a:noFill/>
            <a:ln w="190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grpSp>
          <p:nvGrpSpPr>
            <p:cNvPr id="299" name="组合 135">
              <a:extLst>
                <a:ext uri="{FF2B5EF4-FFF2-40B4-BE49-F238E27FC236}">
                  <a16:creationId xmlns:a16="http://schemas.microsoft.com/office/drawing/2014/main" id="{1F088174-E324-DD4C-991F-469022F4B5C4}"/>
                </a:ext>
              </a:extLst>
            </p:cNvPr>
            <p:cNvGrpSpPr/>
            <p:nvPr/>
          </p:nvGrpSpPr>
          <p:grpSpPr>
            <a:xfrm>
              <a:off x="3127970" y="2835190"/>
              <a:ext cx="2662243" cy="1760646"/>
              <a:chOff x="620522" y="776720"/>
              <a:chExt cx="2662243" cy="1760646"/>
            </a:xfrm>
          </p:grpSpPr>
          <p:cxnSp>
            <p:nvCxnSpPr>
              <p:cNvPr id="345" name="直接连接符 239">
                <a:extLst>
                  <a:ext uri="{FF2B5EF4-FFF2-40B4-BE49-F238E27FC236}">
                    <a16:creationId xmlns:a16="http://schemas.microsoft.com/office/drawing/2014/main" id="{9622ECB3-EC2C-3F4D-BA42-ED488333810D}"/>
                  </a:ext>
                </a:extLst>
              </p:cNvPr>
              <p:cNvCxnSpPr/>
              <p:nvPr/>
            </p:nvCxnSpPr>
            <p:spPr>
              <a:xfrm>
                <a:off x="620522" y="908786"/>
                <a:ext cx="921406" cy="6355"/>
              </a:xfrm>
              <a:prstGeom prst="line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46" name="直接连接符 240">
                <a:extLst>
                  <a:ext uri="{FF2B5EF4-FFF2-40B4-BE49-F238E27FC236}">
                    <a16:creationId xmlns:a16="http://schemas.microsoft.com/office/drawing/2014/main" id="{EE370AF5-773E-DC40-8E40-D70BDD8FA120}"/>
                  </a:ext>
                </a:extLst>
              </p:cNvPr>
              <p:cNvCxnSpPr/>
              <p:nvPr/>
            </p:nvCxnSpPr>
            <p:spPr>
              <a:xfrm>
                <a:off x="633202" y="1229329"/>
                <a:ext cx="921406" cy="6355"/>
              </a:xfrm>
              <a:prstGeom prst="line">
                <a:avLst/>
              </a:prstGeom>
              <a:noFill/>
              <a:ln w="19050" cap="flat" cmpd="sng" algn="ctr">
                <a:solidFill>
                  <a:srgbClr val="FFC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47" name="直接连接符 241">
                <a:extLst>
                  <a:ext uri="{FF2B5EF4-FFF2-40B4-BE49-F238E27FC236}">
                    <a16:creationId xmlns:a16="http://schemas.microsoft.com/office/drawing/2014/main" id="{280A7424-0749-C64E-8A80-C83A6BB5D55E}"/>
                  </a:ext>
                </a:extLst>
              </p:cNvPr>
              <p:cNvCxnSpPr/>
              <p:nvPr/>
            </p:nvCxnSpPr>
            <p:spPr>
              <a:xfrm>
                <a:off x="633202" y="1867867"/>
                <a:ext cx="921406" cy="6355"/>
              </a:xfrm>
              <a:prstGeom prst="line">
                <a:avLst/>
              </a:prstGeom>
              <a:noFill/>
              <a:ln w="19050" cap="flat" cmpd="sng" algn="ctr">
                <a:solidFill>
                  <a:srgbClr val="70AD47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48" name="直接连接符 242">
                <a:extLst>
                  <a:ext uri="{FF2B5EF4-FFF2-40B4-BE49-F238E27FC236}">
                    <a16:creationId xmlns:a16="http://schemas.microsoft.com/office/drawing/2014/main" id="{C0FBE4FC-CC3B-9A48-BECD-2D06C80DB29C}"/>
                  </a:ext>
                </a:extLst>
              </p:cNvPr>
              <p:cNvCxnSpPr/>
              <p:nvPr/>
            </p:nvCxnSpPr>
            <p:spPr>
              <a:xfrm>
                <a:off x="633202" y="2201015"/>
                <a:ext cx="921406" cy="6355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349" name="文本框 185">
                <a:extLst>
                  <a:ext uri="{FF2B5EF4-FFF2-40B4-BE49-F238E27FC236}">
                    <a16:creationId xmlns:a16="http://schemas.microsoft.com/office/drawing/2014/main" id="{CFF8C1A5-C240-5646-8477-5DE3E6E0B7EC}"/>
                  </a:ext>
                </a:extLst>
              </p:cNvPr>
              <p:cNvSpPr txBox="1"/>
              <p:nvPr/>
            </p:nvSpPr>
            <p:spPr>
              <a:xfrm>
                <a:off x="1636975" y="776720"/>
                <a:ext cx="1424376" cy="4091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05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100G</a:t>
                </a:r>
                <a:endParaRPr kumimoji="0" lang="zh-CN" altLang="en-US" sz="105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50" name="文本框 186">
                <a:extLst>
                  <a:ext uri="{FF2B5EF4-FFF2-40B4-BE49-F238E27FC236}">
                    <a16:creationId xmlns:a16="http://schemas.microsoft.com/office/drawing/2014/main" id="{83A7A6FB-FCED-6940-906B-05CD0323C34F}"/>
                  </a:ext>
                </a:extLst>
              </p:cNvPr>
              <p:cNvSpPr txBox="1"/>
              <p:nvPr/>
            </p:nvSpPr>
            <p:spPr>
              <a:xfrm>
                <a:off x="1624516" y="1139209"/>
                <a:ext cx="1424376" cy="4091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05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40G</a:t>
                </a:r>
                <a:endParaRPr kumimoji="0" lang="zh-CN" altLang="en-US" sz="105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51" name="文本框 187">
                <a:extLst>
                  <a:ext uri="{FF2B5EF4-FFF2-40B4-BE49-F238E27FC236}">
                    <a16:creationId xmlns:a16="http://schemas.microsoft.com/office/drawing/2014/main" id="{1E90E86B-9CBD-C240-B8C5-9A43011243C2}"/>
                  </a:ext>
                </a:extLst>
              </p:cNvPr>
              <p:cNvSpPr txBox="1"/>
              <p:nvPr/>
            </p:nvSpPr>
            <p:spPr>
              <a:xfrm>
                <a:off x="1624516" y="1780059"/>
                <a:ext cx="1658249" cy="4091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10G</a:t>
                </a:r>
                <a:endParaRPr kumimoji="0" lang="zh-CN" altLang="en-US" sz="105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52" name="文本框 188">
                <a:extLst>
                  <a:ext uri="{FF2B5EF4-FFF2-40B4-BE49-F238E27FC236}">
                    <a16:creationId xmlns:a16="http://schemas.microsoft.com/office/drawing/2014/main" id="{AE358D8F-B4F8-584C-B8DA-3C0F162F3F84}"/>
                  </a:ext>
                </a:extLst>
              </p:cNvPr>
              <p:cNvSpPr txBox="1"/>
              <p:nvPr/>
            </p:nvSpPr>
            <p:spPr>
              <a:xfrm>
                <a:off x="1624516" y="2128225"/>
                <a:ext cx="1424376" cy="4091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05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Gigabit</a:t>
                </a:r>
                <a:endParaRPr kumimoji="0" lang="zh-CN" altLang="en-US" sz="105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53" name="文本框 189">
                <a:extLst>
                  <a:ext uri="{FF2B5EF4-FFF2-40B4-BE49-F238E27FC236}">
                    <a16:creationId xmlns:a16="http://schemas.microsoft.com/office/drawing/2014/main" id="{10926F15-82CB-BF46-8E32-9BBCF6E528F3}"/>
                  </a:ext>
                </a:extLst>
              </p:cNvPr>
              <p:cNvSpPr txBox="1"/>
              <p:nvPr/>
            </p:nvSpPr>
            <p:spPr>
              <a:xfrm>
                <a:off x="1624516" y="1427504"/>
                <a:ext cx="1613165" cy="4091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25G</a:t>
                </a:r>
                <a:endParaRPr kumimoji="0" lang="zh-CN" altLang="en-US" sz="105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354" name="直接连接符 522">
                <a:extLst>
                  <a:ext uri="{FF2B5EF4-FFF2-40B4-BE49-F238E27FC236}">
                    <a16:creationId xmlns:a16="http://schemas.microsoft.com/office/drawing/2014/main" id="{D243325D-1513-664D-B12D-AD2E457A1B4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25645" y="1539473"/>
                <a:ext cx="872095" cy="6355"/>
              </a:xfrm>
              <a:prstGeom prst="line">
                <a:avLst/>
              </a:prstGeom>
              <a:noFill/>
              <a:ln w="1905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300" name="TextBox 53">
              <a:extLst>
                <a:ext uri="{FF2B5EF4-FFF2-40B4-BE49-F238E27FC236}">
                  <a16:creationId xmlns:a16="http://schemas.microsoft.com/office/drawing/2014/main" id="{98FD64C1-4AD5-B849-B8E3-384F41C5E887}"/>
                </a:ext>
              </a:extLst>
            </p:cNvPr>
            <p:cNvSpPr txBox="1"/>
            <p:nvPr/>
          </p:nvSpPr>
          <p:spPr>
            <a:xfrm rot="10800000" flipV="1">
              <a:off x="5935983" y="5372327"/>
              <a:ext cx="1143577" cy="296983"/>
            </a:xfrm>
            <a:prstGeom prst="rect">
              <a:avLst/>
            </a:prstGeom>
          </p:spPr>
          <p:txBody>
            <a:bodyPr rtlCol="0" anchor="t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BFW</a:t>
              </a: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01" name="TextBox 53">
              <a:extLst>
                <a:ext uri="{FF2B5EF4-FFF2-40B4-BE49-F238E27FC236}">
                  <a16:creationId xmlns:a16="http://schemas.microsoft.com/office/drawing/2014/main" id="{12B04F41-0892-3A49-86A4-B5F2822813EE}"/>
                </a:ext>
              </a:extLst>
            </p:cNvPr>
            <p:cNvSpPr txBox="1"/>
            <p:nvPr/>
          </p:nvSpPr>
          <p:spPr>
            <a:xfrm rot="10800000" flipV="1">
              <a:off x="6260041" y="6132002"/>
              <a:ext cx="1143577" cy="296983"/>
            </a:xfrm>
            <a:prstGeom prst="rect">
              <a:avLst/>
            </a:prstGeom>
          </p:spPr>
          <p:txBody>
            <a:bodyPr rtlCol="0" anchor="t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NFVW</a:t>
              </a: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02" name="TextBox 53">
              <a:extLst>
                <a:ext uri="{FF2B5EF4-FFF2-40B4-BE49-F238E27FC236}">
                  <a16:creationId xmlns:a16="http://schemas.microsoft.com/office/drawing/2014/main" id="{67B52254-B8BB-0042-888A-715E430E5459}"/>
                </a:ext>
              </a:extLst>
            </p:cNvPr>
            <p:cNvSpPr txBox="1"/>
            <p:nvPr/>
          </p:nvSpPr>
          <p:spPr>
            <a:xfrm rot="10800000" flipV="1">
              <a:off x="6158839" y="7245707"/>
              <a:ext cx="1143577" cy="296983"/>
            </a:xfrm>
            <a:prstGeom prst="rect">
              <a:avLst/>
            </a:prstGeom>
          </p:spPr>
          <p:txBody>
            <a:bodyPr rtlCol="0" anchor="t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NFVL</a:t>
              </a: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303" name="图片 139">
              <a:extLst>
                <a:ext uri="{FF2B5EF4-FFF2-40B4-BE49-F238E27FC236}">
                  <a16:creationId xmlns:a16="http://schemas.microsoft.com/office/drawing/2014/main" id="{6A28D286-DB45-6D43-A5CD-116210513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6423" y="4792860"/>
              <a:ext cx="256952" cy="565200"/>
            </a:xfrm>
            <a:prstGeom prst="rect">
              <a:avLst/>
            </a:prstGeom>
          </p:spPr>
        </p:pic>
        <p:pic>
          <p:nvPicPr>
            <p:cNvPr id="304" name="图片 140">
              <a:extLst>
                <a:ext uri="{FF2B5EF4-FFF2-40B4-BE49-F238E27FC236}">
                  <a16:creationId xmlns:a16="http://schemas.microsoft.com/office/drawing/2014/main" id="{1336EB55-61A1-0744-B330-07478A8C46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4838" y="4729396"/>
              <a:ext cx="256952" cy="565200"/>
            </a:xfrm>
            <a:prstGeom prst="rect">
              <a:avLst/>
            </a:prstGeom>
          </p:spPr>
        </p:pic>
        <p:sp>
          <p:nvSpPr>
            <p:cNvPr id="305" name="TextBox 53">
              <a:extLst>
                <a:ext uri="{FF2B5EF4-FFF2-40B4-BE49-F238E27FC236}">
                  <a16:creationId xmlns:a16="http://schemas.microsoft.com/office/drawing/2014/main" id="{E127FB29-39FD-8345-A79E-E177441C900A}"/>
                </a:ext>
              </a:extLst>
            </p:cNvPr>
            <p:cNvSpPr txBox="1"/>
            <p:nvPr/>
          </p:nvSpPr>
          <p:spPr>
            <a:xfrm rot="10800000" flipV="1">
              <a:off x="6152133" y="8460189"/>
              <a:ext cx="1143577" cy="296983"/>
            </a:xfrm>
            <a:prstGeom prst="rect">
              <a:avLst/>
            </a:prstGeom>
          </p:spPr>
          <p:txBody>
            <a:bodyPr rtlCol="0" anchor="t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LC</a:t>
              </a: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06" name="TextBox 53">
              <a:extLst>
                <a:ext uri="{FF2B5EF4-FFF2-40B4-BE49-F238E27FC236}">
                  <a16:creationId xmlns:a16="http://schemas.microsoft.com/office/drawing/2014/main" id="{55CC9458-2167-7A4A-AFAE-A88176BADBAA}"/>
                </a:ext>
              </a:extLst>
            </p:cNvPr>
            <p:cNvSpPr txBox="1"/>
            <p:nvPr/>
          </p:nvSpPr>
          <p:spPr>
            <a:xfrm rot="10800000" flipV="1">
              <a:off x="4319385" y="10253183"/>
              <a:ext cx="1143577" cy="296983"/>
            </a:xfrm>
            <a:prstGeom prst="rect">
              <a:avLst/>
            </a:prstGeom>
          </p:spPr>
          <p:txBody>
            <a:bodyPr rtlCol="0" anchor="t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LA</a:t>
              </a: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07" name="TextBox 53">
              <a:extLst>
                <a:ext uri="{FF2B5EF4-FFF2-40B4-BE49-F238E27FC236}">
                  <a16:creationId xmlns:a16="http://schemas.microsoft.com/office/drawing/2014/main" id="{F6D1C834-37DB-C34E-929C-6D453FF4C291}"/>
                </a:ext>
              </a:extLst>
            </p:cNvPr>
            <p:cNvSpPr txBox="1"/>
            <p:nvPr/>
          </p:nvSpPr>
          <p:spPr>
            <a:xfrm rot="10800000" flipV="1">
              <a:off x="6268868" y="10248664"/>
              <a:ext cx="1143577" cy="296983"/>
            </a:xfrm>
            <a:prstGeom prst="rect">
              <a:avLst/>
            </a:prstGeom>
          </p:spPr>
          <p:txBody>
            <a:bodyPr rtlCol="0" anchor="t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LA</a:t>
              </a: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08" name="文本框 144">
              <a:extLst>
                <a:ext uri="{FF2B5EF4-FFF2-40B4-BE49-F238E27FC236}">
                  <a16:creationId xmlns:a16="http://schemas.microsoft.com/office/drawing/2014/main" id="{35CB7682-18C1-8C48-9440-6A2352D4D991}"/>
                </a:ext>
              </a:extLst>
            </p:cNvPr>
            <p:cNvSpPr txBox="1"/>
            <p:nvPr/>
          </p:nvSpPr>
          <p:spPr>
            <a:xfrm>
              <a:off x="5277773" y="9808470"/>
              <a:ext cx="368909" cy="6257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itchFamily="34" charset="0"/>
                  <a:ea typeface="宋体" pitchFamily="2" charset="-122"/>
                </a:rPr>
                <a:t>…</a:t>
              </a:r>
              <a:endParaRPr kumimoji="1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309" name="TextBox 53">
              <a:extLst>
                <a:ext uri="{FF2B5EF4-FFF2-40B4-BE49-F238E27FC236}">
                  <a16:creationId xmlns:a16="http://schemas.microsoft.com/office/drawing/2014/main" id="{24276F40-A301-8345-99AF-1F203A9D5FC3}"/>
                </a:ext>
              </a:extLst>
            </p:cNvPr>
            <p:cNvSpPr txBox="1"/>
            <p:nvPr/>
          </p:nvSpPr>
          <p:spPr>
            <a:xfrm rot="10800000" flipV="1">
              <a:off x="7520804" y="10213443"/>
              <a:ext cx="1143577" cy="296983"/>
            </a:xfrm>
            <a:prstGeom prst="rect">
              <a:avLst/>
            </a:prstGeom>
          </p:spPr>
          <p:txBody>
            <a:bodyPr rtlCol="0" anchor="t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BMS-LA</a:t>
              </a: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10" name="TextBox 53">
              <a:extLst>
                <a:ext uri="{FF2B5EF4-FFF2-40B4-BE49-F238E27FC236}">
                  <a16:creationId xmlns:a16="http://schemas.microsoft.com/office/drawing/2014/main" id="{91139CC3-3193-E349-A64C-86A6FE8183F1}"/>
                </a:ext>
              </a:extLst>
            </p:cNvPr>
            <p:cNvSpPr txBox="1"/>
            <p:nvPr/>
          </p:nvSpPr>
          <p:spPr>
            <a:xfrm rot="10800000" flipV="1">
              <a:off x="10931762" y="10223478"/>
              <a:ext cx="1143577" cy="296983"/>
            </a:xfrm>
            <a:prstGeom prst="rect">
              <a:avLst/>
            </a:prstGeom>
          </p:spPr>
          <p:txBody>
            <a:bodyPr rtlCol="0" anchor="t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MC</a:t>
              </a: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11" name="TextBox 53">
              <a:extLst>
                <a:ext uri="{FF2B5EF4-FFF2-40B4-BE49-F238E27FC236}">
                  <a16:creationId xmlns:a16="http://schemas.microsoft.com/office/drawing/2014/main" id="{7B475A2F-5915-964F-91CB-DFC573676933}"/>
                </a:ext>
              </a:extLst>
            </p:cNvPr>
            <p:cNvSpPr txBox="1"/>
            <p:nvPr/>
          </p:nvSpPr>
          <p:spPr>
            <a:xfrm rot="10800000" flipV="1">
              <a:off x="10956063" y="10903883"/>
              <a:ext cx="1143577" cy="296983"/>
            </a:xfrm>
            <a:prstGeom prst="rect">
              <a:avLst/>
            </a:prstGeom>
          </p:spPr>
          <p:txBody>
            <a:bodyPr rtlCol="0" anchor="t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MA</a:t>
              </a: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12" name="TextBox 53">
              <a:extLst>
                <a:ext uri="{FF2B5EF4-FFF2-40B4-BE49-F238E27FC236}">
                  <a16:creationId xmlns:a16="http://schemas.microsoft.com/office/drawing/2014/main" id="{513DE02F-6FEE-6242-AE8A-340552E053E0}"/>
                </a:ext>
              </a:extLst>
            </p:cNvPr>
            <p:cNvSpPr txBox="1"/>
            <p:nvPr/>
          </p:nvSpPr>
          <p:spPr>
            <a:xfrm rot="10800000" flipV="1">
              <a:off x="10651684" y="7152452"/>
              <a:ext cx="1143577" cy="296983"/>
            </a:xfrm>
            <a:prstGeom prst="rect">
              <a:avLst/>
            </a:prstGeom>
          </p:spPr>
          <p:txBody>
            <a:bodyPr rtlCol="0" anchor="t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PL</a:t>
              </a: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13" name="TextBox 53">
              <a:extLst>
                <a:ext uri="{FF2B5EF4-FFF2-40B4-BE49-F238E27FC236}">
                  <a16:creationId xmlns:a16="http://schemas.microsoft.com/office/drawing/2014/main" id="{34193B0D-CF1D-5A49-BC6E-1472F4E3C37A}"/>
                </a:ext>
              </a:extLst>
            </p:cNvPr>
            <p:cNvSpPr txBox="1"/>
            <p:nvPr/>
          </p:nvSpPr>
          <p:spPr>
            <a:xfrm rot="10800000" flipV="1">
              <a:off x="11555210" y="6694127"/>
              <a:ext cx="1143577" cy="296983"/>
            </a:xfrm>
            <a:prstGeom prst="rect">
              <a:avLst/>
            </a:prstGeom>
          </p:spPr>
          <p:txBody>
            <a:bodyPr rtlCol="0" anchor="t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ECNSW</a:t>
              </a: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314" name="图片 150">
              <a:extLst>
                <a:ext uri="{FF2B5EF4-FFF2-40B4-BE49-F238E27FC236}">
                  <a16:creationId xmlns:a16="http://schemas.microsoft.com/office/drawing/2014/main" id="{E1FF1291-32B8-D343-9470-B9923D22D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48101" y="6306998"/>
              <a:ext cx="256952" cy="565200"/>
            </a:xfrm>
            <a:prstGeom prst="rect">
              <a:avLst/>
            </a:prstGeom>
          </p:spPr>
        </p:pic>
        <p:sp>
          <p:nvSpPr>
            <p:cNvPr id="315" name="TextBox 53">
              <a:extLst>
                <a:ext uri="{FF2B5EF4-FFF2-40B4-BE49-F238E27FC236}">
                  <a16:creationId xmlns:a16="http://schemas.microsoft.com/office/drawing/2014/main" id="{2736D0EB-0B2F-E04E-948D-250881E5C665}"/>
                </a:ext>
              </a:extLst>
            </p:cNvPr>
            <p:cNvSpPr txBox="1"/>
            <p:nvPr/>
          </p:nvSpPr>
          <p:spPr>
            <a:xfrm rot="10800000" flipV="1">
              <a:off x="10217275" y="6768337"/>
              <a:ext cx="1143577" cy="296983"/>
            </a:xfrm>
            <a:prstGeom prst="rect">
              <a:avLst/>
            </a:prstGeom>
          </p:spPr>
          <p:txBody>
            <a:bodyPr rtlCol="0" anchor="t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ECNFW</a:t>
              </a: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316" name="图片 152">
              <a:extLst>
                <a:ext uri="{FF2B5EF4-FFF2-40B4-BE49-F238E27FC236}">
                  <a16:creationId xmlns:a16="http://schemas.microsoft.com/office/drawing/2014/main" id="{EE6F0029-FE30-FF4F-940C-515066E3F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48989" y="6298550"/>
              <a:ext cx="256952" cy="565200"/>
            </a:xfrm>
            <a:prstGeom prst="rect">
              <a:avLst/>
            </a:prstGeom>
          </p:spPr>
        </p:pic>
        <p:cxnSp>
          <p:nvCxnSpPr>
            <p:cNvPr id="317" name="直接连接符 242">
              <a:extLst>
                <a:ext uri="{FF2B5EF4-FFF2-40B4-BE49-F238E27FC236}">
                  <a16:creationId xmlns:a16="http://schemas.microsoft.com/office/drawing/2014/main" id="{3087A991-3EB9-B243-B6EB-18432006CA91}"/>
                </a:ext>
              </a:extLst>
            </p:cNvPr>
            <p:cNvCxnSpPr>
              <a:cxnSpLocks/>
              <a:stCxn id="303" idx="3"/>
              <a:endCxn id="269" idx="1"/>
            </p:cNvCxnSpPr>
            <p:nvPr/>
          </p:nvCxnSpPr>
          <p:spPr>
            <a:xfrm>
              <a:off x="6423375" y="5075460"/>
              <a:ext cx="362999" cy="191923"/>
            </a:xfrm>
            <a:prstGeom prst="line">
              <a:avLst/>
            </a:prstGeom>
            <a:noFill/>
            <a:ln w="57150" cap="flat" cmpd="dbl" algn="ctr">
              <a:solidFill>
                <a:srgbClr val="70AD47"/>
              </a:solidFill>
              <a:prstDash val="solid"/>
              <a:miter lim="800000"/>
            </a:ln>
            <a:effectLst/>
          </p:spPr>
        </p:cxnSp>
        <p:cxnSp>
          <p:nvCxnSpPr>
            <p:cNvPr id="318" name="直接连接符 242">
              <a:extLst>
                <a:ext uri="{FF2B5EF4-FFF2-40B4-BE49-F238E27FC236}">
                  <a16:creationId xmlns:a16="http://schemas.microsoft.com/office/drawing/2014/main" id="{FA820703-E7A8-A143-98F8-2CD1CCE4BCC8}"/>
                </a:ext>
              </a:extLst>
            </p:cNvPr>
            <p:cNvCxnSpPr>
              <a:cxnSpLocks/>
              <a:stCxn id="270" idx="3"/>
              <a:endCxn id="304" idx="1"/>
            </p:cNvCxnSpPr>
            <p:nvPr/>
          </p:nvCxnSpPr>
          <p:spPr>
            <a:xfrm flipV="1">
              <a:off x="8473219" y="5011996"/>
              <a:ext cx="171619" cy="260050"/>
            </a:xfrm>
            <a:prstGeom prst="line">
              <a:avLst/>
            </a:prstGeom>
            <a:noFill/>
            <a:ln w="57150" cap="flat" cmpd="dbl" algn="ctr">
              <a:solidFill>
                <a:srgbClr val="70AD47"/>
              </a:solidFill>
              <a:prstDash val="solid"/>
              <a:miter lim="800000"/>
            </a:ln>
            <a:effectLst/>
          </p:spPr>
        </p:cxnSp>
        <p:sp>
          <p:nvSpPr>
            <p:cNvPr id="319" name="TextBox 53">
              <a:extLst>
                <a:ext uri="{FF2B5EF4-FFF2-40B4-BE49-F238E27FC236}">
                  <a16:creationId xmlns:a16="http://schemas.microsoft.com/office/drawing/2014/main" id="{DF0BDC51-8C6E-7845-98C2-53AB99CA7866}"/>
                </a:ext>
              </a:extLst>
            </p:cNvPr>
            <p:cNvSpPr txBox="1"/>
            <p:nvPr/>
          </p:nvSpPr>
          <p:spPr>
            <a:xfrm rot="10800000" flipV="1">
              <a:off x="7405159" y="5451612"/>
              <a:ext cx="1143577" cy="296983"/>
            </a:xfrm>
            <a:prstGeom prst="rect">
              <a:avLst/>
            </a:prstGeom>
          </p:spPr>
          <p:txBody>
            <a:bodyPr rtlCol="0" anchor="t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WC</a:t>
              </a: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20" name="文本框 156">
              <a:extLst>
                <a:ext uri="{FF2B5EF4-FFF2-40B4-BE49-F238E27FC236}">
                  <a16:creationId xmlns:a16="http://schemas.microsoft.com/office/drawing/2014/main" id="{211F7E99-8F70-0047-A4C1-ED4C4DDA1627}"/>
                </a:ext>
              </a:extLst>
            </p:cNvPr>
            <p:cNvSpPr txBox="1"/>
            <p:nvPr/>
          </p:nvSpPr>
          <p:spPr>
            <a:xfrm>
              <a:off x="8464097" y="11097395"/>
              <a:ext cx="1588830" cy="3064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1050" b="1"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BMS</a:t>
              </a:r>
              <a:r>
                <a:rPr kumimoji="0" lang="zh-CN" alt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kumimoji="0" lang="en-US" altLang="zh-CN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Zone</a:t>
              </a:r>
              <a:endParaRPr kumimoji="0" lang="zh-CN" alt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1" name="文本框 157">
              <a:extLst>
                <a:ext uri="{FF2B5EF4-FFF2-40B4-BE49-F238E27FC236}">
                  <a16:creationId xmlns:a16="http://schemas.microsoft.com/office/drawing/2014/main" id="{F93C50D3-663F-7948-9FBD-0F329D99E0ED}"/>
                </a:ext>
              </a:extLst>
            </p:cNvPr>
            <p:cNvSpPr txBox="1"/>
            <p:nvPr/>
          </p:nvSpPr>
          <p:spPr>
            <a:xfrm>
              <a:off x="8511566" y="6614913"/>
              <a:ext cx="516668" cy="4091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Arial" pitchFamily="34" charset="0"/>
                  <a:ea typeface="宋体" pitchFamily="2" charset="-122"/>
                </a:rPr>
                <a:t>OSPF</a:t>
              </a:r>
              <a:endParaRPr kumimoji="1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</a:endParaRPr>
            </a:p>
          </p:txBody>
        </p:sp>
        <p:pic>
          <p:nvPicPr>
            <p:cNvPr id="322" name="Picture 24">
              <a:extLst>
                <a:ext uri="{FF2B5EF4-FFF2-40B4-BE49-F238E27FC236}">
                  <a16:creationId xmlns:a16="http://schemas.microsoft.com/office/drawing/2014/main" id="{75B0B782-CFD1-1948-8DB7-FCAF2562DE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rgbClr val="4472C4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4041713" y="5240164"/>
              <a:ext cx="471674" cy="362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23" name="组合 159">
              <a:extLst>
                <a:ext uri="{FF2B5EF4-FFF2-40B4-BE49-F238E27FC236}">
                  <a16:creationId xmlns:a16="http://schemas.microsoft.com/office/drawing/2014/main" id="{1E3E15C0-656E-A642-ADD1-25139B5C52A3}"/>
                </a:ext>
              </a:extLst>
            </p:cNvPr>
            <p:cNvGrpSpPr/>
            <p:nvPr/>
          </p:nvGrpSpPr>
          <p:grpSpPr>
            <a:xfrm>
              <a:off x="3705734" y="6283245"/>
              <a:ext cx="479617" cy="446227"/>
              <a:chOff x="3705734" y="6283245"/>
              <a:chExt cx="479617" cy="446227"/>
            </a:xfrm>
          </p:grpSpPr>
          <p:pic>
            <p:nvPicPr>
              <p:cNvPr id="343" name="Picture 18">
                <a:extLst>
                  <a:ext uri="{FF2B5EF4-FFF2-40B4-BE49-F238E27FC236}">
                    <a16:creationId xmlns:a16="http://schemas.microsoft.com/office/drawing/2014/main" id="{D4AB117E-09AA-4C44-A16F-842BCCC816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duotone>
                  <a:srgbClr val="4472C4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05734" y="6283424"/>
                <a:ext cx="329389" cy="4460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4" name="Picture 18">
                <a:extLst>
                  <a:ext uri="{FF2B5EF4-FFF2-40B4-BE49-F238E27FC236}">
                    <a16:creationId xmlns:a16="http://schemas.microsoft.com/office/drawing/2014/main" id="{A86CF59E-2123-2149-A8E6-AAE00E2664D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duotone>
                  <a:srgbClr val="4472C4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55962" y="6283245"/>
                <a:ext cx="329389" cy="4460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24" name="组合 160">
              <a:extLst>
                <a:ext uri="{FF2B5EF4-FFF2-40B4-BE49-F238E27FC236}">
                  <a16:creationId xmlns:a16="http://schemas.microsoft.com/office/drawing/2014/main" id="{9ECBDAB2-6D58-394B-82C9-290B6E6A7A10}"/>
                </a:ext>
              </a:extLst>
            </p:cNvPr>
            <p:cNvGrpSpPr/>
            <p:nvPr/>
          </p:nvGrpSpPr>
          <p:grpSpPr>
            <a:xfrm>
              <a:off x="4407201" y="6257746"/>
              <a:ext cx="474392" cy="455213"/>
              <a:chOff x="4407201" y="6257746"/>
              <a:chExt cx="474392" cy="455213"/>
            </a:xfrm>
          </p:grpSpPr>
          <p:pic>
            <p:nvPicPr>
              <p:cNvPr id="341" name="Picture 18">
                <a:extLst>
                  <a:ext uri="{FF2B5EF4-FFF2-40B4-BE49-F238E27FC236}">
                    <a16:creationId xmlns:a16="http://schemas.microsoft.com/office/drawing/2014/main" id="{76B61150-C30D-C243-8076-4665EF659E4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duotone>
                  <a:srgbClr val="4472C4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7201" y="6257746"/>
                <a:ext cx="329389" cy="4460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2" name="Picture 18">
                <a:extLst>
                  <a:ext uri="{FF2B5EF4-FFF2-40B4-BE49-F238E27FC236}">
                    <a16:creationId xmlns:a16="http://schemas.microsoft.com/office/drawing/2014/main" id="{2140C49E-7B69-974C-97C0-D97F86BEAA8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duotone>
                  <a:srgbClr val="4472C4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52204" y="6266911"/>
                <a:ext cx="329389" cy="4460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25" name="Picture 24">
              <a:extLst>
                <a:ext uri="{FF2B5EF4-FFF2-40B4-BE49-F238E27FC236}">
                  <a16:creationId xmlns:a16="http://schemas.microsoft.com/office/drawing/2014/main" id="{2F045B4C-A011-4840-A269-9595211BDF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rgbClr val="4472C4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4113096" y="7253797"/>
              <a:ext cx="471674" cy="362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6" name="文本框 162">
              <a:extLst>
                <a:ext uri="{FF2B5EF4-FFF2-40B4-BE49-F238E27FC236}">
                  <a16:creationId xmlns:a16="http://schemas.microsoft.com/office/drawing/2014/main" id="{8BD01596-1DD1-AC44-ABE5-92999C48F07E}"/>
                </a:ext>
              </a:extLst>
            </p:cNvPr>
            <p:cNvSpPr txBox="1"/>
            <p:nvPr/>
          </p:nvSpPr>
          <p:spPr>
            <a:xfrm>
              <a:off x="3400302" y="6688686"/>
              <a:ext cx="394495" cy="3157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itchFamily="34" charset="0"/>
                  <a:ea typeface="宋体" pitchFamily="2" charset="-122"/>
                </a:rPr>
                <a:t>IPS</a:t>
              </a:r>
              <a:endParaRPr kumimoji="1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327" name="文本框 163">
              <a:extLst>
                <a:ext uri="{FF2B5EF4-FFF2-40B4-BE49-F238E27FC236}">
                  <a16:creationId xmlns:a16="http://schemas.microsoft.com/office/drawing/2014/main" id="{815BBFAB-7B63-5144-9800-669EBB9A06B7}"/>
                </a:ext>
              </a:extLst>
            </p:cNvPr>
            <p:cNvSpPr txBox="1"/>
            <p:nvPr/>
          </p:nvSpPr>
          <p:spPr>
            <a:xfrm>
              <a:off x="4717942" y="6692963"/>
              <a:ext cx="402165" cy="3157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itchFamily="34" charset="0"/>
                  <a:ea typeface="宋体" pitchFamily="2" charset="-122"/>
                </a:rPr>
                <a:t>IDS</a:t>
              </a:r>
              <a:endParaRPr kumimoji="1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</a:endParaRPr>
            </a:p>
          </p:txBody>
        </p:sp>
        <p:cxnSp>
          <p:nvCxnSpPr>
            <p:cNvPr id="328" name="直接连接符 249">
              <a:extLst>
                <a:ext uri="{FF2B5EF4-FFF2-40B4-BE49-F238E27FC236}">
                  <a16:creationId xmlns:a16="http://schemas.microsoft.com/office/drawing/2014/main" id="{8163DC2D-0A13-1F46-8F11-9D095536E49F}"/>
                </a:ext>
              </a:extLst>
            </p:cNvPr>
            <p:cNvCxnSpPr>
              <a:cxnSpLocks/>
              <a:stCxn id="322" idx="2"/>
              <a:endCxn id="344" idx="0"/>
            </p:cNvCxnSpPr>
            <p:nvPr/>
          </p:nvCxnSpPr>
          <p:spPr>
            <a:xfrm flipH="1">
              <a:off x="4020657" y="5602536"/>
              <a:ext cx="256893" cy="680709"/>
            </a:xfrm>
            <a:prstGeom prst="line">
              <a:avLst/>
            </a:prstGeom>
            <a:noFill/>
            <a:ln w="57150" cap="flat" cmpd="dbl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329" name="直接连接符 249">
              <a:extLst>
                <a:ext uri="{FF2B5EF4-FFF2-40B4-BE49-F238E27FC236}">
                  <a16:creationId xmlns:a16="http://schemas.microsoft.com/office/drawing/2014/main" id="{18742471-B7AF-E740-85F3-FEAE2BFA8B36}"/>
                </a:ext>
              </a:extLst>
            </p:cNvPr>
            <p:cNvCxnSpPr>
              <a:cxnSpLocks/>
              <a:stCxn id="322" idx="2"/>
              <a:endCxn id="341" idx="0"/>
            </p:cNvCxnSpPr>
            <p:nvPr/>
          </p:nvCxnSpPr>
          <p:spPr>
            <a:xfrm>
              <a:off x="4277550" y="5602536"/>
              <a:ext cx="294346" cy="655210"/>
            </a:xfrm>
            <a:prstGeom prst="line">
              <a:avLst/>
            </a:prstGeom>
            <a:noFill/>
            <a:ln w="57150" cap="flat" cmpd="dbl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330" name="直接连接符 241">
              <a:extLst>
                <a:ext uri="{FF2B5EF4-FFF2-40B4-BE49-F238E27FC236}">
                  <a16:creationId xmlns:a16="http://schemas.microsoft.com/office/drawing/2014/main" id="{F9194D9C-7574-BE40-9140-C9002E804DDC}"/>
                </a:ext>
              </a:extLst>
            </p:cNvPr>
            <p:cNvCxnSpPr>
              <a:cxnSpLocks/>
              <a:stCxn id="344" idx="2"/>
              <a:endCxn id="325" idx="0"/>
            </p:cNvCxnSpPr>
            <p:nvPr/>
          </p:nvCxnSpPr>
          <p:spPr>
            <a:xfrm>
              <a:off x="4020657" y="6729293"/>
              <a:ext cx="328276" cy="524504"/>
            </a:xfrm>
            <a:prstGeom prst="line">
              <a:avLst/>
            </a:prstGeom>
            <a:noFill/>
            <a:ln w="57150" cap="flat" cmpd="dbl" algn="ctr">
              <a:solidFill>
                <a:srgbClr val="70AD47"/>
              </a:solidFill>
              <a:prstDash val="solid"/>
              <a:miter lim="800000"/>
            </a:ln>
            <a:effectLst/>
          </p:spPr>
        </p:cxnSp>
        <p:cxnSp>
          <p:nvCxnSpPr>
            <p:cNvPr id="331" name="直接连接符 241">
              <a:extLst>
                <a:ext uri="{FF2B5EF4-FFF2-40B4-BE49-F238E27FC236}">
                  <a16:creationId xmlns:a16="http://schemas.microsoft.com/office/drawing/2014/main" id="{356AFF76-30BD-8F4F-BA05-E9275BFD5787}"/>
                </a:ext>
              </a:extLst>
            </p:cNvPr>
            <p:cNvCxnSpPr>
              <a:cxnSpLocks/>
              <a:endCxn id="325" idx="0"/>
            </p:cNvCxnSpPr>
            <p:nvPr/>
          </p:nvCxnSpPr>
          <p:spPr>
            <a:xfrm flipH="1">
              <a:off x="4348933" y="6697082"/>
              <a:ext cx="222072" cy="556715"/>
            </a:xfrm>
            <a:prstGeom prst="line">
              <a:avLst/>
            </a:prstGeom>
            <a:noFill/>
            <a:ln w="57150" cap="flat" cmpd="dbl" algn="ctr">
              <a:solidFill>
                <a:srgbClr val="70AD47"/>
              </a:solidFill>
              <a:prstDash val="solid"/>
              <a:miter lim="800000"/>
            </a:ln>
            <a:effectLst/>
          </p:spPr>
        </p:cxnSp>
        <p:sp>
          <p:nvSpPr>
            <p:cNvPr id="332" name="矩形 168">
              <a:extLst>
                <a:ext uri="{FF2B5EF4-FFF2-40B4-BE49-F238E27FC236}">
                  <a16:creationId xmlns:a16="http://schemas.microsoft.com/office/drawing/2014/main" id="{3A094BB7-7A4F-2C40-9E64-611035E89557}"/>
                </a:ext>
              </a:extLst>
            </p:cNvPr>
            <p:cNvSpPr/>
            <p:nvPr/>
          </p:nvSpPr>
          <p:spPr>
            <a:xfrm>
              <a:off x="3447977" y="4803014"/>
              <a:ext cx="1988882" cy="3030724"/>
            </a:xfrm>
            <a:prstGeom prst="rect">
              <a:avLst/>
            </a:prstGeom>
            <a:noFill/>
            <a:ln w="12700" cap="flat" cmpd="sng" algn="ctr">
              <a:solidFill>
                <a:srgbClr val="5B9BD5">
                  <a:shade val="50000"/>
                  <a:alpha val="66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3" name="文本框 169">
              <a:extLst>
                <a:ext uri="{FF2B5EF4-FFF2-40B4-BE49-F238E27FC236}">
                  <a16:creationId xmlns:a16="http://schemas.microsoft.com/office/drawing/2014/main" id="{DE4D39CE-C2B0-EB4D-BAF3-A3C11585CABD}"/>
                </a:ext>
              </a:extLst>
            </p:cNvPr>
            <p:cNvSpPr txBox="1"/>
            <p:nvPr/>
          </p:nvSpPr>
          <p:spPr>
            <a:xfrm>
              <a:off x="3281819" y="4867370"/>
              <a:ext cx="2253025" cy="3064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050" b="1"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Traffic</a:t>
              </a:r>
              <a:r>
                <a:rPr kumimoji="0" lang="zh-CN" alt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kumimoji="0" lang="en-US" altLang="zh-CN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Detection</a:t>
              </a:r>
              <a:r>
                <a:rPr kumimoji="0" lang="zh-CN" alt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kumimoji="0" lang="en-US" altLang="zh-CN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Zone</a:t>
              </a:r>
              <a:endParaRPr kumimoji="0" lang="zh-CN" alt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334" name="曲线连接符 170">
              <a:extLst>
                <a:ext uri="{FF2B5EF4-FFF2-40B4-BE49-F238E27FC236}">
                  <a16:creationId xmlns:a16="http://schemas.microsoft.com/office/drawing/2014/main" id="{FB4636D5-2223-D24C-9A7C-1C1061D6CCA7}"/>
                </a:ext>
              </a:extLst>
            </p:cNvPr>
            <p:cNvCxnSpPr>
              <a:cxnSpLocks/>
              <a:stCxn id="269" idx="0"/>
              <a:endCxn id="322" idx="0"/>
            </p:cNvCxnSpPr>
            <p:nvPr/>
          </p:nvCxnSpPr>
          <p:spPr>
            <a:xfrm rot="16200000" flipH="1" flipV="1">
              <a:off x="5580026" y="3778000"/>
              <a:ext cx="159688" cy="2764639"/>
            </a:xfrm>
            <a:prstGeom prst="curvedConnector3">
              <a:avLst>
                <a:gd name="adj1" fmla="val -213476"/>
              </a:avLst>
            </a:prstGeom>
            <a:noFill/>
            <a:ln w="127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335" name="曲线连接符 171">
              <a:extLst>
                <a:ext uri="{FF2B5EF4-FFF2-40B4-BE49-F238E27FC236}">
                  <a16:creationId xmlns:a16="http://schemas.microsoft.com/office/drawing/2014/main" id="{018FC9D0-5BD7-3B4B-8342-1213EA4CF9EC}"/>
                </a:ext>
              </a:extLst>
            </p:cNvPr>
            <p:cNvCxnSpPr>
              <a:cxnSpLocks/>
              <a:stCxn id="270" idx="0"/>
              <a:endCxn id="322" idx="0"/>
            </p:cNvCxnSpPr>
            <p:nvPr/>
          </p:nvCxnSpPr>
          <p:spPr>
            <a:xfrm rot="16200000" flipH="1" flipV="1">
              <a:off x="6169964" y="3192724"/>
              <a:ext cx="155025" cy="3939854"/>
            </a:xfrm>
            <a:prstGeom prst="curvedConnector3">
              <a:avLst>
                <a:gd name="adj1" fmla="val -344075"/>
              </a:avLst>
            </a:prstGeom>
            <a:noFill/>
            <a:ln w="127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336" name="曲线连接符 172">
              <a:extLst>
                <a:ext uri="{FF2B5EF4-FFF2-40B4-BE49-F238E27FC236}">
                  <a16:creationId xmlns:a16="http://schemas.microsoft.com/office/drawing/2014/main" id="{2F1E6B79-48E1-AE4E-812F-95A4C4C2BFC6}"/>
                </a:ext>
              </a:extLst>
            </p:cNvPr>
            <p:cNvCxnSpPr>
              <a:cxnSpLocks/>
              <a:stCxn id="236" idx="0"/>
              <a:endCxn id="344" idx="0"/>
            </p:cNvCxnSpPr>
            <p:nvPr/>
          </p:nvCxnSpPr>
          <p:spPr>
            <a:xfrm rot="16200000" flipH="1" flipV="1">
              <a:off x="5410671" y="4633489"/>
              <a:ext cx="259742" cy="3039770"/>
            </a:xfrm>
            <a:prstGeom prst="curvedConnector3">
              <a:avLst>
                <a:gd name="adj1" fmla="val -50953"/>
              </a:avLst>
            </a:prstGeom>
            <a:noFill/>
            <a:ln w="127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337" name="曲线连接符 173">
              <a:extLst>
                <a:ext uri="{FF2B5EF4-FFF2-40B4-BE49-F238E27FC236}">
                  <a16:creationId xmlns:a16="http://schemas.microsoft.com/office/drawing/2014/main" id="{3F0384C6-BD63-ED44-A9F4-9B57E7514749}"/>
                </a:ext>
              </a:extLst>
            </p:cNvPr>
            <p:cNvCxnSpPr>
              <a:cxnSpLocks/>
              <a:stCxn id="235" idx="0"/>
              <a:endCxn id="344" idx="0"/>
            </p:cNvCxnSpPr>
            <p:nvPr/>
          </p:nvCxnSpPr>
          <p:spPr>
            <a:xfrm rot="16200000" flipH="1" flipV="1">
              <a:off x="5979441" y="4056527"/>
              <a:ext cx="267934" cy="4185501"/>
            </a:xfrm>
            <a:prstGeom prst="curvedConnector3">
              <a:avLst>
                <a:gd name="adj1" fmla="val -85320"/>
              </a:avLst>
            </a:prstGeom>
            <a:noFill/>
            <a:ln w="127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338" name="曲线连接符 174">
              <a:extLst>
                <a:ext uri="{FF2B5EF4-FFF2-40B4-BE49-F238E27FC236}">
                  <a16:creationId xmlns:a16="http://schemas.microsoft.com/office/drawing/2014/main" id="{A9999811-02AC-CB44-A4BB-A8275FECD1F1}"/>
                </a:ext>
              </a:extLst>
            </p:cNvPr>
            <p:cNvCxnSpPr>
              <a:cxnSpLocks/>
              <a:stCxn id="325" idx="2"/>
              <a:endCxn id="234" idx="2"/>
            </p:cNvCxnSpPr>
            <p:nvPr/>
          </p:nvCxnSpPr>
          <p:spPr>
            <a:xfrm rot="5400000" flipH="1" flipV="1">
              <a:off x="5659263" y="6215005"/>
              <a:ext cx="90834" cy="2711494"/>
            </a:xfrm>
            <a:prstGeom prst="curvedConnector3">
              <a:avLst>
                <a:gd name="adj1" fmla="val -251668"/>
              </a:avLst>
            </a:prstGeom>
            <a:noFill/>
            <a:ln w="15875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</p:cxnSp>
        <p:sp>
          <p:nvSpPr>
            <p:cNvPr id="339" name="TextBox 53">
              <a:extLst>
                <a:ext uri="{FF2B5EF4-FFF2-40B4-BE49-F238E27FC236}">
                  <a16:creationId xmlns:a16="http://schemas.microsoft.com/office/drawing/2014/main" id="{16DA3CD3-0DCF-AF40-8A1B-7BEC989DF5E6}"/>
                </a:ext>
              </a:extLst>
            </p:cNvPr>
            <p:cNvSpPr txBox="1"/>
            <p:nvPr/>
          </p:nvSpPr>
          <p:spPr>
            <a:xfrm rot="10800000" flipV="1">
              <a:off x="4567031" y="5282358"/>
              <a:ext cx="1143577" cy="296983"/>
            </a:xfrm>
            <a:prstGeom prst="rect">
              <a:avLst/>
            </a:prstGeom>
          </p:spPr>
          <p:txBody>
            <a:bodyPr rtlCol="0" anchor="t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Mirror-TM</a:t>
              </a: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40" name="TextBox 53">
              <a:extLst>
                <a:ext uri="{FF2B5EF4-FFF2-40B4-BE49-F238E27FC236}">
                  <a16:creationId xmlns:a16="http://schemas.microsoft.com/office/drawing/2014/main" id="{D2327BE1-6FB3-A44F-8596-EFBD4BA7ADE1}"/>
                </a:ext>
              </a:extLst>
            </p:cNvPr>
            <p:cNvSpPr txBox="1"/>
            <p:nvPr/>
          </p:nvSpPr>
          <p:spPr>
            <a:xfrm rot="10800000" flipV="1">
              <a:off x="4576542" y="7310089"/>
              <a:ext cx="1143577" cy="296983"/>
            </a:xfrm>
            <a:prstGeom prst="rect">
              <a:avLst/>
            </a:prstGeom>
          </p:spPr>
          <p:txBody>
            <a:bodyPr rtlCol="0" anchor="t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Mirror-YJ</a:t>
              </a: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361" name="内容占位符 8">
            <a:extLst>
              <a:ext uri="{FF2B5EF4-FFF2-40B4-BE49-F238E27FC236}">
                <a16:creationId xmlns:a16="http://schemas.microsoft.com/office/drawing/2014/main" id="{C3A2D5AE-1830-654A-BAAD-277FD20DA60B}"/>
              </a:ext>
            </a:extLst>
          </p:cNvPr>
          <p:cNvSpPr txBox="1"/>
          <p:nvPr/>
        </p:nvSpPr>
        <p:spPr bwMode="auto">
          <a:xfrm>
            <a:off x="13639800" y="847393"/>
            <a:ext cx="4648200" cy="4337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480695" indent="-480695" algn="l" defTabSz="913130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l"/>
              <a:defRPr sz="24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Calibri" panose="020F0502020204030204" pitchFamily="34" charset="0"/>
              </a:defRPr>
            </a:lvl1pPr>
            <a:lvl2pPr marL="836295" lvl="1" indent="-355600" algn="l" defTabSz="913130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Calibri" panose="020F0502020204030204" pitchFamily="34" charset="0"/>
              </a:defRPr>
            </a:lvl2pPr>
            <a:lvl3pPr marL="1143000" lvl="2" indent="-228600" algn="l" defTabSz="913130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ü"/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Calibri" panose="020F0502020204030204" pitchFamily="34" charset="0"/>
              </a:defRPr>
            </a:lvl3pPr>
            <a:lvl4pPr marL="1598930" lvl="3" indent="-227330" algn="l" defTabSz="913130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Calibri" panose="020F0502020204030204" pitchFamily="34" charset="0"/>
              </a:defRPr>
            </a:lvl4pPr>
            <a:lvl5pPr marL="2056130" lvl="4" indent="-227330" algn="l" defTabSz="913130" rtl="0" eaLnBrk="0" fontAlgn="base" hangingPunct="0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Calibri" panose="020F0502020204030204" pitchFamily="34" charset="0"/>
              </a:defRPr>
            </a:lvl5pPr>
            <a:lvl6pPr marL="3352800" lvl="5" indent="-3048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35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6pPr>
            <a:lvl7pPr marL="3962400" lvl="6" indent="-3048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35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7pPr>
            <a:lvl8pPr marL="4572000" lvl="7" indent="-3048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35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8pPr>
            <a:lvl9pPr marL="5181600" lvl="8" indent="-3048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35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9pPr>
          </a:lstStyle>
          <a:p>
            <a:pPr marL="480695" marR="0" lvl="0" indent="-480695" algn="l" defTabSz="91313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5B9BD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ource Sans Pro" panose="020B0503030403020204" pitchFamily="34" charset="0"/>
                <a:ea typeface="微软雅黑" panose="020B0503020204020204" pitchFamily="34" charset="-122"/>
                <a:cs typeface="+mn-cs"/>
                <a:sym typeface="Calibri" panose="020F0502020204030204" pitchFamily="34" charset="0"/>
              </a:rPr>
              <a:t>LC</a:t>
            </a:r>
            <a:r>
              <a:rPr kumimoji="1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ource Sans Pro" panose="020B0503030403020204" pitchFamily="34" charset="0"/>
                <a:ea typeface="微软雅黑" panose="020B0503020204020204" pitchFamily="34" charset="-122"/>
                <a:cs typeface="+mn-cs"/>
                <a:sym typeface="Calibri" panose="020F0502020204030204" pitchFamily="34" charset="0"/>
              </a:rPr>
              <a:t>：</a:t>
            </a:r>
            <a:r>
              <a:rPr kumimoji="1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ource Sans Pro" panose="020B0503030403020204" pitchFamily="34" charset="0"/>
                <a:ea typeface="微软雅黑" panose="020B0503020204020204" pitchFamily="34" charset="-122"/>
                <a:cs typeface="+mn-cs"/>
                <a:sym typeface="Calibri" panose="020F0502020204030204" pitchFamily="34" charset="0"/>
              </a:rPr>
              <a:t>LAN</a:t>
            </a:r>
            <a:r>
              <a:rPr kumimoji="1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ource Sans Pro" panose="020B0503030403020204" pitchFamily="34" charset="0"/>
                <a:ea typeface="微软雅黑" panose="020B0503020204020204" pitchFamily="34" charset="-122"/>
                <a:cs typeface="+mn-cs"/>
                <a:sym typeface="Calibri" panose="020F0502020204030204" pitchFamily="34" charset="0"/>
              </a:rPr>
              <a:t> </a:t>
            </a:r>
            <a:r>
              <a:rPr kumimoji="1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ource Sans Pro" panose="020B0503030403020204" pitchFamily="34" charset="0"/>
                <a:ea typeface="微软雅黑" panose="020B0503020204020204" pitchFamily="34" charset="-122"/>
                <a:cs typeface="+mn-cs"/>
                <a:sym typeface="Calibri" panose="020F0502020204030204" pitchFamily="34" charset="0"/>
              </a:rPr>
              <a:t>Core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ource Sans Pro" panose="020B0503030403020204" pitchFamily="34" charset="0"/>
              <a:ea typeface="微软雅黑" panose="020B0503020204020204" pitchFamily="34" charset="-122"/>
              <a:cs typeface="+mn-cs"/>
              <a:sym typeface="Calibri" panose="020F0502020204030204" pitchFamily="34" charset="0"/>
            </a:endParaRPr>
          </a:p>
          <a:p>
            <a:pPr marL="480695" marR="0" lvl="0" indent="-480695" algn="l" defTabSz="91313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5B9BD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ource Sans Pro" panose="020B0503030403020204" pitchFamily="34" charset="0"/>
                <a:ea typeface="微软雅黑" panose="020B0503020204020204" pitchFamily="34" charset="-122"/>
                <a:cs typeface="+mn-cs"/>
                <a:sym typeface="Calibri" panose="020F0502020204030204" pitchFamily="34" charset="0"/>
              </a:rPr>
              <a:t>LA</a:t>
            </a: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ource Sans Pro" panose="020B0503030403020204" pitchFamily="34" charset="0"/>
                <a:ea typeface="微软雅黑" panose="020B0503020204020204" pitchFamily="34" charset="-122"/>
                <a:cs typeface="+mn-cs"/>
                <a:sym typeface="Calibri" panose="020F0502020204030204" pitchFamily="34" charset="0"/>
              </a:rPr>
              <a:t>：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ource Sans Pro" panose="020B0503030403020204" pitchFamily="34" charset="0"/>
                <a:ea typeface="微软雅黑" panose="020B0503020204020204" pitchFamily="34" charset="-122"/>
                <a:cs typeface="+mn-cs"/>
                <a:sym typeface="Calibri" panose="020F0502020204030204" pitchFamily="34" charset="0"/>
              </a:rPr>
              <a:t>LAN</a:t>
            </a: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ource Sans Pro" panose="020B0503030403020204" pitchFamily="34" charset="0"/>
                <a:ea typeface="微软雅黑" panose="020B0503020204020204" pitchFamily="34" charset="-122"/>
                <a:cs typeface="+mn-cs"/>
                <a:sym typeface="Calibri" panose="020F0502020204030204" pitchFamily="34" charset="0"/>
              </a:rPr>
              <a:t> 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ource Sans Pro" panose="020B0503030403020204" pitchFamily="34" charset="0"/>
                <a:ea typeface="微软雅黑" panose="020B0503020204020204" pitchFamily="34" charset="-122"/>
                <a:cs typeface="+mn-cs"/>
                <a:sym typeface="Calibri" panose="020F0502020204030204" pitchFamily="34" charset="0"/>
              </a:rPr>
              <a:t>Access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ource Sans Pro" panose="020B0503030403020204" pitchFamily="34" charset="0"/>
              <a:ea typeface="微软雅黑" panose="020B0503020204020204" pitchFamily="34" charset="-122"/>
              <a:cs typeface="+mn-cs"/>
              <a:sym typeface="Calibri" panose="020F0502020204030204" pitchFamily="34" charset="0"/>
            </a:endParaRPr>
          </a:p>
          <a:p>
            <a:pPr marL="480695" marR="0" lvl="0" indent="-480695" algn="l" defTabSz="91313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5B9BD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ource Sans Pro" panose="020B0503030403020204" pitchFamily="34" charset="0"/>
                <a:ea typeface="微软雅黑" panose="020B0503020204020204" pitchFamily="34" charset="-122"/>
                <a:cs typeface="+mn-cs"/>
                <a:sym typeface="Calibri" panose="020F0502020204030204" pitchFamily="34" charset="0"/>
              </a:rPr>
              <a:t>BD/PL</a:t>
            </a: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ource Sans Pro" panose="020B0503030403020204" pitchFamily="34" charset="0"/>
                <a:ea typeface="微软雅黑" panose="020B0503020204020204" pitchFamily="34" charset="-122"/>
                <a:cs typeface="+mn-cs"/>
                <a:sym typeface="Calibri" panose="020F0502020204030204" pitchFamily="34" charset="0"/>
              </a:rPr>
              <a:t>：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ource Sans Pro" panose="020B0503030403020204" pitchFamily="34" charset="0"/>
                <a:ea typeface="微软雅黑" panose="020B0503020204020204" pitchFamily="34" charset="-122"/>
                <a:cs typeface="+mn-cs"/>
                <a:sym typeface="Calibri" panose="020F0502020204030204" pitchFamily="34" charset="0"/>
              </a:rPr>
              <a:t>Border/Private</a:t>
            </a: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ource Sans Pro" panose="020B0503030403020204" pitchFamily="34" charset="0"/>
                <a:ea typeface="微软雅黑" panose="020B0503020204020204" pitchFamily="34" charset="-122"/>
                <a:cs typeface="+mn-cs"/>
                <a:sym typeface="Calibri" panose="020F0502020204030204" pitchFamily="34" charset="0"/>
              </a:rPr>
              <a:t> 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ource Sans Pro" panose="020B0503030403020204" pitchFamily="34" charset="0"/>
                <a:ea typeface="微软雅黑" panose="020B0503020204020204" pitchFamily="34" charset="-122"/>
                <a:cs typeface="+mn-cs"/>
                <a:sym typeface="Calibri" panose="020F0502020204030204" pitchFamily="34" charset="0"/>
              </a:rPr>
              <a:t>Line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ource Sans Pro" panose="020B0503030403020204" pitchFamily="34" charset="0"/>
              <a:ea typeface="微软雅黑" panose="020B0503020204020204" pitchFamily="34" charset="-122"/>
              <a:cs typeface="+mn-cs"/>
              <a:sym typeface="Calibri" panose="020F0502020204030204" pitchFamily="34" charset="0"/>
            </a:endParaRPr>
          </a:p>
          <a:p>
            <a:pPr marL="480695" marR="0" lvl="0" indent="-480695" algn="l" defTabSz="91313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5B9BD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ource Sans Pro" panose="020B0503030403020204" pitchFamily="34" charset="0"/>
                <a:ea typeface="微软雅黑" panose="020B0503020204020204" pitchFamily="34" charset="-122"/>
                <a:cs typeface="+mn-cs"/>
                <a:sym typeface="Calibri" panose="020F0502020204030204" pitchFamily="34" charset="0"/>
              </a:rPr>
              <a:t>MC</a:t>
            </a: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ource Sans Pro" panose="020B0503030403020204" pitchFamily="34" charset="0"/>
                <a:ea typeface="微软雅黑" panose="020B0503020204020204" pitchFamily="34" charset="-122"/>
                <a:cs typeface="+mn-cs"/>
                <a:sym typeface="Calibri" panose="020F0502020204030204" pitchFamily="34" charset="0"/>
              </a:rPr>
              <a:t>：</a:t>
            </a:r>
            <a:r>
              <a:rPr kumimoji="0" lang="en-US" altLang="zh-CN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ource Sans Pro" panose="020B0503030403020204" pitchFamily="34" charset="0"/>
                <a:ea typeface="微软雅黑" panose="020B0503020204020204" pitchFamily="34" charset="-122"/>
                <a:cs typeface="+mn-cs"/>
                <a:sym typeface="Calibri" panose="020F0502020204030204" pitchFamily="34" charset="0"/>
              </a:rPr>
              <a:t>Mgmt</a:t>
            </a: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ource Sans Pro" panose="020B0503030403020204" pitchFamily="34" charset="0"/>
                <a:ea typeface="微软雅黑" panose="020B0503020204020204" pitchFamily="34" charset="-122"/>
                <a:cs typeface="+mn-cs"/>
                <a:sym typeface="Calibri" panose="020F0502020204030204" pitchFamily="34" charset="0"/>
              </a:rPr>
              <a:t> 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ource Sans Pro" panose="020B0503030403020204" pitchFamily="34" charset="0"/>
                <a:ea typeface="微软雅黑" panose="020B0503020204020204" pitchFamily="34" charset="-122"/>
                <a:cs typeface="+mn-cs"/>
                <a:sym typeface="Calibri" panose="020F0502020204030204" pitchFamily="34" charset="0"/>
              </a:rPr>
              <a:t>Core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ource Sans Pro" panose="020B0503030403020204" pitchFamily="34" charset="0"/>
              <a:ea typeface="微软雅黑" panose="020B0503020204020204" pitchFamily="34" charset="-122"/>
              <a:cs typeface="+mn-cs"/>
              <a:sym typeface="Calibri" panose="020F0502020204030204" pitchFamily="34" charset="0"/>
            </a:endParaRPr>
          </a:p>
          <a:p>
            <a:pPr marL="480695" marR="0" lvl="0" indent="-480695" algn="l" defTabSz="91313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5B9BD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  <a:sym typeface="Calibri" panose="020F0502020204030204" pitchFamily="34" charset="0"/>
              </a:rPr>
              <a:t>MA</a:t>
            </a: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  <a:sym typeface="Calibri" panose="020F0502020204030204" pitchFamily="34" charset="0"/>
              </a:rPr>
              <a:t>：</a:t>
            </a:r>
            <a:r>
              <a:rPr kumimoji="0" lang="en-US" altLang="zh-CN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  <a:sym typeface="Calibri" panose="020F0502020204030204" pitchFamily="34" charset="0"/>
              </a:rPr>
              <a:t>Mgmt</a:t>
            </a: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  <a:sym typeface="Calibri" panose="020F0502020204030204" pitchFamily="34" charset="0"/>
              </a:rPr>
              <a:t> 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  <a:sym typeface="Calibri" panose="020F0502020204030204" pitchFamily="34" charset="0"/>
              </a:rPr>
              <a:t>Access</a:t>
            </a:r>
          </a:p>
          <a:p>
            <a:pPr marL="480695" marR="0" lvl="0" indent="-480695" algn="l" defTabSz="91313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5B9BD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ource Sans Pro" panose="020B0503030403020204" pitchFamily="34" charset="0"/>
                <a:ea typeface="微软雅黑" panose="020B0503020204020204" pitchFamily="34" charset="-122"/>
                <a:cs typeface="+mn-cs"/>
                <a:sym typeface="Calibri" panose="020F0502020204030204" pitchFamily="34" charset="0"/>
              </a:rPr>
              <a:t>NFVL</a:t>
            </a: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ource Sans Pro" panose="020B0503030403020204" pitchFamily="34" charset="0"/>
                <a:ea typeface="微软雅黑" panose="020B0503020204020204" pitchFamily="34" charset="-122"/>
                <a:cs typeface="+mn-cs"/>
                <a:sym typeface="Calibri" panose="020F0502020204030204" pitchFamily="34" charset="0"/>
              </a:rPr>
              <a:t>：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  <a:sym typeface="Calibri" panose="020F0502020204030204" pitchFamily="34" charset="0"/>
              </a:rPr>
              <a:t>NFV-LAN</a:t>
            </a:r>
          </a:p>
          <a:p>
            <a:pPr marL="480695" marR="0" lvl="0" indent="-480695" algn="l" defTabSz="91313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5B9BD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ource Sans Pro" panose="020B0503030403020204" pitchFamily="34" charset="0"/>
                <a:ea typeface="微软雅黑" panose="020B0503020204020204" pitchFamily="34" charset="-122"/>
                <a:cs typeface="+mn-cs"/>
                <a:sym typeface="Calibri" panose="020F0502020204030204" pitchFamily="34" charset="0"/>
              </a:rPr>
              <a:t>NFVW</a:t>
            </a: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ource Sans Pro" panose="020B0503030403020204" pitchFamily="34" charset="0"/>
                <a:ea typeface="微软雅黑" panose="020B0503020204020204" pitchFamily="34" charset="-122"/>
                <a:cs typeface="+mn-cs"/>
                <a:sym typeface="Calibri" panose="020F0502020204030204" pitchFamily="34" charset="0"/>
              </a:rPr>
              <a:t>：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ource Sans Pro" panose="020B0503030403020204" pitchFamily="34" charset="0"/>
                <a:ea typeface="微软雅黑" panose="020B0503020204020204" pitchFamily="34" charset="-122"/>
                <a:cs typeface="+mn-cs"/>
                <a:sym typeface="Calibri" panose="020F0502020204030204" pitchFamily="34" charset="0"/>
              </a:rPr>
              <a:t>NFV-WAN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ource Sans Pro" panose="020B0503030403020204" pitchFamily="34" charset="0"/>
              <a:ea typeface="微软雅黑" panose="020B0503020204020204" pitchFamily="34" charset="-122"/>
              <a:cs typeface="+mn-cs"/>
              <a:sym typeface="Calibri" panose="020F0502020204030204" pitchFamily="34" charset="0"/>
            </a:endParaRPr>
          </a:p>
          <a:p>
            <a:pPr marL="480695" marR="0" lvl="0" indent="-480695" algn="l" defTabSz="91313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5B9BD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ource Sans Pro" panose="020B0503030403020204" pitchFamily="34" charset="0"/>
                <a:ea typeface="微软雅黑" panose="020B0503020204020204" pitchFamily="34" charset="-122"/>
                <a:cs typeface="+mn-cs"/>
                <a:sym typeface="Calibri" panose="020F0502020204030204" pitchFamily="34" charset="0"/>
              </a:rPr>
              <a:t>WC</a:t>
            </a: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ource Sans Pro" panose="020B0503030403020204" pitchFamily="34" charset="0"/>
                <a:ea typeface="微软雅黑" panose="020B0503020204020204" pitchFamily="34" charset="-122"/>
                <a:cs typeface="+mn-cs"/>
                <a:sym typeface="Calibri" panose="020F0502020204030204" pitchFamily="34" charset="0"/>
              </a:rPr>
              <a:t>：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ource Sans Pro" panose="020B0503030403020204" pitchFamily="34" charset="0"/>
                <a:ea typeface="微软雅黑" panose="020B0503020204020204" pitchFamily="34" charset="-122"/>
                <a:cs typeface="+mn-cs"/>
                <a:sym typeface="Calibri" panose="020F0502020204030204" pitchFamily="34" charset="0"/>
              </a:rPr>
              <a:t>WAN</a:t>
            </a: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ource Sans Pro" panose="020B0503030403020204" pitchFamily="34" charset="0"/>
                <a:ea typeface="微软雅黑" panose="020B0503020204020204" pitchFamily="34" charset="-122"/>
                <a:cs typeface="+mn-cs"/>
                <a:sym typeface="Calibri" panose="020F0502020204030204" pitchFamily="34" charset="0"/>
              </a:rPr>
              <a:t> 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ource Sans Pro" panose="020B0503030403020204" pitchFamily="34" charset="0"/>
                <a:ea typeface="微软雅黑" panose="020B0503020204020204" pitchFamily="34" charset="-122"/>
                <a:cs typeface="+mn-cs"/>
                <a:sym typeface="Calibri" panose="020F0502020204030204" pitchFamily="34" charset="0"/>
              </a:rPr>
              <a:t>Core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ource Sans Pro" panose="020B0503030403020204" pitchFamily="34" charset="0"/>
              <a:ea typeface="微软雅黑" panose="020B0503020204020204" pitchFamily="34" charset="-122"/>
              <a:cs typeface="+mn-cs"/>
              <a:sym typeface="Calibri" panose="020F0502020204030204" pitchFamily="34" charset="0"/>
            </a:endParaRPr>
          </a:p>
          <a:p>
            <a:pPr marL="480695" marR="0" lvl="0" indent="-480695" algn="l" defTabSz="91313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5B9BD5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endParaRPr kumimoji="1" lang="zh-CN" alt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Calibri" panose="020F0502020204030204" pitchFamily="34" charset="0"/>
            </a:endParaRPr>
          </a:p>
        </p:txBody>
      </p:sp>
      <p:sp>
        <p:nvSpPr>
          <p:cNvPr id="362" name="文本框 156">
            <a:extLst>
              <a:ext uri="{FF2B5EF4-FFF2-40B4-BE49-F238E27FC236}">
                <a16:creationId xmlns:a16="http://schemas.microsoft.com/office/drawing/2014/main" id="{2BBA7B2A-B200-3644-BE82-8CB741931FF6}"/>
              </a:ext>
            </a:extLst>
          </p:cNvPr>
          <p:cNvSpPr txBox="1"/>
          <p:nvPr/>
        </p:nvSpPr>
        <p:spPr>
          <a:xfrm>
            <a:off x="3472674" y="8686806"/>
            <a:ext cx="166050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05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5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General Service Zone</a:t>
            </a:r>
            <a:endParaRPr kumimoji="0" lang="zh-CN" altLang="en-US" sz="105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42760627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>
            <a:extLst>
              <a:ext uri="{FF2B5EF4-FFF2-40B4-BE49-F238E27FC236}">
                <a16:creationId xmlns:a16="http://schemas.microsoft.com/office/drawing/2014/main" id="{D1B52C29-B5F8-C949-8FA6-D41EE526E384}"/>
              </a:ext>
            </a:extLst>
          </p:cNvPr>
          <p:cNvSpPr txBox="1"/>
          <p:nvPr/>
        </p:nvSpPr>
        <p:spPr>
          <a:xfrm>
            <a:off x="701609" y="555007"/>
            <a:ext cx="93965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966"/>
            <a:r>
              <a:rPr lang="en-US" altLang="zh-CN" sz="3200" b="1" dirty="0" err="1">
                <a:latin typeface="TencentSans W7" panose="020C04030202040F0204" pitchFamily="34" charset="-122"/>
                <a:ea typeface="TencentSans W7" panose="020C04030202040F0204" pitchFamily="34" charset="-122"/>
                <a:cs typeface="Microsoft YaHei Light" charset="-122"/>
                <a:sym typeface="+mn-lt"/>
              </a:rPr>
              <a:t>TCenter</a:t>
            </a:r>
            <a:r>
              <a:rPr lang="en-US" altLang="zh-CN" sz="3200" b="1" dirty="0">
                <a:latin typeface="TencentSans W7" panose="020C04030202040F0204" pitchFamily="34" charset="-122"/>
                <a:ea typeface="TencentSans W7" panose="020C04030202040F0204" pitchFamily="34" charset="-122"/>
                <a:cs typeface="Microsoft YaHei Light" charset="-122"/>
                <a:sym typeface="+mn-lt"/>
              </a:rPr>
              <a:t> Cloud Manager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0BD7F392-9128-964A-82AD-0E4A0274A11B}"/>
              </a:ext>
            </a:extLst>
          </p:cNvPr>
          <p:cNvSpPr/>
          <p:nvPr/>
        </p:nvSpPr>
        <p:spPr>
          <a:xfrm>
            <a:off x="0" y="555007"/>
            <a:ext cx="218661" cy="584775"/>
          </a:xfrm>
          <a:prstGeom prst="rect">
            <a:avLst/>
          </a:prstGeom>
          <a:solidFill>
            <a:srgbClr val="006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36" name="组合 4">
            <a:extLst>
              <a:ext uri="{FF2B5EF4-FFF2-40B4-BE49-F238E27FC236}">
                <a16:creationId xmlns:a16="http://schemas.microsoft.com/office/drawing/2014/main" id="{BCEADBA2-987A-984F-8EF5-4EF23DDA7E67}"/>
              </a:ext>
            </a:extLst>
          </p:cNvPr>
          <p:cNvGrpSpPr/>
          <p:nvPr/>
        </p:nvGrpSpPr>
        <p:grpSpPr>
          <a:xfrm>
            <a:off x="438753" y="1623666"/>
            <a:ext cx="17156576" cy="7596534"/>
            <a:chOff x="1974166" y="850097"/>
            <a:chExt cx="8047611" cy="4374098"/>
          </a:xfrm>
        </p:grpSpPr>
        <p:grpSp>
          <p:nvGrpSpPr>
            <p:cNvPr id="37" name="组合 2">
              <a:extLst>
                <a:ext uri="{FF2B5EF4-FFF2-40B4-BE49-F238E27FC236}">
                  <a16:creationId xmlns:a16="http://schemas.microsoft.com/office/drawing/2014/main" id="{56BC96D3-C455-8940-9BC1-EA8D8E3F6C8C}"/>
                </a:ext>
              </a:extLst>
            </p:cNvPr>
            <p:cNvGrpSpPr/>
            <p:nvPr/>
          </p:nvGrpSpPr>
          <p:grpSpPr>
            <a:xfrm>
              <a:off x="1974166" y="850097"/>
              <a:ext cx="8047611" cy="4374098"/>
              <a:chOff x="1974166" y="850097"/>
              <a:chExt cx="8047611" cy="4374098"/>
            </a:xfrm>
          </p:grpSpPr>
          <p:grpSp>
            <p:nvGrpSpPr>
              <p:cNvPr id="41" name="组合 3">
                <a:extLst>
                  <a:ext uri="{FF2B5EF4-FFF2-40B4-BE49-F238E27FC236}">
                    <a16:creationId xmlns:a16="http://schemas.microsoft.com/office/drawing/2014/main" id="{A65E9FAA-B47E-0645-8E27-573F9FFECD16}"/>
                  </a:ext>
                </a:extLst>
              </p:cNvPr>
              <p:cNvGrpSpPr/>
              <p:nvPr/>
            </p:nvGrpSpPr>
            <p:grpSpPr>
              <a:xfrm>
                <a:off x="4043772" y="1633805"/>
                <a:ext cx="4104456" cy="3590390"/>
                <a:chOff x="2399189" y="1136181"/>
                <a:chExt cx="4320253" cy="3088777"/>
              </a:xfrm>
            </p:grpSpPr>
            <p:grpSp>
              <p:nvGrpSpPr>
                <p:cNvPr id="47" name="组合 4">
                  <a:extLst>
                    <a:ext uri="{FF2B5EF4-FFF2-40B4-BE49-F238E27FC236}">
                      <a16:creationId xmlns:a16="http://schemas.microsoft.com/office/drawing/2014/main" id="{C6ADCC58-40FA-824C-9DEF-1C95759C8A8A}"/>
                    </a:ext>
                  </a:extLst>
                </p:cNvPr>
                <p:cNvGrpSpPr/>
                <p:nvPr/>
              </p:nvGrpSpPr>
              <p:grpSpPr>
                <a:xfrm>
                  <a:off x="2424559" y="2661290"/>
                  <a:ext cx="4294883" cy="1563668"/>
                  <a:chOff x="2424559" y="2661290"/>
                  <a:chExt cx="4294883" cy="1563668"/>
                </a:xfrm>
              </p:grpSpPr>
              <p:grpSp>
                <p:nvGrpSpPr>
                  <p:cNvPr id="57" name="组合 22">
                    <a:extLst>
                      <a:ext uri="{FF2B5EF4-FFF2-40B4-BE49-F238E27FC236}">
                        <a16:creationId xmlns:a16="http://schemas.microsoft.com/office/drawing/2014/main" id="{80FA6B8C-43ED-0943-AFDC-8769D3EAC40A}"/>
                      </a:ext>
                    </a:extLst>
                  </p:cNvPr>
                  <p:cNvGrpSpPr/>
                  <p:nvPr/>
                </p:nvGrpSpPr>
                <p:grpSpPr>
                  <a:xfrm>
                    <a:off x="2424559" y="3046965"/>
                    <a:ext cx="4294883" cy="1177993"/>
                    <a:chOff x="2424559" y="3046965"/>
                    <a:chExt cx="4294883" cy="1177993"/>
                  </a:xfrm>
                </p:grpSpPr>
                <p:sp>
                  <p:nvSpPr>
                    <p:cNvPr id="62" name="Freeform: Shape 3">
                      <a:extLst>
                        <a:ext uri="{FF2B5EF4-FFF2-40B4-BE49-F238E27FC236}">
                          <a16:creationId xmlns:a16="http://schemas.microsoft.com/office/drawing/2014/main" id="{46FF98D5-4B07-1842-82ED-76DE03FB5380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424559" y="3046965"/>
                      <a:ext cx="2153078" cy="790495"/>
                    </a:xfrm>
                    <a:custGeom>
                      <a:avLst/>
                      <a:gdLst/>
                      <a:ahLst/>
                      <a:cxnLst>
                        <a:cxn ang="0">
                          <a:pos x="1528" y="281"/>
                        </a:cxn>
                        <a:cxn ang="0">
                          <a:pos x="767" y="561"/>
                        </a:cxn>
                        <a:cxn ang="0">
                          <a:pos x="0" y="281"/>
                        </a:cxn>
                        <a:cxn ang="0">
                          <a:pos x="761" y="0"/>
                        </a:cxn>
                        <a:cxn ang="0">
                          <a:pos x="1528" y="281"/>
                        </a:cxn>
                      </a:cxnLst>
                      <a:rect l="0" t="0" r="r" b="b"/>
                      <a:pathLst>
                        <a:path w="1528" h="561">
                          <a:moveTo>
                            <a:pt x="1528" y="281"/>
                          </a:moveTo>
                          <a:lnTo>
                            <a:pt x="767" y="561"/>
                          </a:lnTo>
                          <a:lnTo>
                            <a:pt x="0" y="281"/>
                          </a:lnTo>
                          <a:lnTo>
                            <a:pt x="761" y="0"/>
                          </a:lnTo>
                          <a:lnTo>
                            <a:pt x="1528" y="281"/>
                          </a:lnTo>
                          <a:close/>
                        </a:path>
                      </a:pathLst>
                    </a:custGeom>
                    <a:solidFill>
                      <a:sysClr val="window" lastClr="FFFFFF">
                        <a:lumMod val="65000"/>
                      </a:sysClr>
                    </a:solidFill>
                    <a:ln w="9525">
                      <a:noFill/>
                      <a:round/>
                    </a:ln>
                  </p:spPr>
                  <p:txBody>
                    <a:bodyPr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135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p:txBody>
                </p:sp>
                <p:sp>
                  <p:nvSpPr>
                    <p:cNvPr id="63" name="Freeform: Shape 5">
                      <a:extLst>
                        <a:ext uri="{FF2B5EF4-FFF2-40B4-BE49-F238E27FC236}">
                          <a16:creationId xmlns:a16="http://schemas.microsoft.com/office/drawing/2014/main" id="{9263DD13-8125-3440-A203-B7D616DA9038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505325" y="3442917"/>
                      <a:ext cx="2141806" cy="782041"/>
                    </a:xfrm>
                    <a:custGeom>
                      <a:avLst/>
                      <a:gdLst/>
                      <a:ahLst/>
                      <a:cxnLst>
                        <a:cxn ang="0">
                          <a:pos x="758" y="555"/>
                        </a:cxn>
                        <a:cxn ang="0">
                          <a:pos x="0" y="280"/>
                        </a:cxn>
                        <a:cxn ang="0">
                          <a:pos x="761" y="0"/>
                        </a:cxn>
                        <a:cxn ang="0">
                          <a:pos x="1520" y="277"/>
                        </a:cxn>
                        <a:cxn ang="0">
                          <a:pos x="758" y="555"/>
                        </a:cxn>
                      </a:cxnLst>
                      <a:rect l="0" t="0" r="r" b="b"/>
                      <a:pathLst>
                        <a:path w="1520" h="555">
                          <a:moveTo>
                            <a:pt x="758" y="555"/>
                          </a:moveTo>
                          <a:lnTo>
                            <a:pt x="0" y="280"/>
                          </a:lnTo>
                          <a:lnTo>
                            <a:pt x="761" y="0"/>
                          </a:lnTo>
                          <a:lnTo>
                            <a:pt x="1520" y="277"/>
                          </a:lnTo>
                          <a:lnTo>
                            <a:pt x="758" y="555"/>
                          </a:lnTo>
                          <a:close/>
                        </a:path>
                      </a:pathLst>
                    </a:custGeom>
                    <a:solidFill>
                      <a:srgbClr val="A5A5A5"/>
                    </a:solidFill>
                    <a:ln w="9525">
                      <a:noFill/>
                      <a:round/>
                    </a:ln>
                  </p:spPr>
                  <p:txBody>
                    <a:bodyPr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135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p:txBody>
                </p:sp>
                <p:sp>
                  <p:nvSpPr>
                    <p:cNvPr id="64" name="Freeform: Shape 6">
                      <a:extLst>
                        <a:ext uri="{FF2B5EF4-FFF2-40B4-BE49-F238E27FC236}">
                          <a16:creationId xmlns:a16="http://schemas.microsoft.com/office/drawing/2014/main" id="{5DAB8F08-5AD8-5542-9A08-4AE0C541D9FC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4577636" y="3051192"/>
                      <a:ext cx="2141806" cy="782041"/>
                    </a:xfrm>
                    <a:custGeom>
                      <a:avLst/>
                      <a:gdLst/>
                      <a:ahLst/>
                      <a:cxnLst>
                        <a:cxn ang="0">
                          <a:pos x="762" y="555"/>
                        </a:cxn>
                        <a:cxn ang="0">
                          <a:pos x="759" y="555"/>
                        </a:cxn>
                        <a:cxn ang="0">
                          <a:pos x="0" y="278"/>
                        </a:cxn>
                        <a:cxn ang="0">
                          <a:pos x="762" y="0"/>
                        </a:cxn>
                        <a:cxn ang="0">
                          <a:pos x="1520" y="278"/>
                        </a:cxn>
                        <a:cxn ang="0">
                          <a:pos x="762" y="555"/>
                        </a:cxn>
                      </a:cxnLst>
                      <a:rect l="0" t="0" r="r" b="b"/>
                      <a:pathLst>
                        <a:path w="1520" h="555">
                          <a:moveTo>
                            <a:pt x="762" y="555"/>
                          </a:moveTo>
                          <a:lnTo>
                            <a:pt x="759" y="555"/>
                          </a:lnTo>
                          <a:lnTo>
                            <a:pt x="0" y="278"/>
                          </a:lnTo>
                          <a:lnTo>
                            <a:pt x="762" y="0"/>
                          </a:lnTo>
                          <a:lnTo>
                            <a:pt x="1520" y="278"/>
                          </a:lnTo>
                          <a:lnTo>
                            <a:pt x="762" y="555"/>
                          </a:lnTo>
                          <a:close/>
                        </a:path>
                      </a:pathLst>
                    </a:custGeom>
                    <a:solidFill>
                      <a:sysClr val="window" lastClr="FFFFFF">
                        <a:lumMod val="65000"/>
                      </a:sysClr>
                    </a:solidFill>
                    <a:ln w="9525">
                      <a:noFill/>
                      <a:round/>
                    </a:ln>
                  </p:spPr>
                  <p:txBody>
                    <a:bodyPr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135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p:txBody>
                </p:sp>
              </p:grpSp>
              <p:grpSp>
                <p:nvGrpSpPr>
                  <p:cNvPr id="58" name="Group 8">
                    <a:extLst>
                      <a:ext uri="{FF2B5EF4-FFF2-40B4-BE49-F238E27FC236}">
                        <a16:creationId xmlns:a16="http://schemas.microsoft.com/office/drawing/2014/main" id="{2CDAF782-CA19-FE45-ABBA-FC56CDB17FB3}"/>
                      </a:ext>
                    </a:extLst>
                  </p:cNvPr>
                  <p:cNvGrpSpPr/>
                  <p:nvPr/>
                </p:nvGrpSpPr>
                <p:grpSpPr>
                  <a:xfrm>
                    <a:off x="3958447" y="2661290"/>
                    <a:ext cx="1283677" cy="1131496"/>
                    <a:chOff x="3880757" y="2316629"/>
                    <a:chExt cx="1446215" cy="1274765"/>
                  </a:xfrm>
                </p:grpSpPr>
                <p:sp>
                  <p:nvSpPr>
                    <p:cNvPr id="59" name="Freeform: Shape 9">
                      <a:extLst>
                        <a:ext uri="{FF2B5EF4-FFF2-40B4-BE49-F238E27FC236}">
                          <a16:creationId xmlns:a16="http://schemas.microsoft.com/office/drawing/2014/main" id="{7708DD80-D507-E847-8EB0-56DB88D0E783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880757" y="2316629"/>
                      <a:ext cx="1443038" cy="51752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59"/>
                        </a:cxn>
                        <a:cxn ang="0">
                          <a:pos x="464" y="0"/>
                        </a:cxn>
                        <a:cxn ang="0">
                          <a:pos x="909" y="159"/>
                        </a:cxn>
                        <a:cxn ang="0">
                          <a:pos x="464" y="326"/>
                        </a:cxn>
                        <a:cxn ang="0">
                          <a:pos x="0" y="159"/>
                        </a:cxn>
                      </a:cxnLst>
                      <a:rect l="0" t="0" r="r" b="b"/>
                      <a:pathLst>
                        <a:path w="909" h="326">
                          <a:moveTo>
                            <a:pt x="0" y="159"/>
                          </a:moveTo>
                          <a:lnTo>
                            <a:pt x="464" y="0"/>
                          </a:lnTo>
                          <a:lnTo>
                            <a:pt x="909" y="159"/>
                          </a:lnTo>
                          <a:lnTo>
                            <a:pt x="464" y="326"/>
                          </a:lnTo>
                          <a:lnTo>
                            <a:pt x="0" y="159"/>
                          </a:lnTo>
                          <a:close/>
                        </a:path>
                      </a:pathLst>
                    </a:custGeom>
                    <a:solidFill>
                      <a:srgbClr val="70AD47">
                        <a:lumMod val="60000"/>
                        <a:lumOff val="40000"/>
                      </a:srgbClr>
                    </a:solidFill>
                    <a:ln w="9525">
                      <a:noFill/>
                      <a:round/>
                    </a:ln>
                  </p:spPr>
                  <p:txBody>
                    <a:bodyPr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135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p:txBody>
                </p:sp>
                <p:sp>
                  <p:nvSpPr>
                    <p:cNvPr id="60" name="Freeform: Shape 10">
                      <a:extLst>
                        <a:ext uri="{FF2B5EF4-FFF2-40B4-BE49-F238E27FC236}">
                          <a16:creationId xmlns:a16="http://schemas.microsoft.com/office/drawing/2014/main" id="{B028E76B-EFD8-8C4D-BC31-FFDF31A62133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880757" y="2569044"/>
                      <a:ext cx="736599" cy="102235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79"/>
                        </a:cxn>
                        <a:cxn ang="0">
                          <a:pos x="0" y="0"/>
                        </a:cxn>
                        <a:cxn ang="0">
                          <a:pos x="464" y="167"/>
                        </a:cxn>
                        <a:cxn ang="0">
                          <a:pos x="464" y="644"/>
                        </a:cxn>
                        <a:cxn ang="0">
                          <a:pos x="0" y="479"/>
                        </a:cxn>
                      </a:cxnLst>
                      <a:rect l="0" t="0" r="r" b="b"/>
                      <a:pathLst>
                        <a:path w="464" h="644">
                          <a:moveTo>
                            <a:pt x="0" y="479"/>
                          </a:moveTo>
                          <a:lnTo>
                            <a:pt x="0" y="0"/>
                          </a:lnTo>
                          <a:lnTo>
                            <a:pt x="464" y="167"/>
                          </a:lnTo>
                          <a:lnTo>
                            <a:pt x="464" y="644"/>
                          </a:lnTo>
                          <a:lnTo>
                            <a:pt x="0" y="479"/>
                          </a:lnTo>
                          <a:close/>
                        </a:path>
                      </a:pathLst>
                    </a:custGeom>
                    <a:solidFill>
                      <a:sysClr val="window" lastClr="FFFFFF">
                        <a:lumMod val="50000"/>
                      </a:sysClr>
                    </a:solidFill>
                    <a:ln w="9525">
                      <a:noFill/>
                      <a:round/>
                    </a:ln>
                  </p:spPr>
                  <p:txBody>
                    <a:bodyPr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135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p:txBody>
                </p:sp>
                <p:sp>
                  <p:nvSpPr>
                    <p:cNvPr id="61" name="Freeform: Shape 11">
                      <a:extLst>
                        <a:ext uri="{FF2B5EF4-FFF2-40B4-BE49-F238E27FC236}">
                          <a16:creationId xmlns:a16="http://schemas.microsoft.com/office/drawing/2014/main" id="{5D4AA4A3-77EE-BC47-BF53-0EAE909CC453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4617359" y="2569043"/>
                      <a:ext cx="709613" cy="1022350"/>
                    </a:xfrm>
                    <a:custGeom>
                      <a:avLst/>
                      <a:gdLst/>
                      <a:ahLst/>
                      <a:cxnLst>
                        <a:cxn ang="0">
                          <a:pos x="447" y="482"/>
                        </a:cxn>
                        <a:cxn ang="0">
                          <a:pos x="445" y="482"/>
                        </a:cxn>
                        <a:cxn ang="0">
                          <a:pos x="0" y="644"/>
                        </a:cxn>
                        <a:cxn ang="0">
                          <a:pos x="0" y="167"/>
                        </a:cxn>
                        <a:cxn ang="0">
                          <a:pos x="445" y="0"/>
                        </a:cxn>
                        <a:cxn ang="0">
                          <a:pos x="447" y="482"/>
                        </a:cxn>
                      </a:cxnLst>
                      <a:rect l="0" t="0" r="r" b="b"/>
                      <a:pathLst>
                        <a:path w="447" h="644">
                          <a:moveTo>
                            <a:pt x="447" y="482"/>
                          </a:moveTo>
                          <a:lnTo>
                            <a:pt x="445" y="482"/>
                          </a:lnTo>
                          <a:lnTo>
                            <a:pt x="0" y="644"/>
                          </a:lnTo>
                          <a:lnTo>
                            <a:pt x="0" y="167"/>
                          </a:lnTo>
                          <a:lnTo>
                            <a:pt x="445" y="0"/>
                          </a:lnTo>
                          <a:lnTo>
                            <a:pt x="447" y="482"/>
                          </a:lnTo>
                          <a:close/>
                        </a:path>
                      </a:pathLst>
                    </a:custGeom>
                    <a:solidFill>
                      <a:sysClr val="window" lastClr="FFFFFF">
                        <a:lumMod val="50000"/>
                      </a:sysClr>
                    </a:solidFill>
                    <a:ln w="9525">
                      <a:noFill/>
                      <a:round/>
                    </a:ln>
                  </p:spPr>
                  <p:txBody>
                    <a:bodyPr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135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p:txBody>
                </p:sp>
              </p:grpSp>
            </p:grpSp>
            <p:grpSp>
              <p:nvGrpSpPr>
                <p:cNvPr id="48" name="组合 5">
                  <a:extLst>
                    <a:ext uri="{FF2B5EF4-FFF2-40B4-BE49-F238E27FC236}">
                      <a16:creationId xmlns:a16="http://schemas.microsoft.com/office/drawing/2014/main" id="{C7EC4E4B-FCBB-3647-9AD6-F4E4BC2DE522}"/>
                    </a:ext>
                  </a:extLst>
                </p:cNvPr>
                <p:cNvGrpSpPr/>
                <p:nvPr/>
              </p:nvGrpSpPr>
              <p:grpSpPr>
                <a:xfrm>
                  <a:off x="2399189" y="1136181"/>
                  <a:ext cx="4320253" cy="2306736"/>
                  <a:chOff x="2399189" y="1136181"/>
                  <a:chExt cx="4320253" cy="2306736"/>
                </a:xfrm>
              </p:grpSpPr>
              <p:sp>
                <p:nvSpPr>
                  <p:cNvPr id="49" name="Freeform: Shape 13">
                    <a:extLst>
                      <a:ext uri="{FF2B5EF4-FFF2-40B4-BE49-F238E27FC236}">
                        <a16:creationId xmlns:a16="http://schemas.microsoft.com/office/drawing/2014/main" id="{3A8148E4-7439-A944-9E09-753EBBF7AC8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651357" y="1921108"/>
                    <a:ext cx="1068085" cy="1521809"/>
                  </a:xfrm>
                  <a:custGeom>
                    <a:avLst/>
                    <a:gdLst/>
                    <a:ahLst/>
                    <a:cxnLst>
                      <a:cxn ang="0">
                        <a:pos x="758" y="272"/>
                      </a:cxn>
                      <a:cxn ang="0">
                        <a:pos x="758" y="1080"/>
                      </a:cxn>
                      <a:cxn ang="0">
                        <a:pos x="0" y="802"/>
                      </a:cxn>
                      <a:cxn ang="0">
                        <a:pos x="0" y="0"/>
                      </a:cxn>
                      <a:cxn ang="0">
                        <a:pos x="758" y="272"/>
                      </a:cxn>
                    </a:cxnLst>
                    <a:rect l="0" t="0" r="r" b="b"/>
                    <a:pathLst>
                      <a:path w="758" h="1080">
                        <a:moveTo>
                          <a:pt x="758" y="272"/>
                        </a:moveTo>
                        <a:lnTo>
                          <a:pt x="758" y="1080"/>
                        </a:lnTo>
                        <a:lnTo>
                          <a:pt x="0" y="802"/>
                        </a:lnTo>
                        <a:lnTo>
                          <a:pt x="0" y="0"/>
                        </a:lnTo>
                        <a:lnTo>
                          <a:pt x="758" y="272"/>
                        </a:lnTo>
                        <a:close/>
                      </a:path>
                    </a:pathLst>
                  </a:custGeom>
                  <a:solidFill>
                    <a:srgbClr val="FFC000">
                      <a:lumMod val="75000"/>
                    </a:srgbClr>
                  </a:solidFill>
                  <a:ln w="9525">
                    <a:noFill/>
                    <a:round/>
                  </a:ln>
                </p:spPr>
                <p:txBody>
                  <a:bodyPr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135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Microsoft YaHei" panose="020B0503020204020204" pitchFamily="34" charset="-122"/>
                      <a:ea typeface="Microsoft YaHei" panose="020B0503020204020204" pitchFamily="34" charset="-122"/>
                    </a:endParaRPr>
                  </a:p>
                </p:txBody>
              </p:sp>
              <p:grpSp>
                <p:nvGrpSpPr>
                  <p:cNvPr id="50" name="Group 24">
                    <a:extLst>
                      <a:ext uri="{FF2B5EF4-FFF2-40B4-BE49-F238E27FC236}">
                        <a16:creationId xmlns:a16="http://schemas.microsoft.com/office/drawing/2014/main" id="{BA8B0310-52DE-BE43-A27D-559F634792E8}"/>
                      </a:ext>
                    </a:extLst>
                  </p:cNvPr>
                  <p:cNvGrpSpPr/>
                  <p:nvPr/>
                </p:nvGrpSpPr>
                <p:grpSpPr>
                  <a:xfrm>
                    <a:off x="2399189" y="1148765"/>
                    <a:ext cx="785998" cy="785992"/>
                    <a:chOff x="762701" y="1457212"/>
                    <a:chExt cx="877416" cy="877416"/>
                  </a:xfrm>
                  <a:effectLst/>
                </p:grpSpPr>
                <p:sp>
                  <p:nvSpPr>
                    <p:cNvPr id="55" name="Teardrop 25">
                      <a:extLst>
                        <a:ext uri="{FF2B5EF4-FFF2-40B4-BE49-F238E27FC236}">
                          <a16:creationId xmlns:a16="http://schemas.microsoft.com/office/drawing/2014/main" id="{58ACB20E-FEB8-5D46-8178-ACB3165C4AB4}"/>
                        </a:ext>
                      </a:extLst>
                    </p:cNvPr>
                    <p:cNvSpPr/>
                    <p:nvPr/>
                  </p:nvSpPr>
                  <p:spPr>
                    <a:xfrm rot="8100000">
                      <a:off x="762701" y="1457212"/>
                      <a:ext cx="877416" cy="877416"/>
                    </a:xfrm>
                    <a:prstGeom prst="teardrop">
                      <a:avLst/>
                    </a:prstGeom>
                    <a:solidFill>
                      <a:srgbClr val="5B9BD5"/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135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p:txBody>
                </p:sp>
                <p:sp>
                  <p:nvSpPr>
                    <p:cNvPr id="56" name="Oval 26">
                      <a:extLst>
                        <a:ext uri="{FF2B5EF4-FFF2-40B4-BE49-F238E27FC236}">
                          <a16:creationId xmlns:a16="http://schemas.microsoft.com/office/drawing/2014/main" id="{181BD41D-8843-5D46-B8A8-ECDA4D9AE5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6833" y="1593706"/>
                      <a:ext cx="590508" cy="608478"/>
                    </a:xfrm>
                    <a:prstGeom prst="ellipse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wrap="none" lIns="0" tIns="0" rIns="0" bIns="0" anchor="ctr">
                      <a:norm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Users </a:t>
                      </a:r>
                    </a:p>
                  </p:txBody>
                </p:sp>
              </p:grpSp>
              <p:grpSp>
                <p:nvGrpSpPr>
                  <p:cNvPr id="51" name="Group 27">
                    <a:extLst>
                      <a:ext uri="{FF2B5EF4-FFF2-40B4-BE49-F238E27FC236}">
                        <a16:creationId xmlns:a16="http://schemas.microsoft.com/office/drawing/2014/main" id="{21B6B793-A43B-7B4A-A0A7-9B64D0E9F343}"/>
                      </a:ext>
                    </a:extLst>
                  </p:cNvPr>
                  <p:cNvGrpSpPr/>
                  <p:nvPr/>
                </p:nvGrpSpPr>
                <p:grpSpPr>
                  <a:xfrm>
                    <a:off x="5915734" y="1136181"/>
                    <a:ext cx="785998" cy="785992"/>
                    <a:chOff x="762707" y="1443164"/>
                    <a:chExt cx="877416" cy="877416"/>
                  </a:xfrm>
                  <a:effectLst/>
                </p:grpSpPr>
                <p:sp>
                  <p:nvSpPr>
                    <p:cNvPr id="53" name="Teardrop 28">
                      <a:extLst>
                        <a:ext uri="{FF2B5EF4-FFF2-40B4-BE49-F238E27FC236}">
                          <a16:creationId xmlns:a16="http://schemas.microsoft.com/office/drawing/2014/main" id="{3D0E8EDA-4A06-1047-9D6C-ED58F3A7A2BB}"/>
                        </a:ext>
                      </a:extLst>
                    </p:cNvPr>
                    <p:cNvSpPr/>
                    <p:nvPr/>
                  </p:nvSpPr>
                  <p:spPr>
                    <a:xfrm rot="8100000">
                      <a:off x="762707" y="1443164"/>
                      <a:ext cx="877416" cy="877416"/>
                    </a:xfrm>
                    <a:prstGeom prst="teardrop">
                      <a:avLst/>
                    </a:prstGeom>
                    <a:solidFill>
                      <a:srgbClr val="FFC000"/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135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p:txBody>
                </p:sp>
                <p:sp>
                  <p:nvSpPr>
                    <p:cNvPr id="54" name="Oval 29">
                      <a:extLst>
                        <a:ext uri="{FF2B5EF4-FFF2-40B4-BE49-F238E27FC236}">
                          <a16:creationId xmlns:a16="http://schemas.microsoft.com/office/drawing/2014/main" id="{FAB0F414-07D4-AD46-9879-5D79798200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7180" y="1579660"/>
                      <a:ext cx="608478" cy="608478"/>
                    </a:xfrm>
                    <a:prstGeom prst="ellipse">
                      <a:avLst/>
                    </a:prstGeom>
                    <a:solidFill>
                      <a:sysClr val="window" lastClr="FFFFFF"/>
                    </a:soli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wrap="none" lIns="0" tIns="0" rIns="0" bIns="0" anchor="ctr">
                      <a:norm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Manager</a:t>
                      </a:r>
                    </a:p>
                  </p:txBody>
                </p:sp>
              </p:grpSp>
              <p:sp>
                <p:nvSpPr>
                  <p:cNvPr id="52" name="Freeform: Shape 34">
                    <a:extLst>
                      <a:ext uri="{FF2B5EF4-FFF2-40B4-BE49-F238E27FC236}">
                        <a16:creationId xmlns:a16="http://schemas.microsoft.com/office/drawing/2014/main" id="{9775FF0D-817D-F644-9FA5-EF87426E401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424558" y="1916881"/>
                    <a:ext cx="1072312" cy="1526036"/>
                  </a:xfrm>
                  <a:custGeom>
                    <a:avLst/>
                    <a:gdLst/>
                    <a:ahLst/>
                    <a:cxnLst>
                      <a:cxn ang="0">
                        <a:pos x="0" y="1083"/>
                      </a:cxn>
                      <a:cxn ang="0">
                        <a:pos x="0" y="1083"/>
                      </a:cxn>
                      <a:cxn ang="0">
                        <a:pos x="0" y="278"/>
                      </a:cxn>
                      <a:cxn ang="0">
                        <a:pos x="761" y="0"/>
                      </a:cxn>
                      <a:cxn ang="0">
                        <a:pos x="761" y="802"/>
                      </a:cxn>
                      <a:cxn ang="0">
                        <a:pos x="0" y="1083"/>
                      </a:cxn>
                    </a:cxnLst>
                    <a:rect l="0" t="0" r="r" b="b"/>
                    <a:pathLst>
                      <a:path w="761" h="1083">
                        <a:moveTo>
                          <a:pt x="0" y="1083"/>
                        </a:moveTo>
                        <a:lnTo>
                          <a:pt x="0" y="1083"/>
                        </a:lnTo>
                        <a:lnTo>
                          <a:pt x="0" y="278"/>
                        </a:lnTo>
                        <a:lnTo>
                          <a:pt x="761" y="0"/>
                        </a:lnTo>
                        <a:lnTo>
                          <a:pt x="761" y="802"/>
                        </a:lnTo>
                        <a:lnTo>
                          <a:pt x="0" y="1083"/>
                        </a:lnTo>
                        <a:close/>
                      </a:path>
                    </a:pathLst>
                  </a:custGeom>
                  <a:solidFill>
                    <a:srgbClr val="5B9BD5">
                      <a:lumMod val="75000"/>
                    </a:srgbClr>
                  </a:solidFill>
                  <a:ln w="9525">
                    <a:noFill/>
                    <a:round/>
                  </a:ln>
                </p:spPr>
                <p:txBody>
                  <a:bodyPr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135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Microsoft YaHei" panose="020B0503020204020204" pitchFamily="34" charset="-122"/>
                      <a:ea typeface="Microsoft YaHei" panose="020B0503020204020204" pitchFamily="34" charset="-122"/>
                    </a:endParaRPr>
                  </a:p>
                </p:txBody>
              </p:sp>
            </p:grpSp>
          </p:grpSp>
          <p:sp>
            <p:nvSpPr>
              <p:cNvPr id="42" name="Teardrop 31">
                <a:extLst>
                  <a:ext uri="{FF2B5EF4-FFF2-40B4-BE49-F238E27FC236}">
                    <a16:creationId xmlns:a16="http://schemas.microsoft.com/office/drawing/2014/main" id="{AC4272D8-127A-3349-8FCF-01B33D247DC8}"/>
                  </a:ext>
                </a:extLst>
              </p:cNvPr>
              <p:cNvSpPr/>
              <p:nvPr/>
            </p:nvSpPr>
            <p:spPr>
              <a:xfrm rot="8100000">
                <a:off x="5739676" y="2527586"/>
                <a:ext cx="836527" cy="945164"/>
              </a:xfrm>
              <a:prstGeom prst="teardrop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134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43" name="Oval 32">
                <a:extLst>
                  <a:ext uri="{FF2B5EF4-FFF2-40B4-BE49-F238E27FC236}">
                    <a16:creationId xmlns:a16="http://schemas.microsoft.com/office/drawing/2014/main" id="{B5D6D788-B287-7B49-816C-2392BE5B91B7}"/>
                  </a:ext>
                </a:extLst>
              </p:cNvPr>
              <p:cNvSpPr/>
              <p:nvPr/>
            </p:nvSpPr>
            <p:spPr>
              <a:xfrm>
                <a:off x="5869245" y="2657492"/>
                <a:ext cx="554112" cy="645947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none" lIns="0" tIns="0" rIns="0" bIns="0" anchor="ctr">
                <a:norm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  <a:cs typeface="+mn-cs"/>
                  </a:rPr>
                  <a:t>Operator</a:t>
                </a:r>
              </a:p>
            </p:txBody>
          </p:sp>
          <p:sp>
            <p:nvSpPr>
              <p:cNvPr id="44" name="文本框 1">
                <a:extLst>
                  <a:ext uri="{FF2B5EF4-FFF2-40B4-BE49-F238E27FC236}">
                    <a16:creationId xmlns:a16="http://schemas.microsoft.com/office/drawing/2014/main" id="{83EFD706-6DA3-2A49-B271-ADB4697F19E0}"/>
                  </a:ext>
                </a:extLst>
              </p:cNvPr>
              <p:cNvSpPr txBox="1"/>
              <p:nvPr/>
            </p:nvSpPr>
            <p:spPr>
              <a:xfrm>
                <a:off x="1974166" y="2541289"/>
                <a:ext cx="1984985" cy="10851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TW"/>
                </a:defPPr>
                <a:lvl1pPr>
                  <a:lnSpc>
                    <a:spcPct val="150000"/>
                  </a:lnSpc>
                  <a:defRPr kumimoji="1" sz="1600" b="1">
                    <a:latin typeface="+mj-ea"/>
                  </a:defRPr>
                </a:lvl1pPr>
              </a:lstStyle>
              <a:p>
                <a:pPr marL="0" marR="0" lvl="0" indent="0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CN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Provides cloud tenants with cloud service</a:t>
                </a:r>
                <a:r>
                  <a:rPr kumimoji="1" lang="zh-CN" alt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‘</a:t>
                </a:r>
                <a:r>
                  <a:rPr kumimoji="1" lang="en-US" altLang="zh-CN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s creation and operation usage and lifecycle management.</a:t>
                </a:r>
                <a:endParaRPr kumimoji="1" lang="zh-CN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5" name="文本框 34">
                <a:extLst>
                  <a:ext uri="{FF2B5EF4-FFF2-40B4-BE49-F238E27FC236}">
                    <a16:creationId xmlns:a16="http://schemas.microsoft.com/office/drawing/2014/main" id="{995E5E38-F7E9-F740-AD73-C86094D38C0E}"/>
                  </a:ext>
                </a:extLst>
              </p:cNvPr>
              <p:cNvSpPr txBox="1"/>
              <p:nvPr/>
            </p:nvSpPr>
            <p:spPr>
              <a:xfrm>
                <a:off x="5315714" y="850097"/>
                <a:ext cx="2147752" cy="10851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CN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Provides operators with cloud resource allocation management, calculation and billing, message notification, etc.</a:t>
                </a:r>
                <a:endParaRPr kumimoji="1" lang="zh-CN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6" name="文本框 35">
                <a:extLst>
                  <a:ext uri="{FF2B5EF4-FFF2-40B4-BE49-F238E27FC236}">
                    <a16:creationId xmlns:a16="http://schemas.microsoft.com/office/drawing/2014/main" id="{92298D46-35AE-834A-95D5-6C025D9212EE}"/>
                  </a:ext>
                </a:extLst>
              </p:cNvPr>
              <p:cNvSpPr txBox="1"/>
              <p:nvPr/>
            </p:nvSpPr>
            <p:spPr>
              <a:xfrm>
                <a:off x="8219516" y="1872818"/>
                <a:ext cx="1802261" cy="13509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TW"/>
                </a:defPPr>
                <a:lvl1pPr>
                  <a:lnSpc>
                    <a:spcPct val="150000"/>
                  </a:lnSpc>
                  <a:defRPr kumimoji="1" sz="1600" b="1">
                    <a:latin typeface="+mj-ea"/>
                  </a:defRPr>
                </a:lvl1pPr>
              </a:lstStyle>
              <a:p>
                <a:pPr marL="0" marR="0" lvl="0" indent="0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CN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Provides </a:t>
                </a:r>
                <a:r>
                  <a:rPr kumimoji="1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Maintenance </a:t>
                </a:r>
                <a:r>
                  <a:rPr kumimoji="1" lang="en-US" altLang="zh-CN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personnel with system monitoring, alarms, problem processing, availability guarantee tools, etc.</a:t>
                </a:r>
                <a:endParaRPr kumimoji="1" lang="zh-CN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sp>
          <p:nvSpPr>
            <p:cNvPr id="38" name="文本框 36">
              <a:extLst>
                <a:ext uri="{FF2B5EF4-FFF2-40B4-BE49-F238E27FC236}">
                  <a16:creationId xmlns:a16="http://schemas.microsoft.com/office/drawing/2014/main" id="{6A85CE66-E0F1-C041-AC03-8C6CC5EA95A4}"/>
                </a:ext>
              </a:extLst>
            </p:cNvPr>
            <p:cNvSpPr txBox="1"/>
            <p:nvPr/>
          </p:nvSpPr>
          <p:spPr>
            <a:xfrm>
              <a:off x="5690803" y="4016287"/>
              <a:ext cx="1010864" cy="531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Operation Support Platform</a:t>
              </a:r>
            </a:p>
          </p:txBody>
        </p:sp>
        <p:sp>
          <p:nvSpPr>
            <p:cNvPr id="39" name="文本框 37">
              <a:extLst>
                <a:ext uri="{FF2B5EF4-FFF2-40B4-BE49-F238E27FC236}">
                  <a16:creationId xmlns:a16="http://schemas.microsoft.com/office/drawing/2014/main" id="{1CC2E70A-5373-E34B-B31C-47F4F2955A21}"/>
                </a:ext>
              </a:extLst>
            </p:cNvPr>
            <p:cNvSpPr txBox="1"/>
            <p:nvPr/>
          </p:nvSpPr>
          <p:spPr>
            <a:xfrm rot="20376585">
              <a:off x="4182520" y="3267754"/>
              <a:ext cx="801695" cy="3367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Web Portal for</a:t>
              </a:r>
            </a:p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Tenant Users</a:t>
              </a:r>
              <a:endParaRPr kumimoji="1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0" name="文本框 38">
              <a:extLst>
                <a:ext uri="{FF2B5EF4-FFF2-40B4-BE49-F238E27FC236}">
                  <a16:creationId xmlns:a16="http://schemas.microsoft.com/office/drawing/2014/main" id="{E6FBE7F0-0744-5F41-B240-57E7243D7F72}"/>
                </a:ext>
              </a:extLst>
            </p:cNvPr>
            <p:cNvSpPr txBox="1"/>
            <p:nvPr/>
          </p:nvSpPr>
          <p:spPr>
            <a:xfrm rot="1132449">
              <a:off x="7234752" y="3230467"/>
              <a:ext cx="812222" cy="3721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Management</a:t>
              </a: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Platform</a:t>
              </a:r>
              <a:endParaRPr kumimoji="1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B3BC3F4A-9F9D-6943-AA71-8484345C8F28}"/>
              </a:ext>
            </a:extLst>
          </p:cNvPr>
          <p:cNvSpPr/>
          <p:nvPr/>
        </p:nvSpPr>
        <p:spPr>
          <a:xfrm>
            <a:off x="5014453" y="1451728"/>
            <a:ext cx="10332413" cy="7852959"/>
          </a:xfrm>
          <a:prstGeom prst="roundRect">
            <a:avLst/>
          </a:prstGeom>
          <a:noFill/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文本框 37">
            <a:extLst>
              <a:ext uri="{FF2B5EF4-FFF2-40B4-BE49-F238E27FC236}">
                <a16:creationId xmlns:a16="http://schemas.microsoft.com/office/drawing/2014/main" id="{09C86EA3-D66A-B24F-8479-0532351D2238}"/>
              </a:ext>
            </a:extLst>
          </p:cNvPr>
          <p:cNvSpPr txBox="1"/>
          <p:nvPr/>
        </p:nvSpPr>
        <p:spPr>
          <a:xfrm rot="20376585">
            <a:off x="10606714" y="7564374"/>
            <a:ext cx="170912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Web Portal for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Manager</a:t>
            </a:r>
            <a:endParaRPr kumimoji="1" lang="zh-CN" altLang="en-US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70912463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>
            <a:extLst>
              <a:ext uri="{FF2B5EF4-FFF2-40B4-BE49-F238E27FC236}">
                <a16:creationId xmlns:a16="http://schemas.microsoft.com/office/drawing/2014/main" id="{D1B52C29-B5F8-C949-8FA6-D41EE526E384}"/>
              </a:ext>
            </a:extLst>
          </p:cNvPr>
          <p:cNvSpPr txBox="1"/>
          <p:nvPr/>
        </p:nvSpPr>
        <p:spPr>
          <a:xfrm>
            <a:off x="701609" y="555007"/>
            <a:ext cx="93965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966"/>
            <a:r>
              <a:rPr lang="en-US" altLang="zh-CN" sz="3200" b="1" dirty="0">
                <a:latin typeface="TencentSans W7" panose="020C04030202040F0204" pitchFamily="34" charset="-122"/>
                <a:ea typeface="TencentSans W7" panose="020C04030202040F0204" pitchFamily="34" charset="-122"/>
                <a:cs typeface="Microsoft YaHei Light" charset="-122"/>
                <a:sym typeface="+mn-lt"/>
              </a:rPr>
              <a:t>Authentication, Authorization System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0BD7F392-9128-964A-82AD-0E4A0274A11B}"/>
              </a:ext>
            </a:extLst>
          </p:cNvPr>
          <p:cNvSpPr/>
          <p:nvPr/>
        </p:nvSpPr>
        <p:spPr>
          <a:xfrm>
            <a:off x="0" y="555007"/>
            <a:ext cx="218661" cy="584775"/>
          </a:xfrm>
          <a:prstGeom prst="rect">
            <a:avLst/>
          </a:prstGeom>
          <a:solidFill>
            <a:srgbClr val="006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2889BC-63A0-944B-80E3-E26F85B4C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455" y="1854200"/>
            <a:ext cx="18097096" cy="697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586259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>
            <a:extLst>
              <a:ext uri="{FF2B5EF4-FFF2-40B4-BE49-F238E27FC236}">
                <a16:creationId xmlns:a16="http://schemas.microsoft.com/office/drawing/2014/main" id="{D1B52C29-B5F8-C949-8FA6-D41EE526E384}"/>
              </a:ext>
            </a:extLst>
          </p:cNvPr>
          <p:cNvSpPr txBox="1"/>
          <p:nvPr/>
        </p:nvSpPr>
        <p:spPr>
          <a:xfrm>
            <a:off x="701609" y="555007"/>
            <a:ext cx="12353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966"/>
            <a:r>
              <a:rPr lang="en-US" altLang="zh-CN" sz="3200" b="1" dirty="0" err="1">
                <a:latin typeface="TencentSans W7" panose="020C04030202040F0204" pitchFamily="34" charset="-122"/>
                <a:ea typeface="TencentSans W7" panose="020C04030202040F0204" pitchFamily="34" charset="-122"/>
                <a:cs typeface="Microsoft YaHei Light" charset="-122"/>
                <a:sym typeface="+mn-lt"/>
              </a:rPr>
              <a:t>TCenter</a:t>
            </a:r>
            <a:r>
              <a:rPr lang="en-US" altLang="zh-CN" sz="3200" b="1" dirty="0">
                <a:latin typeface="TencentSans W7" panose="020C04030202040F0204" pitchFamily="34" charset="-122"/>
                <a:ea typeface="TencentSans W7" panose="020C04030202040F0204" pitchFamily="34" charset="-122"/>
                <a:cs typeface="Microsoft YaHei Light" charset="-122"/>
                <a:sym typeface="+mn-lt"/>
              </a:rPr>
              <a:t> Cloud Manager – Web Portal Screenshots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0BD7F392-9128-964A-82AD-0E4A0274A11B}"/>
              </a:ext>
            </a:extLst>
          </p:cNvPr>
          <p:cNvSpPr/>
          <p:nvPr/>
        </p:nvSpPr>
        <p:spPr>
          <a:xfrm>
            <a:off x="0" y="555007"/>
            <a:ext cx="218661" cy="584775"/>
          </a:xfrm>
          <a:prstGeom prst="rect">
            <a:avLst/>
          </a:prstGeom>
          <a:solidFill>
            <a:srgbClr val="006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C9862E-FBE1-C940-BAE4-AC31B88AB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67" y="2530376"/>
            <a:ext cx="10581536" cy="57692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E32065-33F6-EF40-B9A2-A9E82F0B52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8056" y="2798212"/>
            <a:ext cx="14142458" cy="68410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E338C8-5197-CE4A-B3E8-F929F4B18708}"/>
              </a:ext>
            </a:extLst>
          </p:cNvPr>
          <p:cNvSpPr txBox="1"/>
          <p:nvPr/>
        </p:nvSpPr>
        <p:spPr>
          <a:xfrm>
            <a:off x="701608" y="1750127"/>
            <a:ext cx="5114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encentSans W3" panose="020C04030202040F0204" pitchFamily="34" charset="-122"/>
                <a:ea typeface="TencentSans W3" panose="020C04030202040F0204" pitchFamily="34" charset="-122"/>
              </a:rPr>
              <a:t>Web portal for Tenant</a:t>
            </a:r>
            <a:endParaRPr lang="en-CN" b="1" dirty="0">
              <a:latin typeface="TencentSans W3" panose="020C04030202040F0204" pitchFamily="34" charset="-122"/>
              <a:ea typeface="TencentSans W3" panose="020C04030202040F0204" pitchFamily="34" charset="-12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D6B791-B14D-3848-B0F6-DB9D60FCB880}"/>
              </a:ext>
            </a:extLst>
          </p:cNvPr>
          <p:cNvSpPr txBox="1"/>
          <p:nvPr/>
        </p:nvSpPr>
        <p:spPr>
          <a:xfrm>
            <a:off x="11596356" y="2017963"/>
            <a:ext cx="7733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b="1" dirty="0">
                <a:latin typeface="TencentSans W3" panose="020C04030202040F0204" pitchFamily="34" charset="-122"/>
                <a:ea typeface="TencentSans W3" panose="020C04030202040F0204" pitchFamily="34" charset="-122"/>
              </a:rPr>
              <a:t>Web portal for manager</a:t>
            </a:r>
          </a:p>
        </p:txBody>
      </p:sp>
    </p:spTree>
    <p:extLst>
      <p:ext uri="{BB962C8B-B14F-4D97-AF65-F5344CB8AC3E}">
        <p14:creationId xmlns:p14="http://schemas.microsoft.com/office/powerpoint/2010/main" val="1631700569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正方形"/>
          <p:cNvSpPr/>
          <p:nvPr/>
        </p:nvSpPr>
        <p:spPr>
          <a:xfrm>
            <a:off x="1673862" y="3176845"/>
            <a:ext cx="1790468" cy="1790467"/>
          </a:xfrm>
          <a:prstGeom prst="rect">
            <a:avLst/>
          </a:prstGeom>
          <a:solidFill>
            <a:srgbClr val="FFFFFF">
              <a:alpha val="9876"/>
            </a:srgbClr>
          </a:solidFill>
          <a:ln w="12700">
            <a:miter lim="400000"/>
          </a:ln>
        </p:spPr>
        <p:txBody>
          <a:bodyPr lIns="38095" tIns="38095" rIns="38095" bIns="38095" anchor="ctr"/>
          <a:lstStyle/>
          <a:p>
            <a:pPr marL="0" marR="0" lvl="0" indent="0" algn="ctr" defTabSz="61904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91" name="正方形"/>
          <p:cNvSpPr/>
          <p:nvPr/>
        </p:nvSpPr>
        <p:spPr>
          <a:xfrm>
            <a:off x="-11882" y="3657303"/>
            <a:ext cx="2981921" cy="2981921"/>
          </a:xfrm>
          <a:prstGeom prst="rect">
            <a:avLst/>
          </a:prstGeom>
          <a:solidFill>
            <a:schemeClr val="bg1">
              <a:alpha val="89983"/>
            </a:schemeClr>
          </a:solidFill>
          <a:ln w="12700">
            <a:miter lim="400000"/>
          </a:ln>
        </p:spPr>
        <p:txBody>
          <a:bodyPr lIns="38095" tIns="38095" rIns="38095" bIns="38095" anchor="ctr"/>
          <a:lstStyle/>
          <a:p>
            <a:pPr marL="0" marR="0" lvl="0" indent="0" algn="ctr" defTabSz="61904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92" name="章节标题文本，100磅，标题字数超过12，折行处理"/>
          <p:cNvSpPr txBox="1"/>
          <p:nvPr/>
        </p:nvSpPr>
        <p:spPr>
          <a:xfrm>
            <a:off x="3959719" y="4390295"/>
            <a:ext cx="13351887" cy="1154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t">
            <a:spAutoFit/>
          </a:bodyPr>
          <a:lstStyle>
            <a:lvl1pPr algn="l" defTabSz="45720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marL="0" marR="0" lvl="0" indent="0" algn="l" defTabSz="68570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49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腾讯体 W7"/>
                <a:ea typeface="腾讯体 W7"/>
                <a:sym typeface="腾讯体 W7"/>
              </a:rPr>
              <a:t>Disaster Recovery Solution</a:t>
            </a:r>
            <a:endParaRPr kumimoji="0" sz="7499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腾讯体 W7"/>
              <a:ea typeface="腾讯体 W7"/>
              <a:sym typeface="腾讯体 W7"/>
            </a:endParaRPr>
          </a:p>
        </p:txBody>
      </p:sp>
      <p:sp>
        <p:nvSpPr>
          <p:cNvPr id="294" name="正方形"/>
          <p:cNvSpPr/>
          <p:nvPr/>
        </p:nvSpPr>
        <p:spPr>
          <a:xfrm>
            <a:off x="2674283" y="6300971"/>
            <a:ext cx="790139" cy="790139"/>
          </a:xfrm>
          <a:prstGeom prst="rect">
            <a:avLst/>
          </a:prstGeom>
          <a:solidFill>
            <a:srgbClr val="FFFFFF">
              <a:alpha val="49687"/>
            </a:srgbClr>
          </a:solidFill>
          <a:ln w="12700">
            <a:miter lim="400000"/>
          </a:ln>
        </p:spPr>
        <p:txBody>
          <a:bodyPr lIns="38095" tIns="38095" rIns="38095" bIns="38095" anchor="ctr"/>
          <a:lstStyle/>
          <a:p>
            <a:pPr marL="0" marR="0" lvl="0" indent="0" algn="ctr" defTabSz="61904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01">
            <a:extLst>
              <a:ext uri="{FF2B5EF4-FFF2-40B4-BE49-F238E27FC236}">
                <a16:creationId xmlns:a16="http://schemas.microsoft.com/office/drawing/2014/main" id="{F3BBC1C4-6443-5140-A915-EF7AF718F9AE}"/>
              </a:ext>
            </a:extLst>
          </p:cNvPr>
          <p:cNvSpPr txBox="1"/>
          <p:nvPr/>
        </p:nvSpPr>
        <p:spPr>
          <a:xfrm>
            <a:off x="212208" y="4336678"/>
            <a:ext cx="2748928" cy="1861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 algn="l" defTabSz="457200">
              <a:lnSpc>
                <a:spcPct val="80000"/>
              </a:lnSpc>
              <a:defRPr sz="20000" b="0">
                <a:solidFill>
                  <a:schemeClr val="accent1">
                    <a:hueOff val="848127"/>
                    <a:lumOff val="-2947"/>
                  </a:schemeClr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marL="0" marR="0" lvl="0" indent="0" algn="l" defTabSz="685709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999" b="0" i="0" u="none" strike="noStrike" kern="0" cap="none" spc="0" normalizeH="0" baseline="0" noProof="0" dirty="0">
                <a:ln>
                  <a:noFill/>
                </a:ln>
                <a:solidFill>
                  <a:srgbClr val="0060FF"/>
                </a:solidFill>
                <a:effectLst/>
                <a:uLnTx/>
                <a:uFillTx/>
                <a:latin typeface="腾讯体 W7"/>
                <a:ea typeface="腾讯体 W7"/>
                <a:sym typeface="腾讯体 W7"/>
              </a:rPr>
              <a:t>04</a:t>
            </a:r>
            <a:endParaRPr kumimoji="0" sz="14999" b="0" i="0" u="none" strike="noStrike" kern="0" cap="none" spc="0" normalizeH="0" baseline="0" noProof="0" dirty="0">
              <a:ln>
                <a:noFill/>
              </a:ln>
              <a:solidFill>
                <a:srgbClr val="0060FF"/>
              </a:solidFill>
              <a:effectLst/>
              <a:uLnTx/>
              <a:uFillTx/>
              <a:latin typeface="腾讯体 W7"/>
              <a:ea typeface="腾讯体 W7"/>
              <a:sym typeface="腾讯体 W7"/>
            </a:endParaRPr>
          </a:p>
        </p:txBody>
      </p:sp>
    </p:spTree>
    <p:extLst>
      <p:ext uri="{BB962C8B-B14F-4D97-AF65-F5344CB8AC3E}">
        <p14:creationId xmlns:p14="http://schemas.microsoft.com/office/powerpoint/2010/main" val="3174588254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>
            <a:extLst>
              <a:ext uri="{FF2B5EF4-FFF2-40B4-BE49-F238E27FC236}">
                <a16:creationId xmlns:a16="http://schemas.microsoft.com/office/drawing/2014/main" id="{D1B52C29-B5F8-C949-8FA6-D41EE526E384}"/>
              </a:ext>
            </a:extLst>
          </p:cNvPr>
          <p:cNvSpPr txBox="1"/>
          <p:nvPr/>
        </p:nvSpPr>
        <p:spPr>
          <a:xfrm>
            <a:off x="701609" y="555007"/>
            <a:ext cx="12353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966"/>
            <a:r>
              <a:rPr lang="en-US" altLang="zh-CN" sz="3200" b="1" dirty="0">
                <a:latin typeface="TencentSans W7" panose="020C04030202040F0204" pitchFamily="34" charset="-122"/>
                <a:ea typeface="TencentSans W7" panose="020C04030202040F0204" pitchFamily="34" charset="-122"/>
                <a:cs typeface="Microsoft YaHei Light" charset="-122"/>
                <a:sym typeface="+mn-lt"/>
              </a:rPr>
              <a:t>Architecting disaster recovery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0BD7F392-9128-964A-82AD-0E4A0274A11B}"/>
              </a:ext>
            </a:extLst>
          </p:cNvPr>
          <p:cNvSpPr/>
          <p:nvPr/>
        </p:nvSpPr>
        <p:spPr>
          <a:xfrm>
            <a:off x="0" y="555007"/>
            <a:ext cx="218661" cy="584775"/>
          </a:xfrm>
          <a:prstGeom prst="rect">
            <a:avLst/>
          </a:prstGeom>
          <a:solidFill>
            <a:srgbClr val="006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195BD8-1A76-EE4D-AB17-4E084CE35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4374" y="1569244"/>
            <a:ext cx="15739251" cy="723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32347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>
            <a:extLst>
              <a:ext uri="{FF2B5EF4-FFF2-40B4-BE49-F238E27FC236}">
                <a16:creationId xmlns:a16="http://schemas.microsoft.com/office/drawing/2014/main" id="{D1B52C29-B5F8-C949-8FA6-D41EE526E384}"/>
              </a:ext>
            </a:extLst>
          </p:cNvPr>
          <p:cNvSpPr txBox="1"/>
          <p:nvPr/>
        </p:nvSpPr>
        <p:spPr>
          <a:xfrm>
            <a:off x="701609" y="555007"/>
            <a:ext cx="12353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966"/>
            <a:r>
              <a:rPr lang="en-US" altLang="zh-CN" sz="3200" b="1" dirty="0">
                <a:latin typeface="TencentSans W7" panose="020C04030202040F0204" pitchFamily="34" charset="-122"/>
                <a:ea typeface="TencentSans W7" panose="020C04030202040F0204" pitchFamily="34" charset="-122"/>
                <a:cs typeface="Microsoft YaHei Light" charset="-122"/>
                <a:sym typeface="+mn-lt"/>
              </a:rPr>
              <a:t>Divided services for disaster recovery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0BD7F392-9128-964A-82AD-0E4A0274A11B}"/>
              </a:ext>
            </a:extLst>
          </p:cNvPr>
          <p:cNvSpPr/>
          <p:nvPr/>
        </p:nvSpPr>
        <p:spPr>
          <a:xfrm>
            <a:off x="0" y="555007"/>
            <a:ext cx="218661" cy="584775"/>
          </a:xfrm>
          <a:prstGeom prst="rect">
            <a:avLst/>
          </a:prstGeom>
          <a:solidFill>
            <a:srgbClr val="006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5" name="图片 7">
            <a:extLst>
              <a:ext uri="{FF2B5EF4-FFF2-40B4-BE49-F238E27FC236}">
                <a16:creationId xmlns:a16="http://schemas.microsoft.com/office/drawing/2014/main" id="{0BCC3A1F-F224-CD4F-9514-55BDB2130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7300" y="1613034"/>
            <a:ext cx="8908467" cy="7143482"/>
          </a:xfrm>
          <a:prstGeom prst="rect">
            <a:avLst/>
          </a:prstGeom>
        </p:spPr>
      </p:pic>
      <p:sp>
        <p:nvSpPr>
          <p:cNvPr id="6" name="矩形 1">
            <a:extLst>
              <a:ext uri="{FF2B5EF4-FFF2-40B4-BE49-F238E27FC236}">
                <a16:creationId xmlns:a16="http://schemas.microsoft.com/office/drawing/2014/main" id="{308A251A-8EC0-8749-9F32-68A030F131ED}"/>
              </a:ext>
            </a:extLst>
          </p:cNvPr>
          <p:cNvSpPr/>
          <p:nvPr/>
        </p:nvSpPr>
        <p:spPr>
          <a:xfrm>
            <a:off x="551384" y="1652955"/>
            <a:ext cx="7843316" cy="163121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142875" marR="0" lvl="0" indent="-142875" algn="l" defTabSz="228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t>The HA solution of control components depends on the design and implementation of the high availability scheme of internal 200+ components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  <a:p>
            <a:pPr marL="142875" marR="0" lvl="0" indent="-142875" algn="l" defTabSz="228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t>The services provided by these components are divided into three categories, defined as follows: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 panose="020B0503030403020204" pitchFamily="34" charset="0"/>
              <a:ea typeface="等线" panose="02010600030101010101" pitchFamily="2" charset="-122"/>
              <a:cs typeface="+mn-cs"/>
            </a:endParaRPr>
          </a:p>
        </p:txBody>
      </p:sp>
      <p:graphicFrame>
        <p:nvGraphicFramePr>
          <p:cNvPr id="7" name="表格 4">
            <a:extLst>
              <a:ext uri="{FF2B5EF4-FFF2-40B4-BE49-F238E27FC236}">
                <a16:creationId xmlns:a16="http://schemas.microsoft.com/office/drawing/2014/main" id="{DA6F6588-4E1F-F644-9BAE-3902E7CF97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5999172"/>
              </p:ext>
            </p:extLst>
          </p:nvPr>
        </p:nvGraphicFramePr>
        <p:xfrm>
          <a:off x="551384" y="3932560"/>
          <a:ext cx="8209170" cy="4545910"/>
        </p:xfrm>
        <a:graphic>
          <a:graphicData uri="http://schemas.openxmlformats.org/drawingml/2006/table">
            <a:tbl>
              <a:tblPr firstRow="1" bandRow="1"/>
              <a:tblGrid>
                <a:gridCol w="1888004">
                  <a:extLst>
                    <a:ext uri="{9D8B030D-6E8A-4147-A177-3AD203B41FA5}">
                      <a16:colId xmlns:a16="http://schemas.microsoft.com/office/drawing/2014/main" val="482379371"/>
                    </a:ext>
                  </a:extLst>
                </a:gridCol>
                <a:gridCol w="1753762">
                  <a:extLst>
                    <a:ext uri="{9D8B030D-6E8A-4147-A177-3AD203B41FA5}">
                      <a16:colId xmlns:a16="http://schemas.microsoft.com/office/drawing/2014/main" val="3649864816"/>
                    </a:ext>
                  </a:extLst>
                </a:gridCol>
                <a:gridCol w="4567404">
                  <a:extLst>
                    <a:ext uri="{9D8B030D-6E8A-4147-A177-3AD203B41FA5}">
                      <a16:colId xmlns:a16="http://schemas.microsoft.com/office/drawing/2014/main" val="2657690437"/>
                    </a:ext>
                  </a:extLst>
                </a:gridCol>
              </a:tblGrid>
              <a:tr h="834625">
                <a:tc>
                  <a:txBody>
                    <a:bodyPr/>
                    <a:lstStyle>
                      <a:lvl1pPr marL="0" marR="254000" indent="0" algn="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Helvetica Light"/>
                        </a:defRPr>
                      </a:lvl1pPr>
                      <a:lvl2pPr marL="0" marR="254000" indent="228600" algn="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Helvetica Light"/>
                        </a:defRPr>
                      </a:lvl2pPr>
                      <a:lvl3pPr marL="0" marR="254000" indent="457200" algn="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Helvetica Light"/>
                        </a:defRPr>
                      </a:lvl3pPr>
                      <a:lvl4pPr marL="0" marR="254000" indent="685800" algn="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Helvetica Light"/>
                        </a:defRPr>
                      </a:lvl4pPr>
                      <a:lvl5pPr marL="0" marR="254000" indent="914400" algn="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Helvetica Light"/>
                        </a:defRPr>
                      </a:lvl5pPr>
                      <a:lvl6pPr marL="0" marR="254000" indent="1143000" algn="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Helvetica Light"/>
                        </a:defRPr>
                      </a:lvl6pPr>
                      <a:lvl7pPr marL="0" marR="254000" indent="1371600" algn="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Helvetica Light"/>
                        </a:defRPr>
                      </a:lvl7pPr>
                      <a:lvl8pPr marL="0" marR="254000" indent="1600200" algn="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Helvetica Light"/>
                        </a:defRPr>
                      </a:lvl8pPr>
                      <a:lvl9pPr marL="0" marR="254000" indent="1828800" algn="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Helvetica Light"/>
                        </a:defRPr>
                      </a:lvl9pPr>
                    </a:lstStyle>
                    <a:p>
                      <a:r>
                        <a:rPr lang="en-US" altLang="zh-CN" sz="2300" dirty="0">
                          <a:solidFill>
                            <a:srgbClr val="FFFFFF"/>
                          </a:solidFill>
                        </a:rPr>
                        <a:t>Service</a:t>
                      </a:r>
                      <a:r>
                        <a:rPr lang="zh-CN" altLang="en-US" sz="2300" dirty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en-US" altLang="zh-CN" sz="2300" dirty="0">
                          <a:solidFill>
                            <a:srgbClr val="FFFFFF"/>
                          </a:solidFill>
                        </a:rPr>
                        <a:t>Level</a:t>
                      </a:r>
                      <a:endParaRPr lang="zh-CN" altLang="en-US" sz="2300" dirty="0">
                        <a:solidFill>
                          <a:srgbClr val="FFFFFF"/>
                        </a:solidFill>
                      </a:endParaRPr>
                    </a:p>
                  </a:txBody>
                  <a:tcPr marL="130859" marR="130859" marT="65429" marB="6542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marR="254000" indent="0" algn="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Helvetica Light"/>
                        </a:defRPr>
                      </a:lvl1pPr>
                      <a:lvl2pPr marL="0" marR="254000" indent="228600" algn="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Helvetica Light"/>
                        </a:defRPr>
                      </a:lvl2pPr>
                      <a:lvl3pPr marL="0" marR="254000" indent="457200" algn="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Helvetica Light"/>
                        </a:defRPr>
                      </a:lvl3pPr>
                      <a:lvl4pPr marL="0" marR="254000" indent="685800" algn="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Helvetica Light"/>
                        </a:defRPr>
                      </a:lvl4pPr>
                      <a:lvl5pPr marL="0" marR="254000" indent="914400" algn="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Helvetica Light"/>
                        </a:defRPr>
                      </a:lvl5pPr>
                      <a:lvl6pPr marL="0" marR="254000" indent="1143000" algn="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Helvetica Light"/>
                        </a:defRPr>
                      </a:lvl6pPr>
                      <a:lvl7pPr marL="0" marR="254000" indent="1371600" algn="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Helvetica Light"/>
                        </a:defRPr>
                      </a:lvl7pPr>
                      <a:lvl8pPr marL="0" marR="254000" indent="1600200" algn="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Helvetica Light"/>
                        </a:defRPr>
                      </a:lvl8pPr>
                      <a:lvl9pPr marL="0" marR="254000" indent="1828800" algn="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Helvetica Light"/>
                        </a:defRPr>
                      </a:lvl9pPr>
                    </a:lstStyle>
                    <a:p>
                      <a:r>
                        <a:rPr lang="en-US" altLang="zh-CN" sz="2300" dirty="0">
                          <a:solidFill>
                            <a:srgbClr val="FFFFFF"/>
                          </a:solidFill>
                        </a:rPr>
                        <a:t>Failure</a:t>
                      </a:r>
                      <a:r>
                        <a:rPr lang="zh-CN" altLang="en-US" sz="2300" dirty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en-US" altLang="zh-CN" sz="2300" dirty="0">
                          <a:solidFill>
                            <a:srgbClr val="FFFFFF"/>
                          </a:solidFill>
                        </a:rPr>
                        <a:t>Domain</a:t>
                      </a:r>
                      <a:endParaRPr lang="zh-CN" altLang="en-US" sz="2300" dirty="0">
                        <a:solidFill>
                          <a:srgbClr val="FFFFFF"/>
                        </a:solidFill>
                      </a:endParaRPr>
                    </a:p>
                  </a:txBody>
                  <a:tcPr marL="130859" marR="130859" marT="65429" marB="6542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marR="254000" indent="0" algn="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Helvetica Light"/>
                        </a:defRPr>
                      </a:lvl1pPr>
                      <a:lvl2pPr marL="0" marR="254000" indent="228600" algn="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Helvetica Light"/>
                        </a:defRPr>
                      </a:lvl2pPr>
                      <a:lvl3pPr marL="0" marR="254000" indent="457200" algn="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Helvetica Light"/>
                        </a:defRPr>
                      </a:lvl3pPr>
                      <a:lvl4pPr marL="0" marR="254000" indent="685800" algn="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Helvetica Light"/>
                        </a:defRPr>
                      </a:lvl4pPr>
                      <a:lvl5pPr marL="0" marR="254000" indent="914400" algn="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Helvetica Light"/>
                        </a:defRPr>
                      </a:lvl5pPr>
                      <a:lvl6pPr marL="0" marR="254000" indent="1143000" algn="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Helvetica Light"/>
                        </a:defRPr>
                      </a:lvl6pPr>
                      <a:lvl7pPr marL="0" marR="254000" indent="1371600" algn="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Helvetica Light"/>
                        </a:defRPr>
                      </a:lvl7pPr>
                      <a:lvl8pPr marL="0" marR="254000" indent="1600200" algn="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Helvetica Light"/>
                        </a:defRPr>
                      </a:lvl8pPr>
                      <a:lvl9pPr marL="0" marR="254000" indent="1828800" algn="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1" i="0" u="none" strike="noStrike" cap="none" spc="0" baseline="0">
                          <a:ln>
                            <a:noFill/>
                          </a:ln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Helvetica Light"/>
                        </a:defRPr>
                      </a:lvl9pPr>
                    </a:lstStyle>
                    <a:p>
                      <a:pPr algn="ctr"/>
                      <a:r>
                        <a:rPr lang="en-US" altLang="zh-CN" sz="2300" dirty="0">
                          <a:solidFill>
                            <a:srgbClr val="FFFFFF"/>
                          </a:solidFill>
                        </a:rPr>
                        <a:t>Description</a:t>
                      </a:r>
                      <a:endParaRPr lang="zh-CN" altLang="en-US" sz="2300" dirty="0">
                        <a:solidFill>
                          <a:srgbClr val="FFFFFF"/>
                        </a:solidFill>
                      </a:endParaRPr>
                    </a:p>
                  </a:txBody>
                  <a:tcPr marL="130859" marR="130859" marT="65429" marB="65429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6389477"/>
                  </a:ext>
                </a:extLst>
              </a:tr>
              <a:tr h="1538391">
                <a:tc>
                  <a:txBody>
                    <a:bodyPr/>
                    <a:lstStyle>
                      <a:lvl1pPr marL="0" marR="254000" indent="0" algn="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Light"/>
                        </a:defRPr>
                      </a:lvl1pPr>
                      <a:lvl2pPr marL="0" marR="254000" indent="228600" algn="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Light"/>
                        </a:defRPr>
                      </a:lvl2pPr>
                      <a:lvl3pPr marL="0" marR="254000" indent="457200" algn="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Light"/>
                        </a:defRPr>
                      </a:lvl3pPr>
                      <a:lvl4pPr marL="0" marR="254000" indent="685800" algn="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Light"/>
                        </a:defRPr>
                      </a:lvl4pPr>
                      <a:lvl5pPr marL="0" marR="254000" indent="914400" algn="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Light"/>
                        </a:defRPr>
                      </a:lvl5pPr>
                      <a:lvl6pPr marL="0" marR="254000" indent="1143000" algn="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Light"/>
                        </a:defRPr>
                      </a:lvl6pPr>
                      <a:lvl7pPr marL="0" marR="254000" indent="1371600" algn="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Light"/>
                        </a:defRPr>
                      </a:lvl7pPr>
                      <a:lvl8pPr marL="0" marR="254000" indent="1600200" algn="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Light"/>
                        </a:defRPr>
                      </a:lvl8pPr>
                      <a:lvl9pPr marL="0" marR="254000" indent="1828800" algn="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Light"/>
                        </a:defRPr>
                      </a:lvl9pPr>
                    </a:lstStyle>
                    <a:p>
                      <a:pPr marL="0" algn="l" defTabSz="914400" rtl="0" eaLnBrk="1" latinLnBrk="0" hangingPunct="1"/>
                      <a:r>
                        <a:rPr lang="en-US" altLang="zh-CN" sz="190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Global Services</a:t>
                      </a:r>
                      <a:endParaRPr lang="zh-CN" altLang="en-US" sz="1900" kern="1200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0859" marR="130859" marT="65429" marB="6542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254000" indent="0" algn="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Light"/>
                        </a:defRPr>
                      </a:lvl1pPr>
                      <a:lvl2pPr marL="0" marR="254000" indent="228600" algn="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Light"/>
                        </a:defRPr>
                      </a:lvl2pPr>
                      <a:lvl3pPr marL="0" marR="254000" indent="457200" algn="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Light"/>
                        </a:defRPr>
                      </a:lvl3pPr>
                      <a:lvl4pPr marL="0" marR="254000" indent="685800" algn="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Light"/>
                        </a:defRPr>
                      </a:lvl4pPr>
                      <a:lvl5pPr marL="0" marR="254000" indent="914400" algn="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Light"/>
                        </a:defRPr>
                      </a:lvl5pPr>
                      <a:lvl6pPr marL="0" marR="254000" indent="1143000" algn="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Light"/>
                        </a:defRPr>
                      </a:lvl6pPr>
                      <a:lvl7pPr marL="0" marR="254000" indent="1371600" algn="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Light"/>
                        </a:defRPr>
                      </a:lvl7pPr>
                      <a:lvl8pPr marL="0" marR="254000" indent="1600200" algn="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Light"/>
                        </a:defRPr>
                      </a:lvl8pPr>
                      <a:lvl9pPr marL="0" marR="254000" indent="1828800" algn="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Light"/>
                        </a:defRPr>
                      </a:lvl9pPr>
                    </a:lstStyle>
                    <a:p>
                      <a:pPr marL="0" algn="l" defTabSz="914400" rtl="0" eaLnBrk="1" latinLnBrk="0" hangingPunct="1"/>
                      <a:r>
                        <a:rPr lang="en-US" altLang="zh-CN" sz="190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Global</a:t>
                      </a:r>
                      <a:endParaRPr lang="zh-CN" altLang="en-US" sz="1900" kern="1200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0859" marR="130859" marT="65429" marB="6542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254000" indent="0" algn="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Light"/>
                        </a:defRPr>
                      </a:lvl1pPr>
                      <a:lvl2pPr marL="0" marR="254000" indent="228600" algn="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Light"/>
                        </a:defRPr>
                      </a:lvl2pPr>
                      <a:lvl3pPr marL="0" marR="254000" indent="457200" algn="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Light"/>
                        </a:defRPr>
                      </a:lvl3pPr>
                      <a:lvl4pPr marL="0" marR="254000" indent="685800" algn="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Light"/>
                        </a:defRPr>
                      </a:lvl4pPr>
                      <a:lvl5pPr marL="0" marR="254000" indent="914400" algn="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Light"/>
                        </a:defRPr>
                      </a:lvl5pPr>
                      <a:lvl6pPr marL="0" marR="254000" indent="1143000" algn="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Light"/>
                        </a:defRPr>
                      </a:lvl6pPr>
                      <a:lvl7pPr marL="0" marR="254000" indent="1371600" algn="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Light"/>
                        </a:defRPr>
                      </a:lvl7pPr>
                      <a:lvl8pPr marL="0" marR="254000" indent="1600200" algn="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Light"/>
                        </a:defRPr>
                      </a:lvl8pPr>
                      <a:lvl9pPr marL="0" marR="254000" indent="1828800" algn="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Light"/>
                        </a:defRPr>
                      </a:lvl9pPr>
                    </a:lstStyle>
                    <a:p>
                      <a:pPr marL="0" algn="l" defTabSz="914400" rtl="0" eaLnBrk="1" latinLnBrk="0" hangingPunct="1"/>
                      <a:r>
                        <a:rPr lang="en-US" altLang="zh-CN" sz="18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Helvetica Light"/>
                        </a:rPr>
                        <a:t>Service exceptions will affect the stability of global functions.</a:t>
                      </a:r>
                      <a:r>
                        <a:rPr lang="zh-CN" altLang="en-US" sz="18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Helvetica Light"/>
                        </a:rPr>
                        <a:t> </a:t>
                      </a:r>
                      <a:r>
                        <a:rPr lang="en-US" altLang="zh-CN" sz="18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Helvetica Light"/>
                        </a:rPr>
                        <a:t>Such as account service, CAM authentication service, cloud API service, message service, etc.</a:t>
                      </a:r>
                      <a:endParaRPr lang="en-US" altLang="zh-CN" sz="1800" kern="1200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30859" marR="130859" marT="65429" marB="6542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2619139"/>
                  </a:ext>
                </a:extLst>
              </a:tr>
              <a:tr h="1256885">
                <a:tc>
                  <a:txBody>
                    <a:bodyPr/>
                    <a:lstStyle>
                      <a:lvl1pPr marL="0" marR="254000" indent="0" algn="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Light"/>
                        </a:defRPr>
                      </a:lvl1pPr>
                      <a:lvl2pPr marL="0" marR="254000" indent="228600" algn="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Light"/>
                        </a:defRPr>
                      </a:lvl2pPr>
                      <a:lvl3pPr marL="0" marR="254000" indent="457200" algn="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Light"/>
                        </a:defRPr>
                      </a:lvl3pPr>
                      <a:lvl4pPr marL="0" marR="254000" indent="685800" algn="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Light"/>
                        </a:defRPr>
                      </a:lvl4pPr>
                      <a:lvl5pPr marL="0" marR="254000" indent="914400" algn="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Light"/>
                        </a:defRPr>
                      </a:lvl5pPr>
                      <a:lvl6pPr marL="0" marR="254000" indent="1143000" algn="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Light"/>
                        </a:defRPr>
                      </a:lvl6pPr>
                      <a:lvl7pPr marL="0" marR="254000" indent="1371600" algn="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Light"/>
                        </a:defRPr>
                      </a:lvl7pPr>
                      <a:lvl8pPr marL="0" marR="254000" indent="1600200" algn="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Light"/>
                        </a:defRPr>
                      </a:lvl8pPr>
                      <a:lvl9pPr marL="0" marR="254000" indent="1828800" algn="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Light"/>
                        </a:defRPr>
                      </a:lvl9pPr>
                    </a:lstStyle>
                    <a:p>
                      <a:pPr marL="0" algn="l" defTabSz="914400" rtl="0" eaLnBrk="1" latinLnBrk="0" hangingPunct="1"/>
                      <a:r>
                        <a:rPr lang="en-US" altLang="zh-CN" sz="190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Regional</a:t>
                      </a:r>
                      <a:r>
                        <a:rPr lang="zh-CN" altLang="en-US" sz="190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90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Services</a:t>
                      </a:r>
                      <a:endParaRPr lang="zh-CN" altLang="en-US" sz="1900" kern="1200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0859" marR="130859" marT="65429" marB="6542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254000" indent="0" algn="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Light"/>
                        </a:defRPr>
                      </a:lvl1pPr>
                      <a:lvl2pPr marL="0" marR="254000" indent="228600" algn="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Light"/>
                        </a:defRPr>
                      </a:lvl2pPr>
                      <a:lvl3pPr marL="0" marR="254000" indent="457200" algn="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Light"/>
                        </a:defRPr>
                      </a:lvl3pPr>
                      <a:lvl4pPr marL="0" marR="254000" indent="685800" algn="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Light"/>
                        </a:defRPr>
                      </a:lvl4pPr>
                      <a:lvl5pPr marL="0" marR="254000" indent="914400" algn="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Light"/>
                        </a:defRPr>
                      </a:lvl5pPr>
                      <a:lvl6pPr marL="0" marR="254000" indent="1143000" algn="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Light"/>
                        </a:defRPr>
                      </a:lvl6pPr>
                      <a:lvl7pPr marL="0" marR="254000" indent="1371600" algn="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Light"/>
                        </a:defRPr>
                      </a:lvl7pPr>
                      <a:lvl8pPr marL="0" marR="254000" indent="1600200" algn="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Light"/>
                        </a:defRPr>
                      </a:lvl8pPr>
                      <a:lvl9pPr marL="0" marR="254000" indent="1828800" algn="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Light"/>
                        </a:defRPr>
                      </a:lvl9pPr>
                    </a:lstStyle>
                    <a:p>
                      <a:pPr marL="0" algn="l" defTabSz="914400" rtl="0" eaLnBrk="1" latinLnBrk="0" hangingPunct="1"/>
                      <a:r>
                        <a:rPr lang="en-US" altLang="zh-CN" sz="190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Region</a:t>
                      </a:r>
                      <a:endParaRPr lang="zh-CN" altLang="en-US" sz="1900" kern="1200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0859" marR="130859" marT="65429" marB="6542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254000" indent="0" algn="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Light"/>
                        </a:defRPr>
                      </a:lvl1pPr>
                      <a:lvl2pPr marL="0" marR="254000" indent="228600" algn="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Light"/>
                        </a:defRPr>
                      </a:lvl2pPr>
                      <a:lvl3pPr marL="0" marR="254000" indent="457200" algn="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Light"/>
                        </a:defRPr>
                      </a:lvl3pPr>
                      <a:lvl4pPr marL="0" marR="254000" indent="685800" algn="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Light"/>
                        </a:defRPr>
                      </a:lvl4pPr>
                      <a:lvl5pPr marL="0" marR="254000" indent="914400" algn="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Light"/>
                        </a:defRPr>
                      </a:lvl5pPr>
                      <a:lvl6pPr marL="0" marR="254000" indent="1143000" algn="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Light"/>
                        </a:defRPr>
                      </a:lvl6pPr>
                      <a:lvl7pPr marL="0" marR="254000" indent="1371600" algn="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Light"/>
                        </a:defRPr>
                      </a:lvl7pPr>
                      <a:lvl8pPr marL="0" marR="254000" indent="1600200" algn="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Light"/>
                        </a:defRPr>
                      </a:lvl8pPr>
                      <a:lvl9pPr marL="0" marR="254000" indent="1828800" algn="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Light"/>
                        </a:defRPr>
                      </a:lvl9pPr>
                    </a:lstStyle>
                    <a:p>
                      <a:pPr marL="0" marR="25400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8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Helvetica Light"/>
                        </a:rPr>
                        <a:t>Services are deployed at the region level.</a:t>
                      </a:r>
                      <a:r>
                        <a:rPr lang="zh-CN" altLang="en-US" sz="18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Helvetica Light"/>
                        </a:rPr>
                        <a:t> </a:t>
                      </a:r>
                      <a:r>
                        <a:rPr lang="en-US" altLang="zh-CN" sz="18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Helvetica Light"/>
                        </a:rPr>
                        <a:t>Such</a:t>
                      </a:r>
                      <a:r>
                        <a:rPr lang="zh-CN" altLang="en-US" sz="18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Helvetica Light"/>
                        </a:rPr>
                        <a:t> </a:t>
                      </a:r>
                      <a:r>
                        <a:rPr lang="en-US" altLang="zh-CN" sz="18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Helvetica Light"/>
                        </a:rPr>
                        <a:t>as</a:t>
                      </a:r>
                      <a:r>
                        <a:rPr lang="zh-CN" altLang="en-US" sz="18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Helvetica Light"/>
                        </a:rPr>
                        <a:t> </a:t>
                      </a:r>
                      <a:r>
                        <a:rPr lang="en-US" altLang="zh-CN" sz="18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Helvetica Light"/>
                        </a:rPr>
                        <a:t>:</a:t>
                      </a:r>
                      <a:r>
                        <a:rPr lang="zh-CN" altLang="en-US" sz="18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Helvetica Light"/>
                        </a:rPr>
                        <a:t> </a:t>
                      </a:r>
                      <a:r>
                        <a:rPr lang="en" altLang="zh-CN" sz="18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Helvetica Light"/>
                        </a:rPr>
                        <a:t>VPC</a:t>
                      </a:r>
                      <a:r>
                        <a:rPr lang="zh-CN" altLang="en" sz="18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Helvetica Light"/>
                        </a:rPr>
                        <a:t>、</a:t>
                      </a:r>
                      <a:r>
                        <a:rPr lang="en-US" altLang="zh-CN" sz="18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Helvetica Light"/>
                        </a:rPr>
                        <a:t>CLB</a:t>
                      </a:r>
                      <a:r>
                        <a:rPr lang="zh-CN" altLang="en-US" sz="18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Helvetica Light"/>
                        </a:rPr>
                        <a:t>、</a:t>
                      </a:r>
                      <a:r>
                        <a:rPr lang="en-US" altLang="zh-CN" sz="18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Helvetica Light"/>
                        </a:rPr>
                        <a:t>CSP</a:t>
                      </a:r>
                      <a:r>
                        <a:rPr lang="zh-CN" altLang="en-US" sz="18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Helvetica Light"/>
                        </a:rPr>
                        <a:t>、</a:t>
                      </a:r>
                      <a:r>
                        <a:rPr lang="en-US" altLang="zh-CN" sz="18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Helvetica Light"/>
                        </a:rPr>
                        <a:t>TDSQL</a:t>
                      </a:r>
                      <a:r>
                        <a:rPr lang="zh-CN" altLang="en-US" sz="18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Helvetica Light"/>
                        </a:rPr>
                        <a:t> </a:t>
                      </a:r>
                      <a:r>
                        <a:rPr lang="en-US" altLang="zh-CN" sz="18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Helvetica Light"/>
                        </a:rPr>
                        <a:t>,</a:t>
                      </a:r>
                      <a:r>
                        <a:rPr lang="zh-CN" altLang="en-US" sz="18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Helvetica Light"/>
                        </a:rPr>
                        <a:t> </a:t>
                      </a:r>
                      <a:r>
                        <a:rPr lang="en-US" altLang="zh-CN" sz="18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Helvetica Light"/>
                        </a:rPr>
                        <a:t>which</a:t>
                      </a:r>
                      <a:r>
                        <a:rPr lang="zh-CN" altLang="en-US" sz="18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Helvetica Light"/>
                        </a:rPr>
                        <a:t> </a:t>
                      </a:r>
                      <a:r>
                        <a:rPr lang="en-US" altLang="zh-CN" sz="18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Helvetica Light"/>
                        </a:rPr>
                        <a:t>have</a:t>
                      </a:r>
                      <a:r>
                        <a:rPr lang="zh-CN" altLang="en-US" sz="18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Helvetica Light"/>
                        </a:rPr>
                        <a:t> </a:t>
                      </a:r>
                      <a:r>
                        <a:rPr lang="en-US" altLang="zh-CN" sz="18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Helvetica Light"/>
                        </a:rPr>
                        <a:t>HA</a:t>
                      </a:r>
                      <a:r>
                        <a:rPr lang="zh-CN" altLang="en-US" sz="18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Helvetica Light"/>
                        </a:rPr>
                        <a:t> </a:t>
                      </a:r>
                      <a:r>
                        <a:rPr lang="en-US" altLang="zh-CN" sz="18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Helvetica Light"/>
                        </a:rPr>
                        <a:t>capability</a:t>
                      </a:r>
                      <a:r>
                        <a:rPr lang="zh-CN" altLang="en-US" sz="18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Helvetica Light"/>
                        </a:rPr>
                        <a:t> </a:t>
                      </a:r>
                      <a:r>
                        <a:rPr lang="en-US" altLang="zh-CN" sz="18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Helvetica Light"/>
                        </a:rPr>
                        <a:t>in</a:t>
                      </a:r>
                      <a:r>
                        <a:rPr lang="zh-CN" altLang="en-US" sz="18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Helvetica Light"/>
                        </a:rPr>
                        <a:t> </a:t>
                      </a:r>
                      <a:r>
                        <a:rPr lang="en-US" altLang="zh-CN" sz="18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Helvetica Light"/>
                        </a:rPr>
                        <a:t>same</a:t>
                      </a:r>
                      <a:r>
                        <a:rPr lang="zh-CN" altLang="en-US" sz="18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Helvetica Light"/>
                        </a:rPr>
                        <a:t> </a:t>
                      </a:r>
                      <a:r>
                        <a:rPr lang="en-US" altLang="zh-CN" sz="18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Helvetica Light"/>
                        </a:rPr>
                        <a:t>region.</a:t>
                      </a:r>
                      <a:endParaRPr lang="zh-CN" altLang="en-US" sz="1800" b="0" i="0" u="none" strike="noStrike" kern="1200" cap="none" spc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Helvetica Light"/>
                      </a:endParaRPr>
                    </a:p>
                  </a:txBody>
                  <a:tcPr marL="130859" marR="130859" marT="65429" marB="6542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0625268"/>
                  </a:ext>
                </a:extLst>
              </a:tr>
              <a:tr h="916009">
                <a:tc>
                  <a:txBody>
                    <a:bodyPr/>
                    <a:lstStyle>
                      <a:lvl1pPr marL="0" marR="254000" indent="0" algn="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Light"/>
                        </a:defRPr>
                      </a:lvl1pPr>
                      <a:lvl2pPr marL="0" marR="254000" indent="228600" algn="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Light"/>
                        </a:defRPr>
                      </a:lvl2pPr>
                      <a:lvl3pPr marL="0" marR="254000" indent="457200" algn="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Light"/>
                        </a:defRPr>
                      </a:lvl3pPr>
                      <a:lvl4pPr marL="0" marR="254000" indent="685800" algn="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Light"/>
                        </a:defRPr>
                      </a:lvl4pPr>
                      <a:lvl5pPr marL="0" marR="254000" indent="914400" algn="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Light"/>
                        </a:defRPr>
                      </a:lvl5pPr>
                      <a:lvl6pPr marL="0" marR="254000" indent="1143000" algn="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Light"/>
                        </a:defRPr>
                      </a:lvl6pPr>
                      <a:lvl7pPr marL="0" marR="254000" indent="1371600" algn="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Light"/>
                        </a:defRPr>
                      </a:lvl7pPr>
                      <a:lvl8pPr marL="0" marR="254000" indent="1600200" algn="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Light"/>
                        </a:defRPr>
                      </a:lvl8pPr>
                      <a:lvl9pPr marL="0" marR="254000" indent="1828800" algn="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Light"/>
                        </a:defRPr>
                      </a:lvl9pPr>
                    </a:lstStyle>
                    <a:p>
                      <a:pPr marL="0" algn="l" defTabSz="914400" rtl="0" eaLnBrk="1" latinLnBrk="0" hangingPunct="1"/>
                      <a:r>
                        <a:rPr lang="en-US" altLang="zh-CN" sz="190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Zonal </a:t>
                      </a:r>
                      <a:r>
                        <a:rPr lang="zh-CN" altLang="en-US" sz="190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90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Services</a:t>
                      </a:r>
                      <a:endParaRPr lang="zh-CN" altLang="en-US" sz="1900" kern="1200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0859" marR="130859" marT="65429" marB="6542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254000" indent="0" algn="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Light"/>
                        </a:defRPr>
                      </a:lvl1pPr>
                      <a:lvl2pPr marL="0" marR="254000" indent="228600" algn="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Light"/>
                        </a:defRPr>
                      </a:lvl2pPr>
                      <a:lvl3pPr marL="0" marR="254000" indent="457200" algn="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Light"/>
                        </a:defRPr>
                      </a:lvl3pPr>
                      <a:lvl4pPr marL="0" marR="254000" indent="685800" algn="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Light"/>
                        </a:defRPr>
                      </a:lvl4pPr>
                      <a:lvl5pPr marL="0" marR="254000" indent="914400" algn="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Light"/>
                        </a:defRPr>
                      </a:lvl5pPr>
                      <a:lvl6pPr marL="0" marR="254000" indent="1143000" algn="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Light"/>
                        </a:defRPr>
                      </a:lvl6pPr>
                      <a:lvl7pPr marL="0" marR="254000" indent="1371600" algn="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Light"/>
                        </a:defRPr>
                      </a:lvl7pPr>
                      <a:lvl8pPr marL="0" marR="254000" indent="1600200" algn="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Light"/>
                        </a:defRPr>
                      </a:lvl8pPr>
                      <a:lvl9pPr marL="0" marR="254000" indent="1828800" algn="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Light"/>
                        </a:defRPr>
                      </a:lvl9pPr>
                    </a:lstStyle>
                    <a:p>
                      <a:pPr marL="0" algn="l" defTabSz="914400" rtl="0" eaLnBrk="1" latinLnBrk="0" hangingPunct="1"/>
                      <a:r>
                        <a:rPr lang="en-US" altLang="zh-CN" sz="190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Available</a:t>
                      </a:r>
                      <a:r>
                        <a:rPr lang="zh-CN" altLang="en-US" sz="190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900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Zone</a:t>
                      </a:r>
                      <a:endParaRPr lang="zh-CN" altLang="en-US" sz="1900" kern="1200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0859" marR="130859" marT="65429" marB="6542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254000" indent="0" algn="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Light"/>
                        </a:defRPr>
                      </a:lvl1pPr>
                      <a:lvl2pPr marL="0" marR="254000" indent="228600" algn="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Light"/>
                        </a:defRPr>
                      </a:lvl2pPr>
                      <a:lvl3pPr marL="0" marR="254000" indent="457200" algn="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Light"/>
                        </a:defRPr>
                      </a:lvl3pPr>
                      <a:lvl4pPr marL="0" marR="254000" indent="685800" algn="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Light"/>
                        </a:defRPr>
                      </a:lvl4pPr>
                      <a:lvl5pPr marL="0" marR="254000" indent="914400" algn="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Light"/>
                        </a:defRPr>
                      </a:lvl5pPr>
                      <a:lvl6pPr marL="0" marR="254000" indent="1143000" algn="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Light"/>
                        </a:defRPr>
                      </a:lvl6pPr>
                      <a:lvl7pPr marL="0" marR="254000" indent="1371600" algn="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Light"/>
                        </a:defRPr>
                      </a:lvl7pPr>
                      <a:lvl8pPr marL="0" marR="254000" indent="1600200" algn="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Light"/>
                        </a:defRPr>
                      </a:lvl8pPr>
                      <a:lvl9pPr marL="0" marR="254000" indent="1828800" algn="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ln>
                            <a:noFill/>
                          </a:ln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Light"/>
                        </a:defRPr>
                      </a:lvl9pPr>
                    </a:lstStyle>
                    <a:p>
                      <a:pPr marL="0" marR="25400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18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Helvetica Light"/>
                        </a:rPr>
                        <a:t>Such</a:t>
                      </a:r>
                      <a:r>
                        <a:rPr lang="zh-CN" altLang="en-US" sz="18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Helvetica Light"/>
                        </a:rPr>
                        <a:t> </a:t>
                      </a:r>
                      <a:r>
                        <a:rPr lang="en-US" altLang="zh-CN" sz="18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Helvetica Light"/>
                        </a:rPr>
                        <a:t>as</a:t>
                      </a:r>
                      <a:r>
                        <a:rPr lang="zh-CN" altLang="en-US" sz="18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Helvetica Light"/>
                        </a:rPr>
                        <a:t> </a:t>
                      </a:r>
                      <a:r>
                        <a:rPr lang="en-US" altLang="zh-CN" sz="18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Helvetica Light"/>
                        </a:rPr>
                        <a:t>DCOS,</a:t>
                      </a:r>
                      <a:r>
                        <a:rPr lang="zh-CN" altLang="en-US" sz="18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Helvetica Light"/>
                        </a:rPr>
                        <a:t> </a:t>
                      </a:r>
                      <a:r>
                        <a:rPr lang="en-US" altLang="zh-CN" sz="18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Helvetica Light"/>
                        </a:rPr>
                        <a:t>which</a:t>
                      </a:r>
                      <a:r>
                        <a:rPr lang="zh-CN" altLang="en-US" sz="18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Helvetica Light"/>
                        </a:rPr>
                        <a:t> </a:t>
                      </a:r>
                      <a:r>
                        <a:rPr lang="en-US" altLang="zh-CN" sz="18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Helvetica Light"/>
                        </a:rPr>
                        <a:t>have</a:t>
                      </a:r>
                      <a:r>
                        <a:rPr lang="zh-CN" altLang="en-US" sz="18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Helvetica Light"/>
                        </a:rPr>
                        <a:t> </a:t>
                      </a:r>
                      <a:r>
                        <a:rPr lang="en-US" altLang="zh-CN" sz="18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Helvetica Light"/>
                        </a:rPr>
                        <a:t>HA</a:t>
                      </a:r>
                      <a:r>
                        <a:rPr lang="zh-CN" altLang="en-US" sz="18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Helvetica Light"/>
                        </a:rPr>
                        <a:t> </a:t>
                      </a:r>
                      <a:r>
                        <a:rPr lang="en-US" altLang="zh-CN" sz="18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Helvetica Light"/>
                        </a:rPr>
                        <a:t>capability</a:t>
                      </a:r>
                      <a:r>
                        <a:rPr lang="zh-CN" altLang="en-US" sz="18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Helvetica Light"/>
                        </a:rPr>
                        <a:t> </a:t>
                      </a:r>
                      <a:r>
                        <a:rPr lang="en-US" altLang="zh-CN" sz="18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Helvetica Light"/>
                        </a:rPr>
                        <a:t>in</a:t>
                      </a:r>
                      <a:r>
                        <a:rPr lang="zh-CN" altLang="en-US" sz="18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Helvetica Light"/>
                        </a:rPr>
                        <a:t> </a:t>
                      </a:r>
                      <a:r>
                        <a:rPr lang="en-US" altLang="zh-CN" sz="18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Helvetica Light"/>
                        </a:rPr>
                        <a:t>same</a:t>
                      </a:r>
                      <a:r>
                        <a:rPr lang="zh-CN" altLang="en-US" sz="18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Helvetica Light"/>
                        </a:rPr>
                        <a:t> </a:t>
                      </a:r>
                      <a:r>
                        <a:rPr lang="en-US" altLang="zh-CN" sz="1800" b="0" i="0" u="none" strike="noStrike" kern="1200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Helvetica Light"/>
                        </a:rPr>
                        <a:t>AZ.</a:t>
                      </a:r>
                      <a:endParaRPr lang="zh-CN" altLang="en-US" sz="1800" b="0" i="0" u="none" strike="noStrike" kern="1200" cap="none" spc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Helvetica Light"/>
                      </a:endParaRPr>
                    </a:p>
                  </a:txBody>
                  <a:tcPr marL="130859" marR="130859" marT="65429" marB="65429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91905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6412317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正方形"/>
          <p:cNvSpPr/>
          <p:nvPr/>
        </p:nvSpPr>
        <p:spPr>
          <a:xfrm>
            <a:off x="1673862" y="3176845"/>
            <a:ext cx="1790468" cy="1790467"/>
          </a:xfrm>
          <a:prstGeom prst="rect">
            <a:avLst/>
          </a:prstGeom>
          <a:solidFill>
            <a:srgbClr val="FFFFFF">
              <a:alpha val="9876"/>
            </a:srgbClr>
          </a:solidFill>
          <a:ln w="12700">
            <a:miter lim="400000"/>
          </a:ln>
        </p:spPr>
        <p:txBody>
          <a:bodyPr lIns="38095" tIns="38095" rIns="38095" bIns="38095" anchor="ctr"/>
          <a:lstStyle/>
          <a:p>
            <a:pPr algn="ctr" defTabSz="619042" hangingPunct="0"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91" name="正方形"/>
          <p:cNvSpPr/>
          <p:nvPr/>
        </p:nvSpPr>
        <p:spPr>
          <a:xfrm>
            <a:off x="-11882" y="3657303"/>
            <a:ext cx="2981921" cy="2981921"/>
          </a:xfrm>
          <a:prstGeom prst="rect">
            <a:avLst/>
          </a:prstGeom>
          <a:solidFill>
            <a:schemeClr val="bg1">
              <a:alpha val="89983"/>
            </a:schemeClr>
          </a:solidFill>
          <a:ln w="12700">
            <a:miter lim="400000"/>
          </a:ln>
        </p:spPr>
        <p:txBody>
          <a:bodyPr lIns="38095" tIns="38095" rIns="38095" bIns="38095" anchor="ctr"/>
          <a:lstStyle/>
          <a:p>
            <a:pPr algn="ctr" defTabSz="619042" hangingPunct="0"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92" name="章节标题文本，100磅，标题字数超过12，折行处理"/>
          <p:cNvSpPr txBox="1"/>
          <p:nvPr/>
        </p:nvSpPr>
        <p:spPr>
          <a:xfrm>
            <a:off x="3959719" y="3813872"/>
            <a:ext cx="15103195" cy="2308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t">
            <a:spAutoFit/>
          </a:bodyPr>
          <a:lstStyle>
            <a:lvl1pPr algn="l" defTabSz="45720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defTabSz="685709" hangingPunct="0"/>
            <a:r>
              <a:rPr lang="en-US" sz="7499" kern="0" dirty="0">
                <a:latin typeface="腾讯体 W7"/>
                <a:ea typeface="腾讯体 W7"/>
              </a:rPr>
              <a:t>What is Tencent Cloud Enterprise?</a:t>
            </a:r>
            <a:endParaRPr sz="7499" kern="0" dirty="0">
              <a:latin typeface="腾讯体 W7"/>
              <a:ea typeface="腾讯体 W7"/>
            </a:endParaRPr>
          </a:p>
        </p:txBody>
      </p:sp>
      <p:sp>
        <p:nvSpPr>
          <p:cNvPr id="294" name="正方形"/>
          <p:cNvSpPr/>
          <p:nvPr/>
        </p:nvSpPr>
        <p:spPr>
          <a:xfrm>
            <a:off x="2674283" y="6300971"/>
            <a:ext cx="790139" cy="790139"/>
          </a:xfrm>
          <a:prstGeom prst="rect">
            <a:avLst/>
          </a:prstGeom>
          <a:solidFill>
            <a:srgbClr val="FFFFFF">
              <a:alpha val="49687"/>
            </a:srgbClr>
          </a:solidFill>
          <a:ln w="12700">
            <a:miter lim="400000"/>
          </a:ln>
        </p:spPr>
        <p:txBody>
          <a:bodyPr lIns="38095" tIns="38095" rIns="38095" bIns="38095" anchor="ctr"/>
          <a:lstStyle/>
          <a:p>
            <a:pPr algn="ctr" defTabSz="619042" hangingPunct="0"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01">
            <a:extLst>
              <a:ext uri="{FF2B5EF4-FFF2-40B4-BE49-F238E27FC236}">
                <a16:creationId xmlns:a16="http://schemas.microsoft.com/office/drawing/2014/main" id="{F3BBC1C4-6443-5140-A915-EF7AF718F9AE}"/>
              </a:ext>
            </a:extLst>
          </p:cNvPr>
          <p:cNvSpPr txBox="1"/>
          <p:nvPr/>
        </p:nvSpPr>
        <p:spPr>
          <a:xfrm>
            <a:off x="212208" y="4336678"/>
            <a:ext cx="2748928" cy="1861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 algn="l" defTabSz="457200">
              <a:lnSpc>
                <a:spcPct val="80000"/>
              </a:lnSpc>
              <a:defRPr sz="20000" b="0">
                <a:solidFill>
                  <a:schemeClr val="accent1">
                    <a:hueOff val="848127"/>
                    <a:lumOff val="-2947"/>
                  </a:schemeClr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defTabSz="685709" hangingPunct="0"/>
            <a:r>
              <a:rPr lang="en-US" altLang="zh-CN" sz="14999" kern="0" dirty="0">
                <a:solidFill>
                  <a:srgbClr val="0060FF"/>
                </a:solidFill>
                <a:latin typeface="腾讯体 W7"/>
                <a:ea typeface="腾讯体 W7"/>
              </a:rPr>
              <a:t>01</a:t>
            </a:r>
            <a:endParaRPr sz="14999" kern="0" dirty="0">
              <a:solidFill>
                <a:srgbClr val="0060FF"/>
              </a:solidFill>
              <a:latin typeface="腾讯体 W7"/>
              <a:ea typeface="腾讯体 W7"/>
            </a:endParaRPr>
          </a:p>
        </p:txBody>
      </p:sp>
    </p:spTree>
    <p:extLst>
      <p:ext uri="{BB962C8B-B14F-4D97-AF65-F5344CB8AC3E}">
        <p14:creationId xmlns:p14="http://schemas.microsoft.com/office/powerpoint/2010/main" val="412636236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>
            <a:extLst>
              <a:ext uri="{FF2B5EF4-FFF2-40B4-BE49-F238E27FC236}">
                <a16:creationId xmlns:a16="http://schemas.microsoft.com/office/drawing/2014/main" id="{D1B52C29-B5F8-C949-8FA6-D41EE526E384}"/>
              </a:ext>
            </a:extLst>
          </p:cNvPr>
          <p:cNvSpPr txBox="1"/>
          <p:nvPr/>
        </p:nvSpPr>
        <p:spPr>
          <a:xfrm>
            <a:off x="701609" y="555007"/>
            <a:ext cx="12353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966"/>
            <a:r>
              <a:rPr lang="en-US" altLang="zh-CN" sz="3200" b="1" dirty="0">
                <a:latin typeface="TencentSans W7" panose="020C04030202040F0204" pitchFamily="34" charset="-122"/>
                <a:ea typeface="TencentSans W7" panose="020C04030202040F0204" pitchFamily="34" charset="-122"/>
                <a:cs typeface="Microsoft YaHei Light" charset="-122"/>
                <a:sym typeface="+mn-lt"/>
              </a:rPr>
              <a:t>Disaster Recovery Solution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0BD7F392-9128-964A-82AD-0E4A0274A11B}"/>
              </a:ext>
            </a:extLst>
          </p:cNvPr>
          <p:cNvSpPr/>
          <p:nvPr/>
        </p:nvSpPr>
        <p:spPr>
          <a:xfrm>
            <a:off x="0" y="555007"/>
            <a:ext cx="218661" cy="584775"/>
          </a:xfrm>
          <a:prstGeom prst="rect">
            <a:avLst/>
          </a:prstGeom>
          <a:solidFill>
            <a:srgbClr val="006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8BDBA1-F70C-704C-8F43-7DAD1E7D33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0211" y="2123868"/>
            <a:ext cx="11696700" cy="65398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09BD09-1675-644E-8119-4169E48BCB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661" y="2487157"/>
            <a:ext cx="6051550" cy="532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187243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>
            <a:extLst>
              <a:ext uri="{FF2B5EF4-FFF2-40B4-BE49-F238E27FC236}">
                <a16:creationId xmlns:a16="http://schemas.microsoft.com/office/drawing/2014/main" id="{1D49CA49-B251-9743-8B47-4B65631C40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8074" y="2850127"/>
            <a:ext cx="6372939" cy="184665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zh-CN" sz="12000" dirty="0">
                <a:solidFill>
                  <a:schemeClr val="bg1"/>
                </a:solidFill>
                <a:latin typeface="TTTGB Medium" charset="-122"/>
                <a:ea typeface="TTTGB Medium" charset="-122"/>
                <a:cs typeface="TTTGB Medium" charset="-122"/>
              </a:rPr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1329873133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1728074" y="2850127"/>
            <a:ext cx="12717302" cy="184665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zh-CN" sz="12000" dirty="0">
                <a:solidFill>
                  <a:schemeClr val="bg1"/>
                </a:solidFill>
                <a:latin typeface="TTTGB Medium" charset="-122"/>
                <a:ea typeface="TTTGB Medium" charset="-122"/>
                <a:cs typeface="TTTGB Medium" charset="-122"/>
              </a:rPr>
              <a:t>THANK YOU! </a:t>
            </a: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 flipH="1">
            <a:off x="1811388" y="4920697"/>
            <a:ext cx="3298371" cy="1087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lnSpc>
                <a:spcPct val="125000"/>
              </a:lnSpc>
            </a:pPr>
            <a:r>
              <a:rPr lang="zh-CN" altLang="en-US" sz="6000" dirty="0">
                <a:solidFill>
                  <a:schemeClr val="bg1"/>
                </a:solidFill>
                <a:latin typeface="TTTGB Medium" charset="-122"/>
                <a:ea typeface="TTTGB Medium" charset="-122"/>
                <a:cs typeface="TTTGB Medium" charset="-122"/>
              </a:rPr>
              <a:t>感谢聆听！</a:t>
            </a:r>
            <a:endParaRPr lang="en-US" altLang="zh-CN" sz="6000" dirty="0">
              <a:solidFill>
                <a:schemeClr val="bg1"/>
              </a:solidFill>
              <a:latin typeface="TTTGB Medium" charset="-122"/>
              <a:ea typeface="TTTGB Medium" charset="-122"/>
              <a:cs typeface="TTTGB Medium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44426310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>
            <a:extLst>
              <a:ext uri="{FF2B5EF4-FFF2-40B4-BE49-F238E27FC236}">
                <a16:creationId xmlns:a16="http://schemas.microsoft.com/office/drawing/2014/main" id="{D1B52C29-B5F8-C949-8FA6-D41EE526E384}"/>
              </a:ext>
            </a:extLst>
          </p:cNvPr>
          <p:cNvSpPr txBox="1"/>
          <p:nvPr/>
        </p:nvSpPr>
        <p:spPr>
          <a:xfrm>
            <a:off x="701609" y="555007"/>
            <a:ext cx="93965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966"/>
            <a:r>
              <a:rPr lang="en-US" altLang="zh-CN" sz="3200" b="1" dirty="0">
                <a:latin typeface="TencentSans W7" panose="020C04030202040F0204" pitchFamily="34" charset="-122"/>
                <a:ea typeface="TencentSans W7" panose="020C04030202040F0204" pitchFamily="34" charset="-122"/>
                <a:cs typeface="Microsoft YaHei Light" charset="-122"/>
                <a:sym typeface="+mn-lt"/>
              </a:rPr>
              <a:t>What</a:t>
            </a:r>
            <a:r>
              <a:rPr lang="zh-CN" altLang="en-US" sz="3200" b="1" dirty="0">
                <a:latin typeface="TencentSans W7" panose="020C04030202040F0204" pitchFamily="34" charset="-122"/>
                <a:ea typeface="TencentSans W7" panose="020C04030202040F0204" pitchFamily="34" charset="-122"/>
                <a:cs typeface="Microsoft YaHei Light" charset="-122"/>
                <a:sym typeface="+mn-lt"/>
              </a:rPr>
              <a:t> </a:t>
            </a:r>
            <a:r>
              <a:rPr lang="en-US" altLang="zh-CN" sz="3200" b="1" dirty="0">
                <a:latin typeface="TencentSans W7" panose="020C04030202040F0204" pitchFamily="34" charset="-122"/>
                <a:ea typeface="TencentSans W7" panose="020C04030202040F0204" pitchFamily="34" charset="-122"/>
                <a:cs typeface="Microsoft YaHei Light" charset="-122"/>
                <a:sym typeface="+mn-lt"/>
              </a:rPr>
              <a:t>is</a:t>
            </a:r>
            <a:r>
              <a:rPr lang="zh-CN" altLang="en-US" sz="3200" b="1" dirty="0">
                <a:latin typeface="TencentSans W7" panose="020C04030202040F0204" pitchFamily="34" charset="-122"/>
                <a:ea typeface="TencentSans W7" panose="020C04030202040F0204" pitchFamily="34" charset="-122"/>
                <a:cs typeface="Microsoft YaHei Light" charset="-122"/>
                <a:sym typeface="+mn-lt"/>
              </a:rPr>
              <a:t> </a:t>
            </a:r>
            <a:r>
              <a:rPr lang="en-US" altLang="zh-CN" sz="3200" b="1" dirty="0">
                <a:latin typeface="TencentSans W7" panose="020C04030202040F0204" pitchFamily="34" charset="-122"/>
                <a:ea typeface="TencentSans W7" panose="020C04030202040F0204" pitchFamily="34" charset="-122"/>
                <a:cs typeface="Microsoft YaHei Light" charset="-122"/>
                <a:sym typeface="+mn-lt"/>
              </a:rPr>
              <a:t>TCE</a:t>
            </a:r>
            <a:r>
              <a:rPr lang="zh-CN" altLang="en-US" sz="3200" b="1" dirty="0">
                <a:latin typeface="TencentSans W7" panose="020C04030202040F0204" pitchFamily="34" charset="-122"/>
                <a:ea typeface="TencentSans W7" panose="020C04030202040F0204" pitchFamily="34" charset="-122"/>
                <a:cs typeface="Microsoft YaHei Light" charset="-122"/>
                <a:sym typeface="+mn-lt"/>
              </a:rPr>
              <a:t> </a:t>
            </a:r>
            <a:r>
              <a:rPr lang="en-US" altLang="zh-CN" sz="3200" b="1" dirty="0">
                <a:latin typeface="TencentSans W7" panose="020C04030202040F0204" pitchFamily="34" charset="-122"/>
                <a:ea typeface="TencentSans W7" panose="020C04030202040F0204" pitchFamily="34" charset="-122"/>
                <a:cs typeface="Microsoft YaHei Light" charset="-122"/>
                <a:sym typeface="+mn-lt"/>
              </a:rPr>
              <a:t>(Tencent</a:t>
            </a:r>
            <a:r>
              <a:rPr lang="zh-CN" altLang="en-US" sz="3200" b="1" dirty="0">
                <a:latin typeface="TencentSans W7" panose="020C04030202040F0204" pitchFamily="34" charset="-122"/>
                <a:ea typeface="TencentSans W7" panose="020C04030202040F0204" pitchFamily="34" charset="-122"/>
                <a:cs typeface="Microsoft YaHei Light" charset="-122"/>
                <a:sym typeface="+mn-lt"/>
              </a:rPr>
              <a:t> </a:t>
            </a:r>
            <a:r>
              <a:rPr lang="en-US" altLang="zh-CN" sz="3200" b="1" dirty="0">
                <a:latin typeface="TencentSans W7" panose="020C04030202040F0204" pitchFamily="34" charset="-122"/>
                <a:ea typeface="TencentSans W7" panose="020C04030202040F0204" pitchFamily="34" charset="-122"/>
                <a:cs typeface="Microsoft YaHei Light" charset="-122"/>
                <a:sym typeface="+mn-lt"/>
              </a:rPr>
              <a:t>Cloud</a:t>
            </a:r>
            <a:r>
              <a:rPr lang="zh-CN" altLang="en-US" sz="3200" b="1" dirty="0">
                <a:latin typeface="TencentSans W7" panose="020C04030202040F0204" pitchFamily="34" charset="-122"/>
                <a:ea typeface="TencentSans W7" panose="020C04030202040F0204" pitchFamily="34" charset="-122"/>
                <a:cs typeface="Microsoft YaHei Light" charset="-122"/>
                <a:sym typeface="+mn-lt"/>
              </a:rPr>
              <a:t> </a:t>
            </a:r>
            <a:r>
              <a:rPr lang="en-US" altLang="zh-CN" sz="3200" b="1" dirty="0">
                <a:latin typeface="TencentSans W7" panose="020C04030202040F0204" pitchFamily="34" charset="-122"/>
                <a:ea typeface="TencentSans W7" panose="020C04030202040F0204" pitchFamily="34" charset="-122"/>
                <a:cs typeface="Microsoft YaHei Light" charset="-122"/>
                <a:sym typeface="+mn-lt"/>
              </a:rPr>
              <a:t>Enterprise)</a:t>
            </a:r>
            <a:r>
              <a:rPr lang="zh-CN" altLang="en-US" sz="3200" b="1" dirty="0">
                <a:latin typeface="TencentSans W7" panose="020C04030202040F0204" pitchFamily="34" charset="-122"/>
                <a:ea typeface="TencentSans W7" panose="020C04030202040F0204" pitchFamily="34" charset="-122"/>
                <a:cs typeface="Microsoft YaHei Light" charset="-122"/>
                <a:sym typeface="+mn-lt"/>
              </a:rPr>
              <a:t> </a:t>
            </a:r>
            <a:r>
              <a:rPr lang="en-US" altLang="zh-CN" sz="3200" b="1" dirty="0">
                <a:latin typeface="TencentSans W7" panose="020C04030202040F0204" pitchFamily="34" charset="-122"/>
                <a:ea typeface="TencentSans W7" panose="020C04030202040F0204" pitchFamily="34" charset="-122"/>
                <a:cs typeface="Microsoft YaHei Light" charset="-122"/>
                <a:sym typeface="+mn-lt"/>
              </a:rPr>
              <a:t>?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0BD7F392-9128-964A-82AD-0E4A0274A11B}"/>
              </a:ext>
            </a:extLst>
          </p:cNvPr>
          <p:cNvSpPr/>
          <p:nvPr/>
        </p:nvSpPr>
        <p:spPr>
          <a:xfrm>
            <a:off x="0" y="555007"/>
            <a:ext cx="218661" cy="584775"/>
          </a:xfrm>
          <a:prstGeom prst="rect">
            <a:avLst/>
          </a:prstGeom>
          <a:solidFill>
            <a:srgbClr val="006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0" name="TextBox 2">
            <a:extLst>
              <a:ext uri="{FF2B5EF4-FFF2-40B4-BE49-F238E27FC236}">
                <a16:creationId xmlns:a16="http://schemas.microsoft.com/office/drawing/2014/main" id="{BC09FDDC-1A86-314F-BAE7-445CCC368F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3565" y="1666087"/>
            <a:ext cx="12717302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/>
            <a:r>
              <a:rPr lang="en-US" altLang="zh-CN" sz="4400" b="1" dirty="0">
                <a:solidFill>
                  <a:srgbClr val="006CFC"/>
                </a:solidFill>
                <a:latin typeface="TencentSans W7" panose="020C04030202040F0204" pitchFamily="34" charset="-122"/>
                <a:ea typeface="TencentSans W7" panose="020C04030202040F0204" pitchFamily="34" charset="-122"/>
                <a:cs typeface="TTTGB Medium" charset="-122"/>
              </a:rPr>
              <a:t>Enterprise-Level,</a:t>
            </a:r>
            <a:r>
              <a:rPr lang="zh-CN" altLang="en-US" sz="4400" b="1" dirty="0">
                <a:solidFill>
                  <a:srgbClr val="006CFC"/>
                </a:solidFill>
                <a:latin typeface="TencentSans W7" panose="020C04030202040F0204" pitchFamily="34" charset="-122"/>
                <a:ea typeface="TencentSans W7" panose="020C04030202040F0204" pitchFamily="34" charset="-122"/>
                <a:cs typeface="TTTGB Medium" charset="-122"/>
              </a:rPr>
              <a:t> </a:t>
            </a:r>
            <a:r>
              <a:rPr lang="en-US" altLang="zh-CN" sz="4400" b="1" dirty="0">
                <a:solidFill>
                  <a:srgbClr val="006CFC"/>
                </a:solidFill>
                <a:latin typeface="TencentSans W7" panose="020C04030202040F0204" pitchFamily="34" charset="-122"/>
                <a:ea typeface="TencentSans W7" panose="020C04030202040F0204" pitchFamily="34" charset="-122"/>
                <a:cs typeface="TTTGB Medium" charset="-122"/>
              </a:rPr>
              <a:t>Full-Stack</a:t>
            </a:r>
            <a:r>
              <a:rPr lang="zh-CN" altLang="en-US" sz="4400" b="1" dirty="0">
                <a:solidFill>
                  <a:srgbClr val="006CFC"/>
                </a:solidFill>
                <a:latin typeface="TencentSans W7" panose="020C04030202040F0204" pitchFamily="34" charset="-122"/>
                <a:ea typeface="TencentSans W7" panose="020C04030202040F0204" pitchFamily="34" charset="-122"/>
                <a:cs typeface="TTTGB Medium" charset="-122"/>
              </a:rPr>
              <a:t> </a:t>
            </a:r>
            <a:r>
              <a:rPr lang="en-US" altLang="zh-CN" sz="4400" b="1" dirty="0">
                <a:solidFill>
                  <a:srgbClr val="006CFC"/>
                </a:solidFill>
                <a:latin typeface="TencentSans W7" panose="020C04030202040F0204" pitchFamily="34" charset="-122"/>
                <a:ea typeface="TencentSans W7" panose="020C04030202040F0204" pitchFamily="34" charset="-122"/>
                <a:cs typeface="TTTGB Medium" charset="-122"/>
              </a:rPr>
              <a:t>Cloud</a:t>
            </a:r>
            <a:r>
              <a:rPr lang="zh-CN" altLang="en-US" sz="4400" b="1" dirty="0">
                <a:solidFill>
                  <a:srgbClr val="006CFC"/>
                </a:solidFill>
                <a:latin typeface="TencentSans W7" panose="020C04030202040F0204" pitchFamily="34" charset="-122"/>
                <a:ea typeface="TencentSans W7" panose="020C04030202040F0204" pitchFamily="34" charset="-122"/>
                <a:cs typeface="TTTGB Medium" charset="-122"/>
              </a:rPr>
              <a:t> </a:t>
            </a:r>
            <a:r>
              <a:rPr lang="en-US" altLang="zh-CN" sz="4400" b="1" dirty="0">
                <a:solidFill>
                  <a:srgbClr val="006CFC"/>
                </a:solidFill>
                <a:latin typeface="TencentSans W7" panose="020C04030202040F0204" pitchFamily="34" charset="-122"/>
                <a:ea typeface="TencentSans W7" panose="020C04030202040F0204" pitchFamily="34" charset="-122"/>
                <a:cs typeface="TTTGB Medium" charset="-122"/>
              </a:rPr>
              <a:t>Solution</a:t>
            </a:r>
          </a:p>
        </p:txBody>
      </p:sp>
      <p:sp>
        <p:nvSpPr>
          <p:cNvPr id="42" name="TextBox 3">
            <a:extLst>
              <a:ext uri="{FF2B5EF4-FFF2-40B4-BE49-F238E27FC236}">
                <a16:creationId xmlns:a16="http://schemas.microsoft.com/office/drawing/2014/main" id="{DDFF05F5-CACB-974B-BF95-3E1E9258D057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591034" y="2305571"/>
            <a:ext cx="15102364" cy="699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>
              <a:lnSpc>
                <a:spcPct val="125000"/>
              </a:lnSpc>
            </a:pPr>
            <a:r>
              <a:rPr lang="en-US" altLang="zh-CN" sz="4000" dirty="0">
                <a:latin typeface="TencentSans W3" panose="020C04030202040F0204" pitchFamily="34" charset="-122"/>
                <a:ea typeface="TencentSans W3" panose="020C04030202040F0204" pitchFamily="34" charset="-122"/>
                <a:cs typeface="Microsoft YaHei" charset="-122"/>
              </a:rPr>
              <a:t>for</a:t>
            </a:r>
            <a:r>
              <a:rPr lang="zh-CN" altLang="en-US" sz="4000" dirty="0">
                <a:latin typeface="TencentSans W3" panose="020C04030202040F0204" pitchFamily="34" charset="-122"/>
                <a:ea typeface="TencentSans W3" panose="020C04030202040F0204" pitchFamily="34" charset="-122"/>
                <a:cs typeface="Microsoft YaHei" charset="-122"/>
              </a:rPr>
              <a:t> </a:t>
            </a:r>
            <a:r>
              <a:rPr lang="en-US" altLang="zh-CN" sz="4000" dirty="0">
                <a:latin typeface="TencentSans W3" panose="020C04030202040F0204" pitchFamily="34" charset="-122"/>
                <a:ea typeface="TencentSans W3" panose="020C04030202040F0204" pitchFamily="34" charset="-122"/>
                <a:cs typeface="Microsoft YaHei" charset="-122"/>
              </a:rPr>
              <a:t>customers</a:t>
            </a:r>
            <a:r>
              <a:rPr lang="zh-CN" altLang="en-US" sz="4000" dirty="0">
                <a:latin typeface="TencentSans W3" panose="020C04030202040F0204" pitchFamily="34" charset="-122"/>
                <a:ea typeface="TencentSans W3" panose="020C04030202040F0204" pitchFamily="34" charset="-122"/>
                <a:cs typeface="Microsoft YaHei" charset="-122"/>
              </a:rPr>
              <a:t> </a:t>
            </a:r>
            <a:r>
              <a:rPr lang="en-US" altLang="zh-CN" sz="4000" dirty="0">
                <a:latin typeface="TencentSans W3" panose="020C04030202040F0204" pitchFamily="34" charset="-122"/>
                <a:ea typeface="TencentSans W3" panose="020C04030202040F0204" pitchFamily="34" charset="-122"/>
                <a:cs typeface="Microsoft YaHei" charset="-122"/>
              </a:rPr>
              <a:t>that</a:t>
            </a:r>
            <a:r>
              <a:rPr lang="zh-CN" altLang="en-US" sz="4000" dirty="0">
                <a:latin typeface="TencentSans W3" panose="020C04030202040F0204" pitchFamily="34" charset="-122"/>
                <a:ea typeface="TencentSans W3" panose="020C04030202040F0204" pitchFamily="34" charset="-122"/>
                <a:cs typeface="Microsoft YaHei" charset="-122"/>
              </a:rPr>
              <a:t> </a:t>
            </a:r>
            <a:r>
              <a:rPr lang="en-US" altLang="zh-CN" sz="4000" dirty="0">
                <a:latin typeface="TencentSans W3" panose="020C04030202040F0204" pitchFamily="34" charset="-122"/>
                <a:ea typeface="TencentSans W3" panose="020C04030202040F0204" pitchFamily="34" charset="-122"/>
                <a:cs typeface="Microsoft YaHei" charset="-122"/>
              </a:rPr>
              <a:t>require</a:t>
            </a:r>
            <a:r>
              <a:rPr lang="zh-CN" altLang="en-US" sz="4000" dirty="0">
                <a:latin typeface="TencentSans W3" panose="020C04030202040F0204" pitchFamily="34" charset="-122"/>
                <a:ea typeface="TencentSans W3" panose="020C04030202040F0204" pitchFamily="34" charset="-122"/>
                <a:cs typeface="Microsoft YaHei" charset="-122"/>
              </a:rPr>
              <a:t> </a:t>
            </a:r>
            <a:r>
              <a:rPr lang="en-US" altLang="zh-CN" sz="4000" dirty="0">
                <a:latin typeface="TencentSans W3" panose="020C04030202040F0204" pitchFamily="34" charset="-122"/>
                <a:ea typeface="TencentSans W3" panose="020C04030202040F0204" pitchFamily="34" charset="-122"/>
                <a:cs typeface="Microsoft YaHei" charset="-122"/>
              </a:rPr>
              <a:t>Hybrid</a:t>
            </a:r>
            <a:r>
              <a:rPr lang="zh-CN" altLang="en-US" sz="4000" dirty="0">
                <a:latin typeface="TencentSans W3" panose="020C04030202040F0204" pitchFamily="34" charset="-122"/>
                <a:ea typeface="TencentSans W3" panose="020C04030202040F0204" pitchFamily="34" charset="-122"/>
                <a:cs typeface="Microsoft YaHei" charset="-122"/>
              </a:rPr>
              <a:t> </a:t>
            </a:r>
            <a:r>
              <a:rPr lang="en-US" altLang="zh-CN" sz="4000" dirty="0">
                <a:latin typeface="TencentSans W3" panose="020C04030202040F0204" pitchFamily="34" charset="-122"/>
                <a:ea typeface="TencentSans W3" panose="020C04030202040F0204" pitchFamily="34" charset="-122"/>
                <a:cs typeface="Microsoft YaHei" charset="-122"/>
              </a:rPr>
              <a:t>or</a:t>
            </a:r>
            <a:r>
              <a:rPr lang="zh-CN" altLang="en-US" sz="4000" dirty="0">
                <a:latin typeface="TencentSans W3" panose="020C04030202040F0204" pitchFamily="34" charset="-122"/>
                <a:ea typeface="TencentSans W3" panose="020C04030202040F0204" pitchFamily="34" charset="-122"/>
                <a:cs typeface="Microsoft YaHei" charset="-122"/>
              </a:rPr>
              <a:t> </a:t>
            </a:r>
            <a:r>
              <a:rPr lang="en-US" altLang="zh-CN" sz="4000" dirty="0">
                <a:latin typeface="TencentSans W3" panose="020C04030202040F0204" pitchFamily="34" charset="-122"/>
                <a:ea typeface="TencentSans W3" panose="020C04030202040F0204" pitchFamily="34" charset="-122"/>
                <a:cs typeface="Microsoft YaHei" charset="-122"/>
              </a:rPr>
              <a:t>Private</a:t>
            </a:r>
            <a:r>
              <a:rPr lang="zh-CN" altLang="en-US" sz="4000" dirty="0">
                <a:latin typeface="TencentSans W3" panose="020C04030202040F0204" pitchFamily="34" charset="-122"/>
                <a:ea typeface="TencentSans W3" panose="020C04030202040F0204" pitchFamily="34" charset="-122"/>
                <a:cs typeface="Microsoft YaHei" charset="-122"/>
              </a:rPr>
              <a:t> </a:t>
            </a:r>
            <a:r>
              <a:rPr lang="en-US" altLang="zh-CN" sz="4000" dirty="0">
                <a:latin typeface="TencentSans W3" panose="020C04030202040F0204" pitchFamily="34" charset="-122"/>
                <a:ea typeface="TencentSans W3" panose="020C04030202040F0204" pitchFamily="34" charset="-122"/>
                <a:cs typeface="Microsoft YaHei" charset="-122"/>
              </a:rPr>
              <a:t>cloud</a:t>
            </a:r>
            <a:r>
              <a:rPr lang="zh-CN" altLang="en-US" sz="4000" dirty="0">
                <a:latin typeface="TencentSans W3" panose="020C04030202040F0204" pitchFamily="34" charset="-122"/>
                <a:ea typeface="TencentSans W3" panose="020C04030202040F0204" pitchFamily="34" charset="-122"/>
                <a:cs typeface="Microsoft YaHei" charset="-122"/>
              </a:rPr>
              <a:t> </a:t>
            </a:r>
            <a:r>
              <a:rPr lang="en-US" altLang="zh-CN" sz="4000" dirty="0">
                <a:latin typeface="TencentSans W3" panose="020C04030202040F0204" pitchFamily="34" charset="-122"/>
                <a:ea typeface="TencentSans W3" panose="020C04030202040F0204" pitchFamily="34" charset="-122"/>
                <a:cs typeface="Microsoft YaHei" charset="-122"/>
              </a:rPr>
              <a:t>solution.</a:t>
            </a: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963212EE-B5CE-474F-8301-C25211F7F159}"/>
              </a:ext>
            </a:extLst>
          </p:cNvPr>
          <p:cNvSpPr/>
          <p:nvPr/>
        </p:nvSpPr>
        <p:spPr>
          <a:xfrm>
            <a:off x="1120671" y="3370268"/>
            <a:ext cx="4727255" cy="5608840"/>
          </a:xfrm>
          <a:prstGeom prst="rect">
            <a:avLst/>
          </a:prstGeom>
          <a:solidFill>
            <a:srgbClr val="0280FC"/>
          </a:solidFill>
          <a:ln>
            <a:noFill/>
          </a:ln>
          <a:effectLst>
            <a:outerShdw blurRad="190500" dist="63500" dir="6960000" sx="102000" sy="102000" algn="t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5" name="矩形 29">
            <a:extLst>
              <a:ext uri="{FF2B5EF4-FFF2-40B4-BE49-F238E27FC236}">
                <a16:creationId xmlns:a16="http://schemas.microsoft.com/office/drawing/2014/main" id="{8764FD30-DA74-2740-A59D-2DF54C182E42}"/>
              </a:ext>
            </a:extLst>
          </p:cNvPr>
          <p:cNvSpPr txBox="1"/>
          <p:nvPr/>
        </p:nvSpPr>
        <p:spPr>
          <a:xfrm>
            <a:off x="1160426" y="6831867"/>
            <a:ext cx="4634492" cy="607810"/>
          </a:xfrm>
          <a:prstGeom prst="rect">
            <a:avLst/>
          </a:prstGeom>
          <a:ln w="12700">
            <a:miter lim="400000"/>
          </a:ln>
        </p:spPr>
        <p:txBody>
          <a:bodyPr wrap="square" lIns="28424" tIns="28424" rIns="28424" bIns="28424">
            <a:spAutoFit/>
          </a:bodyPr>
          <a:lstStyle>
            <a:lvl1pPr>
              <a:lnSpc>
                <a:spcPct val="130000"/>
              </a:lnSpc>
              <a:defRPr sz="2000">
                <a:solidFill>
                  <a:srgbClr val="FFFFFF"/>
                </a:solidFill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</a:lstStyle>
          <a:p>
            <a:pPr algn="ctr"/>
            <a:r>
              <a:rPr lang="en-US" altLang="zh-CN" sz="30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Stable</a:t>
            </a:r>
            <a:r>
              <a:rPr lang="zh-CN" altLang="en-US" sz="30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altLang="zh-CN" sz="30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and</a:t>
            </a:r>
            <a:r>
              <a:rPr lang="zh-CN" altLang="en-US" sz="30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altLang="zh-CN" sz="30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Efficient</a:t>
            </a:r>
            <a:endParaRPr lang="zh-CN" altLang="en-US" sz="3000" b="1" dirty="0">
              <a:solidFill>
                <a:schemeClr val="bg1"/>
              </a:solidFill>
              <a:latin typeface="Source Sans Pro" panose="020B0503030403020204" pitchFamily="34" charset="0"/>
              <a:ea typeface="微软雅黑" panose="020B0503020204020204" charset="-122"/>
            </a:endParaRPr>
          </a:p>
        </p:txBody>
      </p:sp>
      <p:sp>
        <p:nvSpPr>
          <p:cNvPr id="46" name="借助人工智能与大数据  更安全的互联网营销">
            <a:extLst>
              <a:ext uri="{FF2B5EF4-FFF2-40B4-BE49-F238E27FC236}">
                <a16:creationId xmlns:a16="http://schemas.microsoft.com/office/drawing/2014/main" id="{7E7FEEC2-2703-E547-BFAF-1D2E668A93B4}"/>
              </a:ext>
            </a:extLst>
          </p:cNvPr>
          <p:cNvSpPr txBox="1"/>
          <p:nvPr/>
        </p:nvSpPr>
        <p:spPr>
          <a:xfrm>
            <a:off x="1480496" y="7543861"/>
            <a:ext cx="4045661" cy="1159659"/>
          </a:xfrm>
          <a:prstGeom prst="rect">
            <a:avLst/>
          </a:prstGeom>
          <a:ln w="12700">
            <a:miter lim="400000"/>
          </a:ln>
        </p:spPr>
        <p:txBody>
          <a:bodyPr wrap="square" lIns="25581" tIns="25582" rIns="25581" bIns="25582">
            <a:spAutoFit/>
          </a:bodyPr>
          <a:lstStyle>
            <a:lvl1pPr>
              <a:defRPr sz="2000">
                <a:solidFill>
                  <a:srgbClr val="00C8DC"/>
                </a:solidFill>
                <a:latin typeface="PingFang SC Regular"/>
                <a:ea typeface="PingFang SC Regular"/>
                <a:cs typeface="PingFang SC Regular"/>
                <a:sym typeface="PingFang SC Regular"/>
              </a:defRPr>
            </a:lvl1pPr>
          </a:lstStyle>
          <a:p>
            <a:r>
              <a:rPr lang="en-US" altLang="zh-CN" sz="2400" dirty="0">
                <a:solidFill>
                  <a:schemeClr val="bg1"/>
                </a:solidFill>
                <a:latin typeface="Source Sans Pro" panose="020B0503030403020204" pitchFamily="34" charset="0"/>
                <a:ea typeface="微软雅黑" panose="020B0503020204020204" charset="-122"/>
              </a:rPr>
              <a:t>Based</a:t>
            </a:r>
            <a:r>
              <a:rPr lang="zh-CN" altLang="en-US" sz="2400" dirty="0">
                <a:solidFill>
                  <a:schemeClr val="bg1"/>
                </a:solidFill>
                <a:latin typeface="Source Sans Pro" panose="020B0503030403020204" pitchFamily="34" charset="0"/>
                <a:ea typeface="微软雅黑" panose="020B0503020204020204" charset="-122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Source Sans Pro" panose="020B0503030403020204" pitchFamily="34" charset="0"/>
                <a:ea typeface="微软雅黑" panose="020B0503020204020204" charset="-122"/>
              </a:rPr>
              <a:t>on</a:t>
            </a:r>
            <a:r>
              <a:rPr lang="zh-CN" altLang="en-US" sz="2400" dirty="0">
                <a:solidFill>
                  <a:schemeClr val="bg1"/>
                </a:solidFill>
                <a:latin typeface="Source Sans Pro" panose="020B0503030403020204" pitchFamily="34" charset="0"/>
                <a:ea typeface="微软雅黑" panose="020B0503020204020204" charset="-122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Source Sans Pro" panose="020B0503030403020204" pitchFamily="34" charset="0"/>
                <a:ea typeface="微软雅黑" panose="020B0503020204020204" charset="-122"/>
              </a:rPr>
              <a:t>the</a:t>
            </a:r>
            <a:r>
              <a:rPr lang="zh-CN" altLang="en-US" sz="2400" dirty="0">
                <a:solidFill>
                  <a:schemeClr val="bg1"/>
                </a:solidFill>
                <a:latin typeface="Source Sans Pro" panose="020B0503030403020204" pitchFamily="34" charset="0"/>
                <a:ea typeface="微软雅黑" panose="020B0503020204020204" charset="-122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Source Sans Pro" panose="020B0503030403020204" pitchFamily="34" charset="0"/>
                <a:ea typeface="微软雅黑" panose="020B0503020204020204" charset="-122"/>
              </a:rPr>
              <a:t>same</a:t>
            </a:r>
            <a:r>
              <a:rPr lang="zh-CN" altLang="en-US" sz="2400" dirty="0">
                <a:solidFill>
                  <a:schemeClr val="bg1"/>
                </a:solidFill>
                <a:latin typeface="Source Sans Pro" panose="020B0503030403020204" pitchFamily="34" charset="0"/>
                <a:ea typeface="微软雅黑" panose="020B0503020204020204" charset="-122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Source Sans Pro" panose="020B0503030403020204" pitchFamily="34" charset="0"/>
                <a:ea typeface="微软雅黑" panose="020B0503020204020204" charset="-122"/>
              </a:rPr>
              <a:t>distributed</a:t>
            </a:r>
            <a:r>
              <a:rPr lang="zh-CN" altLang="en-US" sz="2400" dirty="0">
                <a:solidFill>
                  <a:schemeClr val="bg1"/>
                </a:solidFill>
                <a:latin typeface="Source Sans Pro" panose="020B0503030403020204" pitchFamily="34" charset="0"/>
                <a:ea typeface="微软雅黑" panose="020B0503020204020204" charset="-122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Source Sans Pro" panose="020B0503030403020204" pitchFamily="34" charset="0"/>
                <a:ea typeface="微软雅黑" panose="020B0503020204020204" charset="-122"/>
              </a:rPr>
              <a:t>architecture</a:t>
            </a:r>
            <a:r>
              <a:rPr lang="zh-CN" altLang="en-US" sz="2400" dirty="0">
                <a:solidFill>
                  <a:schemeClr val="bg1"/>
                </a:solidFill>
                <a:latin typeface="Source Sans Pro" panose="020B0503030403020204" pitchFamily="34" charset="0"/>
                <a:ea typeface="微软雅黑" panose="020B0503020204020204" charset="-122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Source Sans Pro" panose="020B0503030403020204" pitchFamily="34" charset="0"/>
                <a:ea typeface="微软雅黑" panose="020B0503020204020204" charset="-122"/>
              </a:rPr>
              <a:t>as</a:t>
            </a:r>
            <a:r>
              <a:rPr lang="zh-CN" altLang="en-US" sz="2400" dirty="0">
                <a:solidFill>
                  <a:schemeClr val="bg1"/>
                </a:solidFill>
                <a:latin typeface="Source Sans Pro" panose="020B0503030403020204" pitchFamily="34" charset="0"/>
                <a:ea typeface="微软雅黑" panose="020B0503020204020204" charset="-122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Source Sans Pro" panose="020B0503030403020204" pitchFamily="34" charset="0"/>
                <a:ea typeface="微软雅黑" panose="020B0503020204020204" charset="-122"/>
              </a:rPr>
              <a:t>Tencent</a:t>
            </a:r>
            <a:r>
              <a:rPr lang="zh-CN" altLang="en-US" sz="2400" dirty="0">
                <a:solidFill>
                  <a:schemeClr val="bg1"/>
                </a:solidFill>
                <a:latin typeface="Source Sans Pro" panose="020B0503030403020204" pitchFamily="34" charset="0"/>
                <a:ea typeface="微软雅黑" panose="020B0503020204020204" charset="-122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Source Sans Pro" panose="020B0503030403020204" pitchFamily="34" charset="0"/>
                <a:ea typeface="微软雅黑" panose="020B0503020204020204" charset="-122"/>
              </a:rPr>
              <a:t>Cloud</a:t>
            </a:r>
            <a:r>
              <a:rPr lang="zh-CN" altLang="en-US" sz="2400" dirty="0">
                <a:solidFill>
                  <a:schemeClr val="bg1"/>
                </a:solidFill>
                <a:latin typeface="Source Sans Pro" panose="020B0503030403020204" pitchFamily="34" charset="0"/>
                <a:ea typeface="微软雅黑" panose="020B0503020204020204" charset="-122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Source Sans Pro" panose="020B0503030403020204" pitchFamily="34" charset="0"/>
                <a:ea typeface="微软雅黑" panose="020B0503020204020204" charset="-122"/>
              </a:rPr>
              <a:t>public</a:t>
            </a:r>
            <a:r>
              <a:rPr lang="zh-CN" altLang="en-US" sz="2400" dirty="0">
                <a:solidFill>
                  <a:schemeClr val="bg1"/>
                </a:solidFill>
                <a:latin typeface="Source Sans Pro" panose="020B0503030403020204" pitchFamily="34" charset="0"/>
                <a:ea typeface="微软雅黑" panose="020B0503020204020204" charset="-122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Source Sans Pro" panose="020B0503030403020204" pitchFamily="34" charset="0"/>
                <a:ea typeface="微软雅黑" panose="020B0503020204020204" charset="-122"/>
              </a:rPr>
              <a:t>cloud.</a:t>
            </a:r>
            <a:endParaRPr lang="zh-CN" altLang="en-US" sz="2400" dirty="0">
              <a:solidFill>
                <a:schemeClr val="bg1"/>
              </a:solidFill>
              <a:latin typeface="Source Sans Pro" panose="020B0503030403020204" pitchFamily="34" charset="0"/>
              <a:ea typeface="微软雅黑" panose="020B0503020204020204" charset="-122"/>
            </a:endParaRPr>
          </a:p>
        </p:txBody>
      </p:sp>
      <p:grpSp>
        <p:nvGrpSpPr>
          <p:cNvPr id="34" name="组 23">
            <a:extLst>
              <a:ext uri="{FF2B5EF4-FFF2-40B4-BE49-F238E27FC236}">
                <a16:creationId xmlns:a16="http://schemas.microsoft.com/office/drawing/2014/main" id="{6D96EF48-DF0D-8949-A50E-75D220D8D207}"/>
              </a:ext>
            </a:extLst>
          </p:cNvPr>
          <p:cNvGrpSpPr/>
          <p:nvPr/>
        </p:nvGrpSpPr>
        <p:grpSpPr>
          <a:xfrm>
            <a:off x="6817658" y="3370268"/>
            <a:ext cx="4727255" cy="5608840"/>
            <a:chOff x="1081874" y="2743200"/>
            <a:chExt cx="4727255" cy="5608840"/>
          </a:xfrm>
        </p:grpSpPr>
        <p:sp>
          <p:nvSpPr>
            <p:cNvPr id="36" name="矩形 43">
              <a:extLst>
                <a:ext uri="{FF2B5EF4-FFF2-40B4-BE49-F238E27FC236}">
                  <a16:creationId xmlns:a16="http://schemas.microsoft.com/office/drawing/2014/main" id="{2552AA99-7A77-1646-9E08-7ADF9690EDC8}"/>
                </a:ext>
              </a:extLst>
            </p:cNvPr>
            <p:cNvSpPr/>
            <p:nvPr/>
          </p:nvSpPr>
          <p:spPr>
            <a:xfrm>
              <a:off x="1081874" y="2743200"/>
              <a:ext cx="4727255" cy="5608840"/>
            </a:xfrm>
            <a:prstGeom prst="rect">
              <a:avLst/>
            </a:prstGeom>
            <a:solidFill>
              <a:srgbClr val="29CC85"/>
            </a:solidFill>
            <a:ln>
              <a:noFill/>
            </a:ln>
            <a:effectLst>
              <a:outerShdw blurRad="190500" dist="63500" dir="6960000" sx="102000" sy="102000" algn="t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37" name="矩形 29">
              <a:extLst>
                <a:ext uri="{FF2B5EF4-FFF2-40B4-BE49-F238E27FC236}">
                  <a16:creationId xmlns:a16="http://schemas.microsoft.com/office/drawing/2014/main" id="{335B50E0-4AD7-8044-A5E1-F2A34963359E}"/>
                </a:ext>
              </a:extLst>
            </p:cNvPr>
            <p:cNvSpPr txBox="1"/>
            <p:nvPr/>
          </p:nvSpPr>
          <p:spPr>
            <a:xfrm>
              <a:off x="1121629" y="6204799"/>
              <a:ext cx="4634492" cy="607810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28424" tIns="28424" rIns="28424" bIns="28424">
              <a:spAutoFit/>
            </a:bodyPr>
            <a:lstStyle>
              <a:lvl1pPr>
                <a:lnSpc>
                  <a:spcPct val="130000"/>
                </a:lnSpc>
                <a:defRPr sz="2000">
                  <a:solidFill>
                    <a:srgbClr val="FFFFFF"/>
                  </a:solidFill>
                  <a:latin typeface="PingFang SC Semibold"/>
                  <a:ea typeface="PingFang SC Semibold"/>
                  <a:cs typeface="PingFang SC Semibold"/>
                  <a:sym typeface="PingFang SC Semibold"/>
                </a:defRPr>
              </a:lvl1pPr>
            </a:lstStyle>
            <a:p>
              <a:pPr algn="ctr"/>
              <a:r>
                <a:rPr lang="en-US" altLang="zh-CN" sz="3000" b="1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Comprehensive</a:t>
              </a:r>
              <a:endParaRPr lang="zh-CN" altLang="en-US" sz="3000" b="1" dirty="0">
                <a:solidFill>
                  <a:schemeClr val="bg1"/>
                </a:solidFill>
                <a:latin typeface="Source Sans Pro" panose="020B0503030403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38" name="借助人工智能与大数据  更安全的互联网营销">
              <a:extLst>
                <a:ext uri="{FF2B5EF4-FFF2-40B4-BE49-F238E27FC236}">
                  <a16:creationId xmlns:a16="http://schemas.microsoft.com/office/drawing/2014/main" id="{6518DB05-AC99-0942-9365-65929FCA0B8E}"/>
                </a:ext>
              </a:extLst>
            </p:cNvPr>
            <p:cNvSpPr txBox="1"/>
            <p:nvPr/>
          </p:nvSpPr>
          <p:spPr>
            <a:xfrm>
              <a:off x="1441699" y="6916793"/>
              <a:ext cx="4045661" cy="1159659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25581" tIns="25582" rIns="25581" bIns="25582">
              <a:spAutoFit/>
            </a:bodyPr>
            <a:lstStyle>
              <a:lvl1pPr>
                <a:defRPr sz="2000">
                  <a:solidFill>
                    <a:srgbClr val="00C8DC"/>
                  </a:solidFill>
                  <a:latin typeface="PingFang SC Regular"/>
                  <a:ea typeface="PingFang SC Regular"/>
                  <a:cs typeface="PingFang SC Regular"/>
                  <a:sym typeface="PingFang SC Regular"/>
                </a:defRPr>
              </a:lvl1pPr>
            </a:lstStyle>
            <a:p>
              <a:r>
                <a:rPr lang="en-US" altLang="zh-CN" sz="2400" dirty="0">
                  <a:solidFill>
                    <a:schemeClr val="bg1"/>
                  </a:solidFill>
                  <a:latin typeface="Source Sans Pro" panose="020B0503030403020204" pitchFamily="34" charset="0"/>
                  <a:ea typeface="微软雅黑" panose="020B0503020204020204" charset="-122"/>
                </a:rPr>
                <a:t>Includes</a:t>
              </a:r>
              <a:r>
                <a:rPr lang="zh-CN" altLang="en-US" sz="2400" dirty="0">
                  <a:solidFill>
                    <a:schemeClr val="bg1"/>
                  </a:solidFill>
                  <a:latin typeface="Source Sans Pro" panose="020B0503030403020204" pitchFamily="34" charset="0"/>
                  <a:ea typeface="微软雅黑" panose="020B0503020204020204" charset="-122"/>
                </a:rPr>
                <a:t> </a:t>
              </a:r>
              <a:r>
                <a:rPr lang="en-US" altLang="zh-CN" sz="2400" dirty="0">
                  <a:solidFill>
                    <a:schemeClr val="bg1"/>
                  </a:solidFill>
                  <a:latin typeface="Source Sans Pro" panose="020B0503030403020204" pitchFamily="34" charset="0"/>
                  <a:ea typeface="微软雅黑" panose="020B0503020204020204" charset="-122"/>
                </a:rPr>
                <a:t>a</a:t>
              </a:r>
              <a:r>
                <a:rPr lang="zh-CN" altLang="en-US" sz="2400" dirty="0">
                  <a:solidFill>
                    <a:schemeClr val="bg1"/>
                  </a:solidFill>
                  <a:latin typeface="Source Sans Pro" panose="020B0503030403020204" pitchFamily="34" charset="0"/>
                  <a:ea typeface="微软雅黑" panose="020B0503020204020204" charset="-122"/>
                </a:rPr>
                <a:t> </a:t>
              </a:r>
              <a:r>
                <a:rPr lang="en-US" altLang="zh-CN" sz="2400" dirty="0">
                  <a:solidFill>
                    <a:schemeClr val="bg1"/>
                  </a:solidFill>
                  <a:latin typeface="Source Sans Pro" panose="020B0503030403020204" pitchFamily="34" charset="0"/>
                  <a:ea typeface="微软雅黑" panose="020B0503020204020204" charset="-122"/>
                </a:rPr>
                <a:t>broad</a:t>
              </a:r>
              <a:r>
                <a:rPr lang="zh-CN" altLang="en-US" sz="2400" dirty="0">
                  <a:solidFill>
                    <a:schemeClr val="bg1"/>
                  </a:solidFill>
                  <a:latin typeface="Source Sans Pro" panose="020B0503030403020204" pitchFamily="34" charset="0"/>
                  <a:ea typeface="微软雅黑" panose="020B0503020204020204" charset="-122"/>
                </a:rPr>
                <a:t> </a:t>
              </a:r>
              <a:r>
                <a:rPr lang="en-US" altLang="zh-CN" sz="2400" dirty="0">
                  <a:solidFill>
                    <a:schemeClr val="bg1"/>
                  </a:solidFill>
                  <a:latin typeface="Source Sans Pro" panose="020B0503030403020204" pitchFamily="34" charset="0"/>
                  <a:ea typeface="微软雅黑" panose="020B0503020204020204" charset="-122"/>
                </a:rPr>
                <a:t>range</a:t>
              </a:r>
              <a:r>
                <a:rPr lang="zh-CN" altLang="en-US" sz="2400" dirty="0">
                  <a:solidFill>
                    <a:schemeClr val="bg1"/>
                  </a:solidFill>
                  <a:latin typeface="Source Sans Pro" panose="020B0503030403020204" pitchFamily="34" charset="0"/>
                  <a:ea typeface="微软雅黑" panose="020B0503020204020204" charset="-122"/>
                </a:rPr>
                <a:t> </a:t>
              </a:r>
              <a:r>
                <a:rPr lang="en-US" altLang="zh-CN" sz="2400" dirty="0">
                  <a:solidFill>
                    <a:schemeClr val="bg1"/>
                  </a:solidFill>
                  <a:latin typeface="Source Sans Pro" panose="020B0503030403020204" pitchFamily="34" charset="0"/>
                  <a:ea typeface="微软雅黑" panose="020B0503020204020204" charset="-122"/>
                </a:rPr>
                <a:t>of</a:t>
              </a:r>
              <a:r>
                <a:rPr lang="zh-CN" altLang="en-US" sz="2400" dirty="0">
                  <a:solidFill>
                    <a:schemeClr val="bg1"/>
                  </a:solidFill>
                  <a:latin typeface="Source Sans Pro" panose="020B0503030403020204" pitchFamily="34" charset="0"/>
                  <a:ea typeface="微软雅黑" panose="020B0503020204020204" charset="-122"/>
                </a:rPr>
                <a:t> </a:t>
              </a:r>
              <a:r>
                <a:rPr lang="en-US" altLang="zh-CN" sz="2400" dirty="0">
                  <a:solidFill>
                    <a:schemeClr val="bg1"/>
                  </a:solidFill>
                  <a:latin typeface="Source Sans Pro" panose="020B0503030403020204" pitchFamily="34" charset="0"/>
                  <a:ea typeface="微软雅黑" panose="020B0503020204020204" charset="-122"/>
                </a:rPr>
                <a:t>cloud</a:t>
              </a:r>
              <a:r>
                <a:rPr lang="zh-CN" altLang="en-US" sz="2400" dirty="0">
                  <a:solidFill>
                    <a:schemeClr val="bg1"/>
                  </a:solidFill>
                  <a:latin typeface="Source Sans Pro" panose="020B0503030403020204" pitchFamily="34" charset="0"/>
                  <a:ea typeface="微软雅黑" panose="020B0503020204020204" charset="-122"/>
                </a:rPr>
                <a:t> </a:t>
              </a:r>
              <a:r>
                <a:rPr lang="en-US" altLang="zh-CN" sz="2400" dirty="0">
                  <a:solidFill>
                    <a:schemeClr val="bg1"/>
                  </a:solidFill>
                  <a:latin typeface="Source Sans Pro" panose="020B0503030403020204" pitchFamily="34" charset="0"/>
                  <a:ea typeface="微软雅黑" panose="020B0503020204020204" charset="-122"/>
                </a:rPr>
                <a:t>services,</a:t>
              </a:r>
              <a:r>
                <a:rPr lang="zh-CN" altLang="en-US" sz="2400" dirty="0">
                  <a:solidFill>
                    <a:schemeClr val="bg1"/>
                  </a:solidFill>
                  <a:latin typeface="Source Sans Pro" panose="020B0503030403020204" pitchFamily="34" charset="0"/>
                  <a:ea typeface="微软雅黑" panose="020B0503020204020204" charset="-122"/>
                </a:rPr>
                <a:t> </a:t>
              </a:r>
              <a:r>
                <a:rPr lang="en-US" altLang="zh-CN" sz="2400" dirty="0">
                  <a:solidFill>
                    <a:schemeClr val="bg1"/>
                  </a:solidFill>
                  <a:latin typeface="Source Sans Pro" panose="020B0503030403020204" pitchFamily="34" charset="0"/>
                  <a:ea typeface="微软雅黑" panose="020B0503020204020204" charset="-122"/>
                </a:rPr>
                <a:t>including</a:t>
              </a:r>
              <a:r>
                <a:rPr lang="zh-CN" altLang="en-US" sz="2400" dirty="0">
                  <a:solidFill>
                    <a:schemeClr val="bg1"/>
                  </a:solidFill>
                  <a:latin typeface="Source Sans Pro" panose="020B0503030403020204" pitchFamily="34" charset="0"/>
                  <a:ea typeface="微软雅黑" panose="020B0503020204020204" charset="-122"/>
                </a:rPr>
                <a:t> </a:t>
              </a:r>
              <a:r>
                <a:rPr lang="en-US" altLang="zh-CN" sz="2400" dirty="0">
                  <a:solidFill>
                    <a:schemeClr val="bg1"/>
                  </a:solidFill>
                  <a:latin typeface="Source Sans Pro" panose="020B0503030403020204" pitchFamily="34" charset="0"/>
                  <a:ea typeface="微软雅黑" panose="020B0503020204020204" charset="-122"/>
                </a:rPr>
                <a:t>IaaS</a:t>
              </a:r>
              <a:r>
                <a:rPr lang="zh-CN" altLang="en-US" sz="2400" dirty="0">
                  <a:solidFill>
                    <a:schemeClr val="bg1"/>
                  </a:solidFill>
                  <a:latin typeface="Source Sans Pro" panose="020B0503030403020204" pitchFamily="34" charset="0"/>
                  <a:ea typeface="微软雅黑" panose="020B0503020204020204" charset="-122"/>
                </a:rPr>
                <a:t> </a:t>
              </a:r>
              <a:r>
                <a:rPr lang="en-US" altLang="zh-CN" sz="2400" dirty="0">
                  <a:solidFill>
                    <a:schemeClr val="bg1"/>
                  </a:solidFill>
                  <a:latin typeface="Source Sans Pro" panose="020B0503030403020204" pitchFamily="34" charset="0"/>
                  <a:ea typeface="微软雅黑" panose="020B0503020204020204" charset="-122"/>
                </a:rPr>
                <a:t>&amp;</a:t>
              </a:r>
              <a:r>
                <a:rPr lang="zh-CN" altLang="en-US" sz="2400" dirty="0">
                  <a:solidFill>
                    <a:schemeClr val="bg1"/>
                  </a:solidFill>
                  <a:latin typeface="Source Sans Pro" panose="020B0503030403020204" pitchFamily="34" charset="0"/>
                  <a:ea typeface="微软雅黑" panose="020B0503020204020204" charset="-122"/>
                </a:rPr>
                <a:t> </a:t>
              </a:r>
              <a:r>
                <a:rPr lang="en-US" altLang="zh-CN" sz="2400" dirty="0">
                  <a:solidFill>
                    <a:schemeClr val="bg1"/>
                  </a:solidFill>
                  <a:latin typeface="Source Sans Pro" panose="020B0503030403020204" pitchFamily="34" charset="0"/>
                  <a:ea typeface="微软雅黑" panose="020B0503020204020204" charset="-122"/>
                </a:rPr>
                <a:t>PaaS</a:t>
              </a:r>
              <a:r>
                <a:rPr lang="zh-CN" altLang="en-US" sz="2400" dirty="0">
                  <a:solidFill>
                    <a:schemeClr val="bg1"/>
                  </a:solidFill>
                  <a:latin typeface="Source Sans Pro" panose="020B0503030403020204" pitchFamily="34" charset="0"/>
                  <a:ea typeface="微软雅黑" panose="020B0503020204020204" charset="-122"/>
                </a:rPr>
                <a:t> </a:t>
              </a:r>
              <a:r>
                <a:rPr lang="en-US" altLang="zh-CN" sz="2400" dirty="0">
                  <a:solidFill>
                    <a:schemeClr val="bg1"/>
                  </a:solidFill>
                  <a:latin typeface="Source Sans Pro" panose="020B0503030403020204" pitchFamily="34" charset="0"/>
                  <a:ea typeface="微软雅黑" panose="020B0503020204020204" charset="-122"/>
                </a:rPr>
                <a:t>services.</a:t>
              </a:r>
              <a:endParaRPr lang="zh-CN" altLang="en-US" sz="2400" dirty="0">
                <a:solidFill>
                  <a:schemeClr val="bg1"/>
                </a:solidFill>
                <a:latin typeface="Source Sans Pro" panose="020B0503030403020204" pitchFamily="34" charset="0"/>
                <a:ea typeface="微软雅黑" panose="020B0503020204020204" charset="-122"/>
              </a:endParaRPr>
            </a:p>
          </p:txBody>
        </p:sp>
      </p:grpSp>
      <p:grpSp>
        <p:nvGrpSpPr>
          <p:cNvPr id="41" name="组 23">
            <a:extLst>
              <a:ext uri="{FF2B5EF4-FFF2-40B4-BE49-F238E27FC236}">
                <a16:creationId xmlns:a16="http://schemas.microsoft.com/office/drawing/2014/main" id="{A3059265-9B79-404E-A034-EF1DF969C1E5}"/>
              </a:ext>
            </a:extLst>
          </p:cNvPr>
          <p:cNvGrpSpPr/>
          <p:nvPr/>
        </p:nvGrpSpPr>
        <p:grpSpPr>
          <a:xfrm>
            <a:off x="12512923" y="3370268"/>
            <a:ext cx="4727255" cy="5608840"/>
            <a:chOff x="1081874" y="2743200"/>
            <a:chExt cx="4727255" cy="5608840"/>
          </a:xfrm>
        </p:grpSpPr>
        <p:sp>
          <p:nvSpPr>
            <p:cNvPr id="58" name="矩形 43">
              <a:extLst>
                <a:ext uri="{FF2B5EF4-FFF2-40B4-BE49-F238E27FC236}">
                  <a16:creationId xmlns:a16="http://schemas.microsoft.com/office/drawing/2014/main" id="{8EE69BD4-4E6E-3148-BD7C-A48078DE4DEB}"/>
                </a:ext>
              </a:extLst>
            </p:cNvPr>
            <p:cNvSpPr/>
            <p:nvPr/>
          </p:nvSpPr>
          <p:spPr>
            <a:xfrm>
              <a:off x="1081874" y="2743200"/>
              <a:ext cx="4727255" cy="5608840"/>
            </a:xfrm>
            <a:prstGeom prst="rect">
              <a:avLst/>
            </a:prstGeom>
            <a:solidFill>
              <a:srgbClr val="5B3AED"/>
            </a:solidFill>
            <a:ln>
              <a:noFill/>
            </a:ln>
            <a:effectLst>
              <a:outerShdw blurRad="190500" dist="63500" dir="6960000" sx="102000" sy="102000" algn="t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59" name="矩形 29">
              <a:extLst>
                <a:ext uri="{FF2B5EF4-FFF2-40B4-BE49-F238E27FC236}">
                  <a16:creationId xmlns:a16="http://schemas.microsoft.com/office/drawing/2014/main" id="{5240D0F7-1004-7048-B0F3-23EE83ED6897}"/>
                </a:ext>
              </a:extLst>
            </p:cNvPr>
            <p:cNvSpPr txBox="1"/>
            <p:nvPr/>
          </p:nvSpPr>
          <p:spPr>
            <a:xfrm>
              <a:off x="1121629" y="6204799"/>
              <a:ext cx="4634492" cy="607810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28424" tIns="28424" rIns="28424" bIns="28424">
              <a:spAutoFit/>
            </a:bodyPr>
            <a:lstStyle>
              <a:lvl1pPr>
                <a:lnSpc>
                  <a:spcPct val="130000"/>
                </a:lnSpc>
                <a:defRPr sz="2000">
                  <a:solidFill>
                    <a:srgbClr val="FFFFFF"/>
                  </a:solidFill>
                  <a:latin typeface="PingFang SC Semibold"/>
                  <a:ea typeface="PingFang SC Semibold"/>
                  <a:cs typeface="PingFang SC Semibold"/>
                  <a:sym typeface="PingFang SC Semibold"/>
                </a:defRPr>
              </a:lvl1pPr>
            </a:lstStyle>
            <a:p>
              <a:pPr algn="ctr"/>
              <a:r>
                <a:rPr lang="en-US" altLang="zh-CN" sz="3000" b="1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Safe</a:t>
              </a:r>
              <a:r>
                <a:rPr lang="zh-CN" altLang="en-US" sz="3000" b="1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 </a:t>
              </a:r>
              <a:r>
                <a:rPr lang="en-US" altLang="zh-CN" sz="3000" b="1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and</a:t>
              </a:r>
              <a:r>
                <a:rPr lang="zh-CN" altLang="en-US" sz="3000" b="1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 </a:t>
              </a:r>
              <a:r>
                <a:rPr lang="en-US" altLang="zh-CN" sz="3000" b="1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Reliable</a:t>
              </a:r>
              <a:endParaRPr lang="zh-CN" altLang="en-US" sz="3000" b="1" dirty="0">
                <a:solidFill>
                  <a:schemeClr val="bg1"/>
                </a:solidFill>
                <a:latin typeface="Source Sans Pro" panose="020B0503030403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61" name="借助人工智能与大数据  更安全的互联网营销">
              <a:extLst>
                <a:ext uri="{FF2B5EF4-FFF2-40B4-BE49-F238E27FC236}">
                  <a16:creationId xmlns:a16="http://schemas.microsoft.com/office/drawing/2014/main" id="{64DC7061-60C5-2445-A140-07E5892658F8}"/>
                </a:ext>
              </a:extLst>
            </p:cNvPr>
            <p:cNvSpPr txBox="1"/>
            <p:nvPr/>
          </p:nvSpPr>
          <p:spPr>
            <a:xfrm>
              <a:off x="1441699" y="6916793"/>
              <a:ext cx="4045661" cy="1159659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25581" tIns="25582" rIns="25581" bIns="25582">
              <a:spAutoFit/>
            </a:bodyPr>
            <a:lstStyle>
              <a:lvl1pPr>
                <a:defRPr sz="2000">
                  <a:solidFill>
                    <a:srgbClr val="00C8DC"/>
                  </a:solidFill>
                  <a:latin typeface="PingFang SC Regular"/>
                  <a:ea typeface="PingFang SC Regular"/>
                  <a:cs typeface="PingFang SC Regular"/>
                  <a:sym typeface="PingFang SC Regular"/>
                </a:defRPr>
              </a:lvl1pPr>
            </a:lstStyle>
            <a:p>
              <a:r>
                <a:rPr lang="en-US" altLang="zh-CN" sz="2400" dirty="0">
                  <a:solidFill>
                    <a:schemeClr val="bg1"/>
                  </a:solidFill>
                  <a:latin typeface="Source Sans Pro" panose="020B0503030403020204" pitchFamily="34" charset="0"/>
                  <a:ea typeface="微软雅黑" panose="020B0503020204020204" charset="-122"/>
                </a:rPr>
                <a:t>Integrated</a:t>
              </a:r>
              <a:r>
                <a:rPr lang="zh-CN" altLang="en-US" sz="2400" dirty="0">
                  <a:solidFill>
                    <a:schemeClr val="bg1"/>
                  </a:solidFill>
                  <a:latin typeface="Source Sans Pro" panose="020B0503030403020204" pitchFamily="34" charset="0"/>
                  <a:ea typeface="微软雅黑" panose="020B0503020204020204" charset="-122"/>
                </a:rPr>
                <a:t> </a:t>
              </a:r>
              <a:r>
                <a:rPr lang="en-US" altLang="zh-CN" sz="2400" dirty="0">
                  <a:solidFill>
                    <a:schemeClr val="bg1"/>
                  </a:solidFill>
                  <a:latin typeface="Source Sans Pro" panose="020B0503030403020204" pitchFamily="34" charset="0"/>
                  <a:ea typeface="微软雅黑" panose="020B0503020204020204" charset="-122"/>
                </a:rPr>
                <a:t>intelligent</a:t>
              </a:r>
              <a:r>
                <a:rPr lang="zh-CN" altLang="en-US" sz="2400" dirty="0">
                  <a:solidFill>
                    <a:schemeClr val="bg1"/>
                  </a:solidFill>
                  <a:latin typeface="Source Sans Pro" panose="020B0503030403020204" pitchFamily="34" charset="0"/>
                  <a:ea typeface="微软雅黑" panose="020B0503020204020204" charset="-122"/>
                </a:rPr>
                <a:t> </a:t>
              </a:r>
              <a:r>
                <a:rPr lang="en-US" altLang="zh-CN" sz="2400" dirty="0">
                  <a:solidFill>
                    <a:schemeClr val="bg1"/>
                  </a:solidFill>
                  <a:latin typeface="Source Sans Pro" panose="020B0503030403020204" pitchFamily="34" charset="0"/>
                  <a:ea typeface="微软雅黑" panose="020B0503020204020204" charset="-122"/>
                </a:rPr>
                <a:t>security</a:t>
              </a:r>
              <a:r>
                <a:rPr lang="zh-CN" altLang="en-US" sz="2400" dirty="0">
                  <a:solidFill>
                    <a:schemeClr val="bg1"/>
                  </a:solidFill>
                  <a:latin typeface="Source Sans Pro" panose="020B0503030403020204" pitchFamily="34" charset="0"/>
                  <a:ea typeface="微软雅黑" panose="020B0503020204020204" charset="-122"/>
                </a:rPr>
                <a:t> </a:t>
              </a:r>
              <a:r>
                <a:rPr lang="en-US" altLang="zh-CN" sz="2400" dirty="0">
                  <a:solidFill>
                    <a:schemeClr val="bg1"/>
                  </a:solidFill>
                  <a:latin typeface="Source Sans Pro" panose="020B0503030403020204" pitchFamily="34" charset="0"/>
                  <a:ea typeface="微软雅黑" panose="020B0503020204020204" charset="-122"/>
                </a:rPr>
                <a:t>management</a:t>
              </a:r>
              <a:r>
                <a:rPr lang="zh-CN" altLang="en-US" sz="2400" dirty="0">
                  <a:solidFill>
                    <a:schemeClr val="bg1"/>
                  </a:solidFill>
                  <a:latin typeface="Source Sans Pro" panose="020B0503030403020204" pitchFamily="34" charset="0"/>
                  <a:ea typeface="微软雅黑" panose="020B0503020204020204" charset="-122"/>
                </a:rPr>
                <a:t> </a:t>
              </a:r>
              <a:r>
                <a:rPr lang="en-US" altLang="zh-CN" sz="2400" dirty="0">
                  <a:solidFill>
                    <a:schemeClr val="bg1"/>
                  </a:solidFill>
                  <a:latin typeface="Source Sans Pro" panose="020B0503030403020204" pitchFamily="34" charset="0"/>
                  <a:ea typeface="微软雅黑" panose="020B0503020204020204" charset="-122"/>
                </a:rPr>
                <a:t>services</a:t>
              </a:r>
              <a:r>
                <a:rPr lang="zh-CN" altLang="en-US" sz="2400" dirty="0">
                  <a:solidFill>
                    <a:schemeClr val="bg1"/>
                  </a:solidFill>
                  <a:latin typeface="Source Sans Pro" panose="020B0503030403020204" pitchFamily="34" charset="0"/>
                  <a:ea typeface="微软雅黑" panose="020B0503020204020204" charset="-122"/>
                </a:rPr>
                <a:t> </a:t>
              </a:r>
              <a:r>
                <a:rPr lang="en-US" altLang="zh-CN" sz="2400" dirty="0">
                  <a:solidFill>
                    <a:schemeClr val="bg1"/>
                  </a:solidFill>
                  <a:latin typeface="Source Sans Pro" panose="020B0503030403020204" pitchFamily="34" charset="0"/>
                  <a:ea typeface="微软雅黑" panose="020B0503020204020204" charset="-122"/>
                </a:rPr>
                <a:t>to</a:t>
              </a:r>
              <a:r>
                <a:rPr lang="zh-CN" altLang="en-US" sz="2400" dirty="0">
                  <a:solidFill>
                    <a:schemeClr val="bg1"/>
                  </a:solidFill>
                  <a:latin typeface="Source Sans Pro" panose="020B0503030403020204" pitchFamily="34" charset="0"/>
                  <a:ea typeface="微软雅黑" panose="020B0503020204020204" charset="-122"/>
                </a:rPr>
                <a:t> </a:t>
              </a:r>
              <a:r>
                <a:rPr lang="en-US" altLang="zh-CN" sz="2400" dirty="0">
                  <a:solidFill>
                    <a:schemeClr val="bg1"/>
                  </a:solidFill>
                  <a:latin typeface="Source Sans Pro" panose="020B0503030403020204" pitchFamily="34" charset="0"/>
                  <a:ea typeface="微软雅黑" panose="020B0503020204020204" charset="-122"/>
                </a:rPr>
                <a:t>keep</a:t>
              </a:r>
              <a:r>
                <a:rPr lang="zh-CN" altLang="en-US" sz="2400" dirty="0">
                  <a:solidFill>
                    <a:schemeClr val="bg1"/>
                  </a:solidFill>
                  <a:latin typeface="Source Sans Pro" panose="020B0503030403020204" pitchFamily="34" charset="0"/>
                  <a:ea typeface="微软雅黑" panose="020B0503020204020204" charset="-122"/>
                </a:rPr>
                <a:t> </a:t>
              </a:r>
              <a:r>
                <a:rPr lang="en-US" altLang="zh-CN" sz="2400" dirty="0">
                  <a:solidFill>
                    <a:schemeClr val="bg1"/>
                  </a:solidFill>
                  <a:latin typeface="Source Sans Pro" panose="020B0503030403020204" pitchFamily="34" charset="0"/>
                  <a:ea typeface="微软雅黑" panose="020B0503020204020204" charset="-122"/>
                </a:rPr>
                <a:t>cloud</a:t>
              </a:r>
              <a:r>
                <a:rPr lang="zh-CN" altLang="en-US" sz="2400" dirty="0">
                  <a:solidFill>
                    <a:schemeClr val="bg1"/>
                  </a:solidFill>
                  <a:latin typeface="Source Sans Pro" panose="020B0503030403020204" pitchFamily="34" charset="0"/>
                  <a:ea typeface="微软雅黑" panose="020B0503020204020204" charset="-122"/>
                </a:rPr>
                <a:t> </a:t>
              </a:r>
              <a:r>
                <a:rPr lang="en-US" altLang="zh-CN" sz="2400" dirty="0">
                  <a:solidFill>
                    <a:schemeClr val="bg1"/>
                  </a:solidFill>
                  <a:latin typeface="Source Sans Pro" panose="020B0503030403020204" pitchFamily="34" charset="0"/>
                  <a:ea typeface="微软雅黑" panose="020B0503020204020204" charset="-122"/>
                </a:rPr>
                <a:t>platform</a:t>
              </a:r>
              <a:r>
                <a:rPr lang="zh-CN" altLang="en-US" sz="2400" dirty="0">
                  <a:solidFill>
                    <a:schemeClr val="bg1"/>
                  </a:solidFill>
                  <a:latin typeface="Source Sans Pro" panose="020B0503030403020204" pitchFamily="34" charset="0"/>
                  <a:ea typeface="微软雅黑" panose="020B0503020204020204" charset="-122"/>
                </a:rPr>
                <a:t> </a:t>
              </a:r>
              <a:r>
                <a:rPr lang="en-US" altLang="zh-CN" sz="2400" dirty="0">
                  <a:solidFill>
                    <a:schemeClr val="bg1"/>
                  </a:solidFill>
                  <a:latin typeface="Source Sans Pro" panose="020B0503030403020204" pitchFamily="34" charset="0"/>
                  <a:ea typeface="微软雅黑" panose="020B0503020204020204" charset="-122"/>
                </a:rPr>
                <a:t>safe.</a:t>
              </a:r>
              <a:endParaRPr lang="zh-CN" altLang="en-US" sz="2400" dirty="0">
                <a:solidFill>
                  <a:schemeClr val="bg1"/>
                </a:solidFill>
                <a:latin typeface="Source Sans Pro" panose="020B0503030403020204" pitchFamily="34" charset="0"/>
                <a:ea typeface="微软雅黑" panose="020B0503020204020204" charset="-122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BA497EEC-4F71-1E4B-9D7C-77E5504119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42" t="8578" r="83" b="13385"/>
          <a:stretch/>
        </p:blipFill>
        <p:spPr bwMode="auto">
          <a:xfrm>
            <a:off x="1127295" y="3364395"/>
            <a:ext cx="4720631" cy="325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74FE1136-4ACD-B04F-8A6A-EC1786C78A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09402" y="3388087"/>
            <a:ext cx="4720632" cy="3348824"/>
          </a:xfrm>
          <a:prstGeom prst="rect">
            <a:avLst/>
          </a:prstGeom>
        </p:spPr>
      </p:pic>
      <p:pic>
        <p:nvPicPr>
          <p:cNvPr id="8" name="Picture 7" descr="A model of a building&#10;&#10;Description automatically generated with low confidence">
            <a:extLst>
              <a:ext uri="{FF2B5EF4-FFF2-40B4-BE49-F238E27FC236}">
                <a16:creationId xmlns:a16="http://schemas.microsoft.com/office/drawing/2014/main" id="{7319E585-B2C1-FD40-9C83-593FA09267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214" b="6883"/>
          <a:stretch/>
        </p:blipFill>
        <p:spPr>
          <a:xfrm>
            <a:off x="6812415" y="3368423"/>
            <a:ext cx="4736019" cy="325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273899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>
            <a:extLst>
              <a:ext uri="{FF2B5EF4-FFF2-40B4-BE49-F238E27FC236}">
                <a16:creationId xmlns:a16="http://schemas.microsoft.com/office/drawing/2014/main" id="{D1B52C29-B5F8-C949-8FA6-D41EE526E384}"/>
              </a:ext>
            </a:extLst>
          </p:cNvPr>
          <p:cNvSpPr txBox="1"/>
          <p:nvPr/>
        </p:nvSpPr>
        <p:spPr>
          <a:xfrm>
            <a:off x="701609" y="555007"/>
            <a:ext cx="93965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966"/>
            <a:r>
              <a:rPr lang="en-US" altLang="zh-CN" sz="3200" b="1" dirty="0">
                <a:latin typeface="TencentSans W7" panose="020C04030202040F0204" pitchFamily="34" charset="-122"/>
                <a:ea typeface="TencentSans W7" panose="020C04030202040F0204" pitchFamily="34" charset="-122"/>
                <a:cs typeface="Microsoft YaHei Light" charset="-122"/>
                <a:sym typeface="+mn-lt"/>
              </a:rPr>
              <a:t>A Brief History of (Tencent</a:t>
            </a:r>
            <a:r>
              <a:rPr lang="zh-CN" altLang="en-US" sz="3200" b="1" dirty="0">
                <a:latin typeface="TencentSans W7" panose="020C04030202040F0204" pitchFamily="34" charset="-122"/>
                <a:ea typeface="TencentSans W7" panose="020C04030202040F0204" pitchFamily="34" charset="-122"/>
                <a:cs typeface="Microsoft YaHei Light" charset="-122"/>
                <a:sym typeface="+mn-lt"/>
              </a:rPr>
              <a:t> </a:t>
            </a:r>
            <a:r>
              <a:rPr lang="en-US" altLang="zh-CN" sz="3200" b="1" dirty="0">
                <a:latin typeface="TencentSans W7" panose="020C04030202040F0204" pitchFamily="34" charset="-122"/>
                <a:ea typeface="TencentSans W7" panose="020C04030202040F0204" pitchFamily="34" charset="-122"/>
                <a:cs typeface="Microsoft YaHei Light" charset="-122"/>
                <a:sym typeface="+mn-lt"/>
              </a:rPr>
              <a:t>Cloud</a:t>
            </a:r>
            <a:r>
              <a:rPr lang="zh-CN" altLang="en-US" sz="3200" b="1" dirty="0">
                <a:latin typeface="TencentSans W7" panose="020C04030202040F0204" pitchFamily="34" charset="-122"/>
                <a:ea typeface="TencentSans W7" panose="020C04030202040F0204" pitchFamily="34" charset="-122"/>
                <a:cs typeface="Microsoft YaHei Light" charset="-122"/>
                <a:sym typeface="+mn-lt"/>
              </a:rPr>
              <a:t> </a:t>
            </a:r>
            <a:r>
              <a:rPr lang="en-US" altLang="zh-CN" sz="3200" b="1" dirty="0">
                <a:latin typeface="TencentSans W7" panose="020C04030202040F0204" pitchFamily="34" charset="-122"/>
                <a:ea typeface="TencentSans W7" panose="020C04030202040F0204" pitchFamily="34" charset="-122"/>
                <a:cs typeface="Microsoft YaHei Light" charset="-122"/>
                <a:sym typeface="+mn-lt"/>
              </a:rPr>
              <a:t>Enterprise)</a:t>
            </a:r>
            <a:r>
              <a:rPr lang="zh-CN" altLang="en-US" sz="3200" b="1" dirty="0">
                <a:latin typeface="TencentSans W7" panose="020C04030202040F0204" pitchFamily="34" charset="-122"/>
                <a:ea typeface="TencentSans W7" panose="020C04030202040F0204" pitchFamily="34" charset="-122"/>
                <a:cs typeface="Microsoft YaHei Light" charset="-122"/>
                <a:sym typeface="+mn-lt"/>
              </a:rPr>
              <a:t> </a:t>
            </a:r>
            <a:endParaRPr lang="en-US" altLang="zh-CN" sz="3200" b="1" dirty="0">
              <a:latin typeface="TencentSans W7" panose="020C04030202040F0204" pitchFamily="34" charset="-122"/>
              <a:ea typeface="TencentSans W7" panose="020C04030202040F0204" pitchFamily="34" charset="-122"/>
              <a:cs typeface="Microsoft YaHei Light" charset="-122"/>
              <a:sym typeface="+mn-lt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0BD7F392-9128-964A-82AD-0E4A0274A11B}"/>
              </a:ext>
            </a:extLst>
          </p:cNvPr>
          <p:cNvSpPr/>
          <p:nvPr/>
        </p:nvSpPr>
        <p:spPr>
          <a:xfrm>
            <a:off x="0" y="555007"/>
            <a:ext cx="218661" cy="584775"/>
          </a:xfrm>
          <a:prstGeom prst="rect">
            <a:avLst/>
          </a:prstGeom>
          <a:solidFill>
            <a:srgbClr val="006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9" name="形状">
            <a:extLst>
              <a:ext uri="{FF2B5EF4-FFF2-40B4-BE49-F238E27FC236}">
                <a16:creationId xmlns:a16="http://schemas.microsoft.com/office/drawing/2014/main" id="{3233B06A-BFCB-A948-9686-882F671264E5}"/>
              </a:ext>
            </a:extLst>
          </p:cNvPr>
          <p:cNvSpPr/>
          <p:nvPr/>
        </p:nvSpPr>
        <p:spPr>
          <a:xfrm>
            <a:off x="1163032" y="4800769"/>
            <a:ext cx="2609285" cy="6949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972" y="21600"/>
                </a:moveTo>
                <a:lnTo>
                  <a:pt x="18972" y="21600"/>
                </a:lnTo>
                <a:lnTo>
                  <a:pt x="21600" y="10800"/>
                </a:lnTo>
                <a:lnTo>
                  <a:pt x="18972" y="0"/>
                </a:lnTo>
                <a:lnTo>
                  <a:pt x="18972" y="0"/>
                </a:lnTo>
                <a:lnTo>
                  <a:pt x="0" y="0"/>
                </a:lnTo>
                <a:lnTo>
                  <a:pt x="0" y="21600"/>
                </a:lnTo>
                <a:lnTo>
                  <a:pt x="18972" y="21600"/>
                </a:lnTo>
                <a:close/>
              </a:path>
            </a:pathLst>
          </a:custGeom>
          <a:solidFill>
            <a:srgbClr val="0060F0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7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0" name="形状">
            <a:extLst>
              <a:ext uri="{FF2B5EF4-FFF2-40B4-BE49-F238E27FC236}">
                <a16:creationId xmlns:a16="http://schemas.microsoft.com/office/drawing/2014/main" id="{0AD9774D-3545-8F4D-8F8F-60489860AE88}"/>
              </a:ext>
            </a:extLst>
          </p:cNvPr>
          <p:cNvSpPr/>
          <p:nvPr/>
        </p:nvSpPr>
        <p:spPr>
          <a:xfrm>
            <a:off x="3576237" y="4800769"/>
            <a:ext cx="2717035" cy="6949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077" y="21600"/>
                </a:moveTo>
                <a:lnTo>
                  <a:pt x="19077" y="21600"/>
                </a:lnTo>
                <a:lnTo>
                  <a:pt x="21600" y="10800"/>
                </a:lnTo>
                <a:lnTo>
                  <a:pt x="19077" y="0"/>
                </a:lnTo>
                <a:lnTo>
                  <a:pt x="19077" y="0"/>
                </a:lnTo>
                <a:lnTo>
                  <a:pt x="0" y="0"/>
                </a:lnTo>
                <a:lnTo>
                  <a:pt x="2544" y="10800"/>
                </a:lnTo>
                <a:lnTo>
                  <a:pt x="0" y="21600"/>
                </a:lnTo>
                <a:lnTo>
                  <a:pt x="19077" y="21600"/>
                </a:lnTo>
                <a:close/>
              </a:path>
            </a:pathLst>
          </a:custGeom>
          <a:solidFill>
            <a:srgbClr val="0060F0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7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1" name="形状">
            <a:extLst>
              <a:ext uri="{FF2B5EF4-FFF2-40B4-BE49-F238E27FC236}">
                <a16:creationId xmlns:a16="http://schemas.microsoft.com/office/drawing/2014/main" id="{761CDB42-CB39-454F-AACC-0E711979214C}"/>
              </a:ext>
            </a:extLst>
          </p:cNvPr>
          <p:cNvSpPr/>
          <p:nvPr/>
        </p:nvSpPr>
        <p:spPr>
          <a:xfrm>
            <a:off x="6096980" y="4800769"/>
            <a:ext cx="2717034" cy="6949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077" y="21600"/>
                </a:moveTo>
                <a:lnTo>
                  <a:pt x="19077" y="21600"/>
                </a:lnTo>
                <a:lnTo>
                  <a:pt x="21600" y="10800"/>
                </a:lnTo>
                <a:lnTo>
                  <a:pt x="19077" y="0"/>
                </a:lnTo>
                <a:lnTo>
                  <a:pt x="19077" y="0"/>
                </a:lnTo>
                <a:lnTo>
                  <a:pt x="0" y="0"/>
                </a:lnTo>
                <a:lnTo>
                  <a:pt x="2544" y="10800"/>
                </a:lnTo>
                <a:lnTo>
                  <a:pt x="0" y="21600"/>
                </a:lnTo>
                <a:lnTo>
                  <a:pt x="19077" y="21600"/>
                </a:lnTo>
                <a:close/>
              </a:path>
            </a:pathLst>
          </a:custGeom>
          <a:solidFill>
            <a:srgbClr val="0060F0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7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2" name="形状">
            <a:extLst>
              <a:ext uri="{FF2B5EF4-FFF2-40B4-BE49-F238E27FC236}">
                <a16:creationId xmlns:a16="http://schemas.microsoft.com/office/drawing/2014/main" id="{112E2857-E130-7E4A-B6C4-DBFB7BE21480}"/>
              </a:ext>
            </a:extLst>
          </p:cNvPr>
          <p:cNvSpPr/>
          <p:nvPr/>
        </p:nvSpPr>
        <p:spPr>
          <a:xfrm>
            <a:off x="8618323" y="4800769"/>
            <a:ext cx="2717034" cy="6949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077" y="21600"/>
                </a:moveTo>
                <a:lnTo>
                  <a:pt x="19077" y="21600"/>
                </a:lnTo>
                <a:lnTo>
                  <a:pt x="21600" y="10800"/>
                </a:lnTo>
                <a:lnTo>
                  <a:pt x="19077" y="0"/>
                </a:lnTo>
                <a:lnTo>
                  <a:pt x="19077" y="0"/>
                </a:lnTo>
                <a:lnTo>
                  <a:pt x="0" y="0"/>
                </a:lnTo>
                <a:lnTo>
                  <a:pt x="2544" y="10800"/>
                </a:lnTo>
                <a:lnTo>
                  <a:pt x="0" y="21600"/>
                </a:lnTo>
                <a:lnTo>
                  <a:pt x="19077" y="21600"/>
                </a:lnTo>
                <a:close/>
              </a:path>
            </a:pathLst>
          </a:custGeom>
          <a:solidFill>
            <a:srgbClr val="0060F0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7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3" name="标题文本一">
            <a:extLst>
              <a:ext uri="{FF2B5EF4-FFF2-40B4-BE49-F238E27FC236}">
                <a16:creationId xmlns:a16="http://schemas.microsoft.com/office/drawing/2014/main" id="{395228F9-E1FC-724E-9CED-AF172AC9ABAB}"/>
              </a:ext>
            </a:extLst>
          </p:cNvPr>
          <p:cNvSpPr txBox="1"/>
          <p:nvPr/>
        </p:nvSpPr>
        <p:spPr>
          <a:xfrm>
            <a:off x="1621239" y="4924315"/>
            <a:ext cx="1506149" cy="374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 algn="l" defTabSz="457200">
              <a:lnSpc>
                <a:spcPts val="6600"/>
              </a:lnSpc>
              <a:defRPr sz="4000" b="0">
                <a:solidFill>
                  <a:srgbClr val="FEFDFF"/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algn="ctr" defTabSz="228612" hangingPunct="0">
              <a:lnSpc>
                <a:spcPts val="3301"/>
              </a:lnSpc>
              <a:defRPr/>
            </a:pPr>
            <a:r>
              <a:rPr lang="en-US" sz="1800" kern="0" dirty="0">
                <a:latin typeface="腾讯体 W7"/>
                <a:ea typeface="腾讯体 W7"/>
              </a:rPr>
              <a:t>TCE Initiation</a:t>
            </a:r>
            <a:endParaRPr sz="1800" kern="0" dirty="0">
              <a:latin typeface="腾讯体 W7"/>
              <a:ea typeface="腾讯体 W7"/>
            </a:endParaRPr>
          </a:p>
        </p:txBody>
      </p:sp>
      <p:sp>
        <p:nvSpPr>
          <p:cNvPr id="144" name="标题文本二">
            <a:extLst>
              <a:ext uri="{FF2B5EF4-FFF2-40B4-BE49-F238E27FC236}">
                <a16:creationId xmlns:a16="http://schemas.microsoft.com/office/drawing/2014/main" id="{56D71315-A131-574A-B68C-411268E8AE7B}"/>
              </a:ext>
            </a:extLst>
          </p:cNvPr>
          <p:cNvSpPr txBox="1"/>
          <p:nvPr/>
        </p:nvSpPr>
        <p:spPr>
          <a:xfrm>
            <a:off x="4240264" y="4924315"/>
            <a:ext cx="1499451" cy="374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 algn="l" defTabSz="457200">
              <a:lnSpc>
                <a:spcPts val="6600"/>
              </a:lnSpc>
              <a:defRPr sz="4000" b="0">
                <a:solidFill>
                  <a:srgbClr val="FEFDFF"/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algn="ctr" defTabSz="228612" hangingPunct="0">
              <a:lnSpc>
                <a:spcPts val="3301"/>
              </a:lnSpc>
              <a:defRPr/>
            </a:pPr>
            <a:r>
              <a:rPr lang="en-US" altLang="zh-CN" sz="1800" kern="0" dirty="0">
                <a:latin typeface="腾讯体 W7"/>
                <a:ea typeface="腾讯体 W7"/>
              </a:rPr>
              <a:t>TCE 1.0</a:t>
            </a:r>
            <a:endParaRPr sz="1800" kern="0" dirty="0">
              <a:latin typeface="腾讯体 W7"/>
              <a:ea typeface="腾讯体 W7"/>
            </a:endParaRPr>
          </a:p>
        </p:txBody>
      </p:sp>
      <p:sp>
        <p:nvSpPr>
          <p:cNvPr id="145" name="标题文本三">
            <a:extLst>
              <a:ext uri="{FF2B5EF4-FFF2-40B4-BE49-F238E27FC236}">
                <a16:creationId xmlns:a16="http://schemas.microsoft.com/office/drawing/2014/main" id="{7601772E-98E7-1245-AB0F-747ADB060371}"/>
              </a:ext>
            </a:extLst>
          </p:cNvPr>
          <p:cNvSpPr txBox="1"/>
          <p:nvPr/>
        </p:nvSpPr>
        <p:spPr>
          <a:xfrm>
            <a:off x="6739071" y="4924315"/>
            <a:ext cx="1501740" cy="374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 algn="l" defTabSz="457200">
              <a:lnSpc>
                <a:spcPts val="6600"/>
              </a:lnSpc>
              <a:defRPr sz="4000" b="0">
                <a:solidFill>
                  <a:srgbClr val="FEFDFF"/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algn="ctr" defTabSz="228612" hangingPunct="0">
              <a:lnSpc>
                <a:spcPts val="3301"/>
              </a:lnSpc>
              <a:defRPr/>
            </a:pPr>
            <a:r>
              <a:rPr lang="en-US" altLang="zh-CN" sz="1800" kern="0" dirty="0">
                <a:latin typeface="腾讯体 W7"/>
                <a:ea typeface="腾讯体 W7"/>
              </a:rPr>
              <a:t>TCE 2.0</a:t>
            </a:r>
            <a:endParaRPr sz="1800" kern="0" dirty="0">
              <a:latin typeface="腾讯体 W7"/>
              <a:ea typeface="腾讯体 W7"/>
            </a:endParaRPr>
          </a:p>
        </p:txBody>
      </p:sp>
      <p:sp>
        <p:nvSpPr>
          <p:cNvPr id="146" name="标题文本四">
            <a:extLst>
              <a:ext uri="{FF2B5EF4-FFF2-40B4-BE49-F238E27FC236}">
                <a16:creationId xmlns:a16="http://schemas.microsoft.com/office/drawing/2014/main" id="{D008310C-ADAE-4443-A7C5-F116DF8CE64B}"/>
              </a:ext>
            </a:extLst>
          </p:cNvPr>
          <p:cNvSpPr txBox="1"/>
          <p:nvPr/>
        </p:nvSpPr>
        <p:spPr>
          <a:xfrm>
            <a:off x="9262862" y="4925886"/>
            <a:ext cx="1472899" cy="3714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 algn="l" defTabSz="457200">
              <a:lnSpc>
                <a:spcPts val="6600"/>
              </a:lnSpc>
              <a:defRPr sz="4000" b="0">
                <a:solidFill>
                  <a:srgbClr val="FEFDFF"/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algn="ctr" defTabSz="228612" hangingPunct="0">
              <a:lnSpc>
                <a:spcPts val="3301"/>
              </a:lnSpc>
              <a:defRPr/>
            </a:pPr>
            <a:r>
              <a:rPr lang="en-US" altLang="zh-CN" sz="1800" kern="0" dirty="0">
                <a:latin typeface="腾讯体 W7"/>
                <a:ea typeface="腾讯体 W7"/>
              </a:rPr>
              <a:t>TCE 3.0</a:t>
            </a:r>
            <a:endParaRPr sz="1800" kern="0" dirty="0">
              <a:latin typeface="腾讯体 W7"/>
              <a:ea typeface="腾讯体 W7"/>
            </a:endParaRPr>
          </a:p>
        </p:txBody>
      </p:sp>
      <p:sp>
        <p:nvSpPr>
          <p:cNvPr id="147" name="2020.02">
            <a:extLst>
              <a:ext uri="{FF2B5EF4-FFF2-40B4-BE49-F238E27FC236}">
                <a16:creationId xmlns:a16="http://schemas.microsoft.com/office/drawing/2014/main" id="{83D8334B-8ADC-4946-93F2-8233B98ACB07}"/>
              </a:ext>
            </a:extLst>
          </p:cNvPr>
          <p:cNvSpPr txBox="1"/>
          <p:nvPr/>
        </p:nvSpPr>
        <p:spPr>
          <a:xfrm>
            <a:off x="1685625" y="5719171"/>
            <a:ext cx="1309689" cy="3278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 algn="l" defTabSz="457200">
              <a:lnSpc>
                <a:spcPct val="110000"/>
              </a:lnSpc>
              <a:defRPr b="0">
                <a:solidFill>
                  <a:schemeClr val="accent1">
                    <a:hueOff val="848127"/>
                    <a:lumOff val="-2947"/>
                  </a:schemeClr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algn="ctr" defTabSz="228612" hangingPunct="0">
              <a:lnSpc>
                <a:spcPct val="150000"/>
              </a:lnSpc>
              <a:defRPr/>
            </a:pPr>
            <a:r>
              <a:rPr lang="en-US" altLang="zh-CN" sz="1600" kern="0" dirty="0">
                <a:solidFill>
                  <a:srgbClr val="0060FF"/>
                </a:solidFill>
                <a:latin typeface="腾讯体 W7"/>
                <a:ea typeface="腾讯体 W7"/>
              </a:rPr>
              <a:t>2014.12</a:t>
            </a:r>
            <a:endParaRPr sz="1600" kern="0" dirty="0">
              <a:solidFill>
                <a:srgbClr val="0060FF"/>
              </a:solidFill>
              <a:latin typeface="腾讯体 W7"/>
              <a:ea typeface="腾讯体 W7"/>
            </a:endParaRPr>
          </a:p>
        </p:txBody>
      </p:sp>
      <p:sp>
        <p:nvSpPr>
          <p:cNvPr id="149" name="2020.02">
            <a:extLst>
              <a:ext uri="{FF2B5EF4-FFF2-40B4-BE49-F238E27FC236}">
                <a16:creationId xmlns:a16="http://schemas.microsoft.com/office/drawing/2014/main" id="{0B699654-3D48-CE4C-97F5-0E55AD707DEA}"/>
              </a:ext>
            </a:extLst>
          </p:cNvPr>
          <p:cNvSpPr txBox="1"/>
          <p:nvPr/>
        </p:nvSpPr>
        <p:spPr>
          <a:xfrm>
            <a:off x="4558684" y="5719172"/>
            <a:ext cx="881119" cy="3278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 algn="l" defTabSz="457200">
              <a:lnSpc>
                <a:spcPct val="110000"/>
              </a:lnSpc>
              <a:defRPr b="0">
                <a:solidFill>
                  <a:schemeClr val="accent1">
                    <a:hueOff val="848127"/>
                    <a:lumOff val="-2947"/>
                  </a:schemeClr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algn="ctr" defTabSz="228612" hangingPunct="0">
              <a:lnSpc>
                <a:spcPct val="150000"/>
              </a:lnSpc>
              <a:defRPr/>
            </a:pPr>
            <a:r>
              <a:rPr lang="en-US" sz="1600" kern="0" dirty="0">
                <a:solidFill>
                  <a:srgbClr val="0060FF"/>
                </a:solidFill>
                <a:latin typeface="腾讯体 W7"/>
                <a:ea typeface="腾讯体 W7"/>
              </a:rPr>
              <a:t>2016.12</a:t>
            </a:r>
            <a:endParaRPr sz="1600" kern="0" dirty="0">
              <a:solidFill>
                <a:srgbClr val="0060FF"/>
              </a:solidFill>
              <a:latin typeface="腾讯体 W7"/>
              <a:ea typeface="腾讯体 W7"/>
            </a:endParaRPr>
          </a:p>
        </p:txBody>
      </p:sp>
      <p:sp>
        <p:nvSpPr>
          <p:cNvPr id="151" name="2020.02">
            <a:extLst>
              <a:ext uri="{FF2B5EF4-FFF2-40B4-BE49-F238E27FC236}">
                <a16:creationId xmlns:a16="http://schemas.microsoft.com/office/drawing/2014/main" id="{1BE6EA39-A6A0-0F41-ACC6-DA0E7397DB5B}"/>
              </a:ext>
            </a:extLst>
          </p:cNvPr>
          <p:cNvSpPr txBox="1"/>
          <p:nvPr/>
        </p:nvSpPr>
        <p:spPr>
          <a:xfrm>
            <a:off x="7058584" y="5719172"/>
            <a:ext cx="881119" cy="3278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 algn="l" defTabSz="457200">
              <a:lnSpc>
                <a:spcPct val="110000"/>
              </a:lnSpc>
              <a:defRPr b="0">
                <a:solidFill>
                  <a:schemeClr val="accent1">
                    <a:hueOff val="848127"/>
                    <a:lumOff val="-2947"/>
                  </a:schemeClr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algn="ctr" defTabSz="228612" hangingPunct="0">
              <a:lnSpc>
                <a:spcPct val="150000"/>
              </a:lnSpc>
              <a:defRPr/>
            </a:pPr>
            <a:r>
              <a:rPr lang="en-US" sz="1600" kern="0" dirty="0">
                <a:solidFill>
                  <a:srgbClr val="0060FF"/>
                </a:solidFill>
                <a:latin typeface="腾讯体 W7"/>
                <a:ea typeface="腾讯体 W7"/>
              </a:rPr>
              <a:t>2017.08</a:t>
            </a:r>
            <a:endParaRPr sz="1600" kern="0" dirty="0">
              <a:solidFill>
                <a:srgbClr val="0060FF"/>
              </a:solidFill>
              <a:latin typeface="腾讯体 W7"/>
              <a:ea typeface="腾讯体 W7"/>
            </a:endParaRPr>
          </a:p>
        </p:txBody>
      </p:sp>
      <p:sp>
        <p:nvSpPr>
          <p:cNvPr id="153" name="2020.02">
            <a:extLst>
              <a:ext uri="{FF2B5EF4-FFF2-40B4-BE49-F238E27FC236}">
                <a16:creationId xmlns:a16="http://schemas.microsoft.com/office/drawing/2014/main" id="{B0344AA2-C406-8249-86CE-BA45920CEF0E}"/>
              </a:ext>
            </a:extLst>
          </p:cNvPr>
          <p:cNvSpPr txBox="1"/>
          <p:nvPr/>
        </p:nvSpPr>
        <p:spPr>
          <a:xfrm>
            <a:off x="9601701" y="5719172"/>
            <a:ext cx="881119" cy="3278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 algn="l" defTabSz="457200">
              <a:lnSpc>
                <a:spcPct val="110000"/>
              </a:lnSpc>
              <a:defRPr b="0">
                <a:solidFill>
                  <a:schemeClr val="accent1">
                    <a:hueOff val="848127"/>
                    <a:lumOff val="-2947"/>
                  </a:schemeClr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algn="ctr" defTabSz="228612" hangingPunct="0">
              <a:lnSpc>
                <a:spcPct val="150000"/>
              </a:lnSpc>
              <a:defRPr/>
            </a:pPr>
            <a:r>
              <a:rPr lang="en-US" sz="1600" kern="0" dirty="0">
                <a:solidFill>
                  <a:srgbClr val="0060FF"/>
                </a:solidFill>
                <a:latin typeface="腾讯体 W7"/>
                <a:ea typeface="腾讯体 W7"/>
              </a:rPr>
              <a:t>2018.06</a:t>
            </a:r>
            <a:endParaRPr sz="1600" kern="0" dirty="0">
              <a:solidFill>
                <a:srgbClr val="0060FF"/>
              </a:solidFill>
              <a:latin typeface="腾讯体 W7"/>
              <a:ea typeface="腾讯体 W7"/>
            </a:endParaRPr>
          </a:p>
        </p:txBody>
      </p:sp>
      <p:sp>
        <p:nvSpPr>
          <p:cNvPr id="157" name="形状">
            <a:extLst>
              <a:ext uri="{FF2B5EF4-FFF2-40B4-BE49-F238E27FC236}">
                <a16:creationId xmlns:a16="http://schemas.microsoft.com/office/drawing/2014/main" id="{4530FFC1-3B73-8C4C-ADA3-1F282BA7E22B}"/>
              </a:ext>
            </a:extLst>
          </p:cNvPr>
          <p:cNvSpPr/>
          <p:nvPr/>
        </p:nvSpPr>
        <p:spPr>
          <a:xfrm>
            <a:off x="11139065" y="4800769"/>
            <a:ext cx="2717034" cy="6949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077" y="21600"/>
                </a:moveTo>
                <a:lnTo>
                  <a:pt x="19077" y="21600"/>
                </a:lnTo>
                <a:lnTo>
                  <a:pt x="21600" y="10800"/>
                </a:lnTo>
                <a:lnTo>
                  <a:pt x="19077" y="0"/>
                </a:lnTo>
                <a:lnTo>
                  <a:pt x="19077" y="0"/>
                </a:lnTo>
                <a:lnTo>
                  <a:pt x="0" y="0"/>
                </a:lnTo>
                <a:lnTo>
                  <a:pt x="2544" y="10800"/>
                </a:lnTo>
                <a:lnTo>
                  <a:pt x="0" y="21600"/>
                </a:lnTo>
                <a:lnTo>
                  <a:pt x="19077" y="21600"/>
                </a:lnTo>
                <a:close/>
              </a:path>
            </a:pathLst>
          </a:custGeom>
          <a:solidFill>
            <a:srgbClr val="0060F0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7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9" name="标题文本三">
            <a:extLst>
              <a:ext uri="{FF2B5EF4-FFF2-40B4-BE49-F238E27FC236}">
                <a16:creationId xmlns:a16="http://schemas.microsoft.com/office/drawing/2014/main" id="{84400EA4-02B6-C94B-8633-CF1AB6BDAE53}"/>
              </a:ext>
            </a:extLst>
          </p:cNvPr>
          <p:cNvSpPr txBox="1"/>
          <p:nvPr/>
        </p:nvSpPr>
        <p:spPr>
          <a:xfrm>
            <a:off x="11781156" y="4924315"/>
            <a:ext cx="1501740" cy="374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 algn="l" defTabSz="457200">
              <a:lnSpc>
                <a:spcPts val="6600"/>
              </a:lnSpc>
              <a:defRPr sz="4000" b="0">
                <a:solidFill>
                  <a:srgbClr val="FEFDFF"/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algn="ctr" defTabSz="228612" hangingPunct="0">
              <a:lnSpc>
                <a:spcPts val="3301"/>
              </a:lnSpc>
              <a:defRPr/>
            </a:pPr>
            <a:r>
              <a:rPr lang="en-US" altLang="zh-CN" sz="1800" kern="0" dirty="0">
                <a:latin typeface="腾讯体 W7"/>
                <a:ea typeface="腾讯体 W7"/>
              </a:rPr>
              <a:t>TCE 3.6</a:t>
            </a:r>
            <a:endParaRPr sz="1800" kern="0" dirty="0">
              <a:latin typeface="腾讯体 W7"/>
              <a:ea typeface="腾讯体 W7"/>
            </a:endParaRPr>
          </a:p>
        </p:txBody>
      </p:sp>
      <p:sp>
        <p:nvSpPr>
          <p:cNvPr id="161" name="2020.02">
            <a:extLst>
              <a:ext uri="{FF2B5EF4-FFF2-40B4-BE49-F238E27FC236}">
                <a16:creationId xmlns:a16="http://schemas.microsoft.com/office/drawing/2014/main" id="{139F2879-3C5C-4842-97DF-0F19854329C4}"/>
              </a:ext>
            </a:extLst>
          </p:cNvPr>
          <p:cNvSpPr txBox="1"/>
          <p:nvPr/>
        </p:nvSpPr>
        <p:spPr>
          <a:xfrm>
            <a:off x="12111339" y="5719171"/>
            <a:ext cx="881119" cy="3278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 algn="l" defTabSz="457200">
              <a:lnSpc>
                <a:spcPct val="110000"/>
              </a:lnSpc>
              <a:defRPr b="0">
                <a:solidFill>
                  <a:schemeClr val="accent1">
                    <a:hueOff val="848127"/>
                    <a:lumOff val="-2947"/>
                  </a:schemeClr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algn="ctr" defTabSz="228612" hangingPunct="0">
              <a:lnSpc>
                <a:spcPct val="150000"/>
              </a:lnSpc>
              <a:defRPr/>
            </a:pPr>
            <a:r>
              <a:rPr lang="en-US" sz="1600" kern="0" dirty="0">
                <a:solidFill>
                  <a:srgbClr val="0060FF"/>
                </a:solidFill>
                <a:latin typeface="腾讯体 W7"/>
                <a:ea typeface="腾讯体 W7"/>
              </a:rPr>
              <a:t>2020.06</a:t>
            </a:r>
            <a:endParaRPr sz="1600" kern="0" dirty="0">
              <a:solidFill>
                <a:srgbClr val="0060FF"/>
              </a:solidFill>
              <a:latin typeface="腾讯体 W7"/>
              <a:ea typeface="腾讯体 W7"/>
            </a:endParaRPr>
          </a:p>
        </p:txBody>
      </p:sp>
      <p:sp>
        <p:nvSpPr>
          <p:cNvPr id="164" name="此处为内容描述文本，文本字体选用微软雅黑，字号20磅，字重Regular，颜色色值为#000000，行距为1.5倍。">
            <a:extLst>
              <a:ext uri="{FF2B5EF4-FFF2-40B4-BE49-F238E27FC236}">
                <a16:creationId xmlns:a16="http://schemas.microsoft.com/office/drawing/2014/main" id="{AE1B2A7E-9F1F-5B41-9556-BE96CBE76FB1}"/>
              </a:ext>
            </a:extLst>
          </p:cNvPr>
          <p:cNvSpPr txBox="1"/>
          <p:nvPr/>
        </p:nvSpPr>
        <p:spPr>
          <a:xfrm>
            <a:off x="1163032" y="3294092"/>
            <a:ext cx="2609285" cy="118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algn="l" defTabSz="12700">
              <a:lnSpc>
                <a:spcPct val="120000"/>
              </a:lnSpc>
              <a:spcBef>
                <a:spcPts val="600"/>
              </a:spcBef>
              <a:defRPr sz="2000" b="0">
                <a:latin typeface="PingFang SC Regular"/>
                <a:ea typeface="PingFang SC Regular"/>
                <a:cs typeface="PingFang SC Regular"/>
                <a:sym typeface="PingFang SC Regular"/>
              </a:defRPr>
            </a:lvl1pPr>
          </a:lstStyle>
          <a:p>
            <a:pPr hangingPunct="0">
              <a:lnSpc>
                <a:spcPct val="150000"/>
              </a:lnSpc>
              <a:spcBef>
                <a:spcPts val="0"/>
              </a:spcBef>
              <a:defRPr/>
            </a:pPr>
            <a:r>
              <a:rPr lang="en-US" altLang="zh-CN" sz="1800" b="1" dirty="0" err="1"/>
              <a:t>Webank</a:t>
            </a:r>
            <a:r>
              <a:rPr lang="zh-CN" altLang="en-US" sz="1800" dirty="0"/>
              <a:t> </a:t>
            </a:r>
            <a:r>
              <a:rPr lang="en-US" altLang="zh-CN" sz="1800" dirty="0"/>
              <a:t>built</a:t>
            </a:r>
            <a:r>
              <a:rPr lang="zh-CN" altLang="en-US" sz="1800" dirty="0"/>
              <a:t> </a:t>
            </a:r>
            <a:r>
              <a:rPr lang="en-US" altLang="zh-CN" sz="1800" dirty="0"/>
              <a:t>its</a:t>
            </a:r>
            <a:r>
              <a:rPr lang="zh-CN" altLang="en-US" sz="1800" dirty="0"/>
              <a:t> </a:t>
            </a:r>
            <a:r>
              <a:rPr lang="en-US" altLang="zh-CN" sz="1800" dirty="0"/>
              <a:t>own</a:t>
            </a:r>
            <a:r>
              <a:rPr lang="zh-CN" altLang="en-US" sz="1800" dirty="0"/>
              <a:t> </a:t>
            </a:r>
            <a:r>
              <a:rPr lang="en-US" altLang="zh-CN" sz="1800" dirty="0"/>
              <a:t>private</a:t>
            </a:r>
            <a:r>
              <a:rPr lang="zh-CN" altLang="en-US" sz="1800" dirty="0"/>
              <a:t> </a:t>
            </a:r>
            <a:r>
              <a:rPr lang="en-US" altLang="zh-CN" sz="1800" dirty="0"/>
              <a:t>cloud</a:t>
            </a:r>
            <a:r>
              <a:rPr lang="zh-CN" altLang="en-US" sz="1800" dirty="0"/>
              <a:t> </a:t>
            </a:r>
            <a:r>
              <a:rPr lang="en-US" altLang="zh-CN" sz="1800" dirty="0"/>
              <a:t>by</a:t>
            </a:r>
            <a:r>
              <a:rPr lang="zh-CN" altLang="en-US" sz="1800" dirty="0"/>
              <a:t> </a:t>
            </a:r>
            <a:r>
              <a:rPr lang="en-US" altLang="zh-CN" sz="1800" dirty="0"/>
              <a:t>using</a:t>
            </a:r>
            <a:r>
              <a:rPr lang="zh-CN" altLang="en-US" sz="1800" dirty="0"/>
              <a:t> </a:t>
            </a:r>
            <a:r>
              <a:rPr lang="en-US" altLang="zh-CN" sz="1800" dirty="0" err="1"/>
              <a:t>tencent</a:t>
            </a:r>
            <a:r>
              <a:rPr lang="zh-CN" altLang="en-US" sz="1800" dirty="0"/>
              <a:t> </a:t>
            </a:r>
            <a:r>
              <a:rPr lang="en-US" altLang="zh-CN" sz="1800" dirty="0"/>
              <a:t>cloud</a:t>
            </a:r>
            <a:r>
              <a:rPr lang="zh-CN" altLang="en-US" sz="1800" dirty="0"/>
              <a:t> </a:t>
            </a:r>
            <a:r>
              <a:rPr lang="en-US" altLang="zh-CN" sz="1800" dirty="0"/>
              <a:t>services.</a:t>
            </a:r>
            <a:endParaRPr lang="zh-CN" altLang="en-US" sz="1800" dirty="0"/>
          </a:p>
        </p:txBody>
      </p:sp>
      <p:sp>
        <p:nvSpPr>
          <p:cNvPr id="165" name="此处为内容描述文本，文本字体选用微软雅黑，字号20磅，字重Regular，颜色色值为#000000，行距为1.5倍。">
            <a:extLst>
              <a:ext uri="{FF2B5EF4-FFF2-40B4-BE49-F238E27FC236}">
                <a16:creationId xmlns:a16="http://schemas.microsoft.com/office/drawing/2014/main" id="{EC500DB5-5D99-1840-88D6-46C09D6B8B73}"/>
              </a:ext>
            </a:extLst>
          </p:cNvPr>
          <p:cNvSpPr txBox="1"/>
          <p:nvPr/>
        </p:nvSpPr>
        <p:spPr>
          <a:xfrm>
            <a:off x="3487695" y="6176992"/>
            <a:ext cx="2609285" cy="118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algn="l" defTabSz="12700">
              <a:lnSpc>
                <a:spcPct val="120000"/>
              </a:lnSpc>
              <a:spcBef>
                <a:spcPts val="600"/>
              </a:spcBef>
              <a:defRPr sz="2000" b="0">
                <a:latin typeface="PingFang SC Regular"/>
                <a:ea typeface="PingFang SC Regular"/>
                <a:cs typeface="PingFang SC Regular"/>
                <a:sym typeface="PingFang SC Regular"/>
              </a:defRPr>
            </a:lvl1pPr>
          </a:lstStyle>
          <a:p>
            <a:pPr hangingPunct="0">
              <a:lnSpc>
                <a:spcPct val="150000"/>
              </a:lnSpc>
              <a:spcBef>
                <a:spcPts val="0"/>
              </a:spcBef>
              <a:defRPr/>
            </a:pPr>
            <a:r>
              <a:rPr lang="en-US" altLang="zh-CN" sz="1800" dirty="0"/>
              <a:t>Basic</a:t>
            </a:r>
            <a:r>
              <a:rPr lang="zh-CN" altLang="en-US" sz="1800" dirty="0"/>
              <a:t> </a:t>
            </a:r>
            <a:r>
              <a:rPr lang="en-US" altLang="zh-CN" sz="1800" dirty="0"/>
              <a:t>IaaS</a:t>
            </a:r>
            <a:r>
              <a:rPr lang="zh-CN" altLang="en-US" sz="1800" dirty="0"/>
              <a:t> </a:t>
            </a:r>
            <a:r>
              <a:rPr lang="en-US" altLang="zh-CN" sz="1800" dirty="0"/>
              <a:t>Services</a:t>
            </a:r>
            <a:r>
              <a:rPr lang="zh-CN" altLang="en-US" sz="1800" dirty="0"/>
              <a:t> </a:t>
            </a:r>
            <a:r>
              <a:rPr lang="en-US" altLang="zh-CN" sz="1800" dirty="0"/>
              <a:t>and</a:t>
            </a:r>
            <a:r>
              <a:rPr lang="zh-CN" altLang="en-US" sz="1800" dirty="0"/>
              <a:t> </a:t>
            </a:r>
            <a:r>
              <a:rPr lang="en-US" altLang="zh-CN" sz="1800" dirty="0"/>
              <a:t>database</a:t>
            </a:r>
            <a:r>
              <a:rPr lang="zh-CN" altLang="en-US" sz="1800" dirty="0"/>
              <a:t> </a:t>
            </a:r>
            <a:r>
              <a:rPr lang="en-US" altLang="zh-CN" sz="1800" dirty="0"/>
              <a:t>service, such as Virtual Machine, Load Balancer, MySQL.</a:t>
            </a:r>
            <a:endParaRPr lang="zh-CN" altLang="en-US" sz="1800" dirty="0"/>
          </a:p>
        </p:txBody>
      </p:sp>
      <p:sp>
        <p:nvSpPr>
          <p:cNvPr id="166" name="此处为内容描述文本，文本字体选用微软雅黑，字号20磅，字重Regular，颜色色值为#000000，行距为1.5倍。">
            <a:extLst>
              <a:ext uri="{FF2B5EF4-FFF2-40B4-BE49-F238E27FC236}">
                <a16:creationId xmlns:a16="http://schemas.microsoft.com/office/drawing/2014/main" id="{1A2CF7DB-EEF3-C842-9002-074064B10BDD}"/>
              </a:ext>
            </a:extLst>
          </p:cNvPr>
          <p:cNvSpPr txBox="1"/>
          <p:nvPr/>
        </p:nvSpPr>
        <p:spPr>
          <a:xfrm>
            <a:off x="6096980" y="3006966"/>
            <a:ext cx="3053785" cy="118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algn="l" defTabSz="12700">
              <a:lnSpc>
                <a:spcPct val="120000"/>
              </a:lnSpc>
              <a:spcBef>
                <a:spcPts val="600"/>
              </a:spcBef>
              <a:defRPr sz="2000" b="0">
                <a:latin typeface="PingFang SC Regular"/>
                <a:ea typeface="PingFang SC Regular"/>
                <a:cs typeface="PingFang SC Regular"/>
                <a:sym typeface="PingFang SC Regular"/>
              </a:defRPr>
            </a:lvl1pPr>
          </a:lstStyle>
          <a:p>
            <a:pPr hangingPunct="0">
              <a:lnSpc>
                <a:spcPct val="150000"/>
              </a:lnSpc>
              <a:spcBef>
                <a:spcPts val="0"/>
              </a:spcBef>
              <a:defRPr/>
            </a:pPr>
            <a:r>
              <a:rPr lang="en-US" altLang="zh-CN" sz="1800" dirty="0"/>
              <a:t>Complete IaaS services and more PaaS services, such as Storage, Message </a:t>
            </a:r>
            <a:r>
              <a:rPr lang="en-US" altLang="zh-CN" sz="1800" dirty="0" err="1"/>
              <a:t>Quere</a:t>
            </a:r>
            <a:r>
              <a:rPr lang="en-US" altLang="zh-CN" sz="1800" dirty="0"/>
              <a:t>, Cache Service.</a:t>
            </a:r>
            <a:endParaRPr lang="zh-CN" altLang="en-US" sz="1800" dirty="0"/>
          </a:p>
        </p:txBody>
      </p:sp>
      <p:sp>
        <p:nvSpPr>
          <p:cNvPr id="167" name="此处为内容描述文本，文本字体选用微软雅黑，字号20磅，字重Regular，颜色色值为#000000，行距为1.5倍。">
            <a:extLst>
              <a:ext uri="{FF2B5EF4-FFF2-40B4-BE49-F238E27FC236}">
                <a16:creationId xmlns:a16="http://schemas.microsoft.com/office/drawing/2014/main" id="{1B3D9E70-2182-C444-910F-B4D7DDE0045A}"/>
              </a:ext>
            </a:extLst>
          </p:cNvPr>
          <p:cNvSpPr txBox="1"/>
          <p:nvPr/>
        </p:nvSpPr>
        <p:spPr>
          <a:xfrm>
            <a:off x="8618323" y="6270435"/>
            <a:ext cx="3053785" cy="118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algn="l" defTabSz="12700">
              <a:lnSpc>
                <a:spcPct val="120000"/>
              </a:lnSpc>
              <a:spcBef>
                <a:spcPts val="600"/>
              </a:spcBef>
              <a:defRPr sz="2000" b="0">
                <a:latin typeface="PingFang SC Regular"/>
                <a:ea typeface="PingFang SC Regular"/>
                <a:cs typeface="PingFang SC Regular"/>
                <a:sym typeface="PingFang SC Regular"/>
              </a:defRPr>
            </a:lvl1pPr>
          </a:lstStyle>
          <a:p>
            <a:pPr hangingPunct="0">
              <a:lnSpc>
                <a:spcPct val="150000"/>
              </a:lnSpc>
              <a:spcBef>
                <a:spcPts val="0"/>
              </a:spcBef>
              <a:defRPr/>
            </a:pPr>
            <a:r>
              <a:rPr lang="en-US" altLang="zh-CN" sz="1800" dirty="0"/>
              <a:t>Comprehensive cloud services based on virtual network, released brand new cloud native services.</a:t>
            </a:r>
            <a:endParaRPr lang="zh-CN" altLang="en-US" sz="1800" dirty="0"/>
          </a:p>
        </p:txBody>
      </p:sp>
      <p:sp>
        <p:nvSpPr>
          <p:cNvPr id="168" name="此处为内容描述文本，文本字体选用微软雅黑，字号20磅，字重Regular，颜色色值为#000000，行距为1.5倍。">
            <a:extLst>
              <a:ext uri="{FF2B5EF4-FFF2-40B4-BE49-F238E27FC236}">
                <a16:creationId xmlns:a16="http://schemas.microsoft.com/office/drawing/2014/main" id="{5DB7740C-8A1D-2046-9391-D7D337A3CE6B}"/>
              </a:ext>
            </a:extLst>
          </p:cNvPr>
          <p:cNvSpPr txBox="1"/>
          <p:nvPr/>
        </p:nvSpPr>
        <p:spPr>
          <a:xfrm>
            <a:off x="11139065" y="2722768"/>
            <a:ext cx="3241393" cy="118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algn="l" defTabSz="12700">
              <a:lnSpc>
                <a:spcPct val="120000"/>
              </a:lnSpc>
              <a:spcBef>
                <a:spcPts val="600"/>
              </a:spcBef>
              <a:defRPr sz="2000" b="0">
                <a:latin typeface="PingFang SC Regular"/>
                <a:ea typeface="PingFang SC Regular"/>
                <a:cs typeface="PingFang SC Regular"/>
                <a:sym typeface="PingFang SC Regular"/>
              </a:defRPr>
            </a:lvl1pPr>
          </a:lstStyle>
          <a:p>
            <a:pPr hangingPunct="0">
              <a:lnSpc>
                <a:spcPct val="150000"/>
              </a:lnSpc>
              <a:spcBef>
                <a:spcPts val="0"/>
              </a:spcBef>
              <a:defRPr/>
            </a:pPr>
            <a:r>
              <a:rPr lang="en-US" altLang="zh-CN" sz="1800" dirty="0"/>
              <a:t>Internationalization, IPv6 supported. </a:t>
            </a:r>
          </a:p>
          <a:p>
            <a:pPr hangingPunct="0">
              <a:lnSpc>
                <a:spcPct val="150000"/>
              </a:lnSpc>
              <a:spcBef>
                <a:spcPts val="0"/>
              </a:spcBef>
              <a:defRPr/>
            </a:pPr>
            <a:r>
              <a:rPr lang="en-US" altLang="zh-CN" sz="1800" dirty="0"/>
              <a:t>50+ cloud services provided including IaaS, PaaS, Security and DevOps.</a:t>
            </a:r>
          </a:p>
          <a:p>
            <a:pPr hangingPunct="0">
              <a:lnSpc>
                <a:spcPct val="150000"/>
              </a:lnSpc>
              <a:spcBef>
                <a:spcPts val="0"/>
              </a:spcBef>
              <a:defRPr/>
            </a:pPr>
            <a:endParaRPr lang="zh-CN" altLang="en-US" sz="1800" dirty="0"/>
          </a:p>
        </p:txBody>
      </p:sp>
      <p:sp>
        <p:nvSpPr>
          <p:cNvPr id="170" name="形状">
            <a:extLst>
              <a:ext uri="{FF2B5EF4-FFF2-40B4-BE49-F238E27FC236}">
                <a16:creationId xmlns:a16="http://schemas.microsoft.com/office/drawing/2014/main" id="{CBD32F81-B73A-C341-BEF9-E84A12AC694F}"/>
              </a:ext>
            </a:extLst>
          </p:cNvPr>
          <p:cNvSpPr/>
          <p:nvPr/>
        </p:nvSpPr>
        <p:spPr>
          <a:xfrm>
            <a:off x="13660408" y="4800768"/>
            <a:ext cx="2717034" cy="6949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077" y="21600"/>
                </a:moveTo>
                <a:lnTo>
                  <a:pt x="19077" y="21600"/>
                </a:lnTo>
                <a:lnTo>
                  <a:pt x="21600" y="10800"/>
                </a:lnTo>
                <a:lnTo>
                  <a:pt x="19077" y="0"/>
                </a:lnTo>
                <a:lnTo>
                  <a:pt x="19077" y="0"/>
                </a:lnTo>
                <a:lnTo>
                  <a:pt x="0" y="0"/>
                </a:lnTo>
                <a:lnTo>
                  <a:pt x="2544" y="10800"/>
                </a:lnTo>
                <a:lnTo>
                  <a:pt x="0" y="21600"/>
                </a:lnTo>
                <a:lnTo>
                  <a:pt x="19077" y="21600"/>
                </a:lnTo>
                <a:close/>
              </a:path>
            </a:pathLst>
          </a:custGeom>
          <a:solidFill>
            <a:srgbClr val="0060F0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7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71" name="标题文本三">
            <a:extLst>
              <a:ext uri="{FF2B5EF4-FFF2-40B4-BE49-F238E27FC236}">
                <a16:creationId xmlns:a16="http://schemas.microsoft.com/office/drawing/2014/main" id="{3C068DD8-8B69-3349-9DBE-FC7877DF98E4}"/>
              </a:ext>
            </a:extLst>
          </p:cNvPr>
          <p:cNvSpPr txBox="1"/>
          <p:nvPr/>
        </p:nvSpPr>
        <p:spPr>
          <a:xfrm>
            <a:off x="14302499" y="4924314"/>
            <a:ext cx="1501740" cy="374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 algn="l" defTabSz="457200">
              <a:lnSpc>
                <a:spcPts val="6600"/>
              </a:lnSpc>
              <a:defRPr sz="4000" b="0">
                <a:solidFill>
                  <a:srgbClr val="FEFDFF"/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algn="ctr" defTabSz="228612" hangingPunct="0">
              <a:lnSpc>
                <a:spcPts val="3301"/>
              </a:lnSpc>
              <a:defRPr/>
            </a:pPr>
            <a:r>
              <a:rPr lang="en-US" altLang="zh-CN" sz="1800" kern="0" dirty="0">
                <a:latin typeface="腾讯体 W7"/>
                <a:ea typeface="腾讯体 W7"/>
              </a:rPr>
              <a:t>TCE 3.8</a:t>
            </a:r>
            <a:endParaRPr sz="1800" kern="0" dirty="0">
              <a:latin typeface="腾讯体 W7"/>
              <a:ea typeface="腾讯体 W7"/>
            </a:endParaRPr>
          </a:p>
        </p:txBody>
      </p:sp>
      <p:sp>
        <p:nvSpPr>
          <p:cNvPr id="172" name="2020.02">
            <a:extLst>
              <a:ext uri="{FF2B5EF4-FFF2-40B4-BE49-F238E27FC236}">
                <a16:creationId xmlns:a16="http://schemas.microsoft.com/office/drawing/2014/main" id="{48752138-6A36-CA48-BC28-E309521DD7B5}"/>
              </a:ext>
            </a:extLst>
          </p:cNvPr>
          <p:cNvSpPr txBox="1"/>
          <p:nvPr/>
        </p:nvSpPr>
        <p:spPr>
          <a:xfrm>
            <a:off x="14632682" y="5719170"/>
            <a:ext cx="881119" cy="3278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 algn="l" defTabSz="457200">
              <a:lnSpc>
                <a:spcPct val="110000"/>
              </a:lnSpc>
              <a:defRPr b="0">
                <a:solidFill>
                  <a:schemeClr val="accent1">
                    <a:hueOff val="848127"/>
                    <a:lumOff val="-2947"/>
                  </a:schemeClr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algn="ctr" defTabSz="228612" hangingPunct="0">
              <a:lnSpc>
                <a:spcPct val="150000"/>
              </a:lnSpc>
              <a:defRPr/>
            </a:pPr>
            <a:r>
              <a:rPr lang="en-US" sz="1600" kern="0" dirty="0">
                <a:solidFill>
                  <a:srgbClr val="0060FF"/>
                </a:solidFill>
                <a:latin typeface="腾讯体 W7"/>
                <a:ea typeface="腾讯体 W7"/>
              </a:rPr>
              <a:t>2021.01</a:t>
            </a:r>
            <a:endParaRPr sz="1600" kern="0" dirty="0">
              <a:solidFill>
                <a:srgbClr val="0060FF"/>
              </a:solidFill>
              <a:latin typeface="腾讯体 W7"/>
              <a:ea typeface="腾讯体 W7"/>
            </a:endParaRPr>
          </a:p>
        </p:txBody>
      </p:sp>
      <p:sp>
        <p:nvSpPr>
          <p:cNvPr id="173" name="此处为内容描述文本，文本字体选用微软雅黑，字号20磅，字重Regular，颜色色值为#000000，行距为1.5倍。">
            <a:extLst>
              <a:ext uri="{FF2B5EF4-FFF2-40B4-BE49-F238E27FC236}">
                <a16:creationId xmlns:a16="http://schemas.microsoft.com/office/drawing/2014/main" id="{E40D06D2-4809-A845-B558-D0109402345B}"/>
              </a:ext>
            </a:extLst>
          </p:cNvPr>
          <p:cNvSpPr txBox="1"/>
          <p:nvPr/>
        </p:nvSpPr>
        <p:spPr>
          <a:xfrm>
            <a:off x="13856099" y="6270434"/>
            <a:ext cx="3241393" cy="164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algn="l" defTabSz="12700">
              <a:lnSpc>
                <a:spcPct val="120000"/>
              </a:lnSpc>
              <a:spcBef>
                <a:spcPts val="600"/>
              </a:spcBef>
              <a:defRPr sz="2000" b="0">
                <a:latin typeface="PingFang SC Regular"/>
                <a:ea typeface="PingFang SC Regular"/>
                <a:cs typeface="PingFang SC Regular"/>
                <a:sym typeface="PingFang SC Regular"/>
              </a:defRPr>
            </a:lvl1pPr>
          </a:lstStyle>
          <a:p>
            <a:pPr hangingPunct="0">
              <a:lnSpc>
                <a:spcPct val="150000"/>
              </a:lnSpc>
              <a:spcBef>
                <a:spcPts val="0"/>
              </a:spcBef>
              <a:defRPr/>
            </a:pPr>
            <a:r>
              <a:rPr lang="en-US" altLang="zh-CN" sz="1800" dirty="0"/>
              <a:t>More cloud native services provided, such as logging, big data, blockchain and cloud firewall.</a:t>
            </a:r>
            <a:endParaRPr lang="zh-CN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743440425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>
            <a:extLst>
              <a:ext uri="{FF2B5EF4-FFF2-40B4-BE49-F238E27FC236}">
                <a16:creationId xmlns:a16="http://schemas.microsoft.com/office/drawing/2014/main" id="{D1B52C29-B5F8-C949-8FA6-D41EE526E384}"/>
              </a:ext>
            </a:extLst>
          </p:cNvPr>
          <p:cNvSpPr txBox="1"/>
          <p:nvPr/>
        </p:nvSpPr>
        <p:spPr>
          <a:xfrm>
            <a:off x="701609" y="555007"/>
            <a:ext cx="93965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966"/>
            <a:r>
              <a:rPr lang="en-US" altLang="zh-CN" sz="3200" b="1" dirty="0">
                <a:latin typeface="TencentSans W7" panose="020C04030202040F0204" pitchFamily="34" charset="-122"/>
                <a:ea typeface="TencentSans W7" panose="020C04030202040F0204" pitchFamily="34" charset="-122"/>
                <a:cs typeface="Microsoft YaHei Light" charset="-122"/>
                <a:sym typeface="+mn-lt"/>
              </a:rPr>
              <a:t>A Brief History of (Tencent</a:t>
            </a:r>
            <a:r>
              <a:rPr lang="zh-CN" altLang="en-US" sz="3200" b="1" dirty="0">
                <a:latin typeface="TencentSans W7" panose="020C04030202040F0204" pitchFamily="34" charset="-122"/>
                <a:ea typeface="TencentSans W7" panose="020C04030202040F0204" pitchFamily="34" charset="-122"/>
                <a:cs typeface="Microsoft YaHei Light" charset="-122"/>
                <a:sym typeface="+mn-lt"/>
              </a:rPr>
              <a:t> </a:t>
            </a:r>
            <a:r>
              <a:rPr lang="en-US" altLang="zh-CN" sz="3200" b="1" dirty="0">
                <a:latin typeface="TencentSans W7" panose="020C04030202040F0204" pitchFamily="34" charset="-122"/>
                <a:ea typeface="TencentSans W7" panose="020C04030202040F0204" pitchFamily="34" charset="-122"/>
                <a:cs typeface="Microsoft YaHei Light" charset="-122"/>
                <a:sym typeface="+mn-lt"/>
              </a:rPr>
              <a:t>Cloud</a:t>
            </a:r>
            <a:r>
              <a:rPr lang="zh-CN" altLang="en-US" sz="3200" b="1" dirty="0">
                <a:latin typeface="TencentSans W7" panose="020C04030202040F0204" pitchFamily="34" charset="-122"/>
                <a:ea typeface="TencentSans W7" panose="020C04030202040F0204" pitchFamily="34" charset="-122"/>
                <a:cs typeface="Microsoft YaHei Light" charset="-122"/>
                <a:sym typeface="+mn-lt"/>
              </a:rPr>
              <a:t> </a:t>
            </a:r>
            <a:r>
              <a:rPr lang="en-US" altLang="zh-CN" sz="3200" b="1" dirty="0">
                <a:latin typeface="TencentSans W7" panose="020C04030202040F0204" pitchFamily="34" charset="-122"/>
                <a:ea typeface="TencentSans W7" panose="020C04030202040F0204" pitchFamily="34" charset="-122"/>
                <a:cs typeface="Microsoft YaHei Light" charset="-122"/>
                <a:sym typeface="+mn-lt"/>
              </a:rPr>
              <a:t>Enterprise)</a:t>
            </a:r>
            <a:r>
              <a:rPr lang="zh-CN" altLang="en-US" sz="3200" b="1" dirty="0">
                <a:latin typeface="TencentSans W7" panose="020C04030202040F0204" pitchFamily="34" charset="-122"/>
                <a:ea typeface="TencentSans W7" panose="020C04030202040F0204" pitchFamily="34" charset="-122"/>
                <a:cs typeface="Microsoft YaHei Light" charset="-122"/>
                <a:sym typeface="+mn-lt"/>
              </a:rPr>
              <a:t> </a:t>
            </a:r>
            <a:endParaRPr lang="en-US" altLang="zh-CN" sz="3200" b="1" dirty="0">
              <a:latin typeface="TencentSans W7" panose="020C04030202040F0204" pitchFamily="34" charset="-122"/>
              <a:ea typeface="TencentSans W7" panose="020C04030202040F0204" pitchFamily="34" charset="-122"/>
              <a:cs typeface="Microsoft YaHei Light" charset="-122"/>
              <a:sym typeface="+mn-lt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0BD7F392-9128-964A-82AD-0E4A0274A11B}"/>
              </a:ext>
            </a:extLst>
          </p:cNvPr>
          <p:cNvSpPr/>
          <p:nvPr/>
        </p:nvSpPr>
        <p:spPr>
          <a:xfrm>
            <a:off x="0" y="555007"/>
            <a:ext cx="218661" cy="584775"/>
          </a:xfrm>
          <a:prstGeom prst="rect">
            <a:avLst/>
          </a:prstGeom>
          <a:solidFill>
            <a:srgbClr val="006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9" name="形状">
            <a:extLst>
              <a:ext uri="{FF2B5EF4-FFF2-40B4-BE49-F238E27FC236}">
                <a16:creationId xmlns:a16="http://schemas.microsoft.com/office/drawing/2014/main" id="{3233B06A-BFCB-A948-9686-882F671264E5}"/>
              </a:ext>
            </a:extLst>
          </p:cNvPr>
          <p:cNvSpPr/>
          <p:nvPr/>
        </p:nvSpPr>
        <p:spPr>
          <a:xfrm>
            <a:off x="1163032" y="4800769"/>
            <a:ext cx="2609285" cy="6949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972" y="21600"/>
                </a:moveTo>
                <a:lnTo>
                  <a:pt x="18972" y="21600"/>
                </a:lnTo>
                <a:lnTo>
                  <a:pt x="21600" y="10800"/>
                </a:lnTo>
                <a:lnTo>
                  <a:pt x="18972" y="0"/>
                </a:lnTo>
                <a:lnTo>
                  <a:pt x="18972" y="0"/>
                </a:lnTo>
                <a:lnTo>
                  <a:pt x="0" y="0"/>
                </a:lnTo>
                <a:lnTo>
                  <a:pt x="0" y="21600"/>
                </a:lnTo>
                <a:lnTo>
                  <a:pt x="18972" y="21600"/>
                </a:lnTo>
                <a:close/>
              </a:path>
            </a:pathLst>
          </a:custGeom>
          <a:solidFill>
            <a:srgbClr val="0060F0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7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0" name="形状">
            <a:extLst>
              <a:ext uri="{FF2B5EF4-FFF2-40B4-BE49-F238E27FC236}">
                <a16:creationId xmlns:a16="http://schemas.microsoft.com/office/drawing/2014/main" id="{0AD9774D-3545-8F4D-8F8F-60489860AE88}"/>
              </a:ext>
            </a:extLst>
          </p:cNvPr>
          <p:cNvSpPr/>
          <p:nvPr/>
        </p:nvSpPr>
        <p:spPr>
          <a:xfrm>
            <a:off x="3576237" y="4800769"/>
            <a:ext cx="2717035" cy="6949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077" y="21600"/>
                </a:moveTo>
                <a:lnTo>
                  <a:pt x="19077" y="21600"/>
                </a:lnTo>
                <a:lnTo>
                  <a:pt x="21600" y="10800"/>
                </a:lnTo>
                <a:lnTo>
                  <a:pt x="19077" y="0"/>
                </a:lnTo>
                <a:lnTo>
                  <a:pt x="19077" y="0"/>
                </a:lnTo>
                <a:lnTo>
                  <a:pt x="0" y="0"/>
                </a:lnTo>
                <a:lnTo>
                  <a:pt x="2544" y="10800"/>
                </a:lnTo>
                <a:lnTo>
                  <a:pt x="0" y="21600"/>
                </a:lnTo>
                <a:lnTo>
                  <a:pt x="19077" y="21600"/>
                </a:lnTo>
                <a:close/>
              </a:path>
            </a:pathLst>
          </a:custGeom>
          <a:solidFill>
            <a:srgbClr val="0060F0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7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1" name="形状">
            <a:extLst>
              <a:ext uri="{FF2B5EF4-FFF2-40B4-BE49-F238E27FC236}">
                <a16:creationId xmlns:a16="http://schemas.microsoft.com/office/drawing/2014/main" id="{761CDB42-CB39-454F-AACC-0E711979214C}"/>
              </a:ext>
            </a:extLst>
          </p:cNvPr>
          <p:cNvSpPr/>
          <p:nvPr/>
        </p:nvSpPr>
        <p:spPr>
          <a:xfrm>
            <a:off x="6096980" y="4800769"/>
            <a:ext cx="2717034" cy="6949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077" y="21600"/>
                </a:moveTo>
                <a:lnTo>
                  <a:pt x="19077" y="21600"/>
                </a:lnTo>
                <a:lnTo>
                  <a:pt x="21600" y="10800"/>
                </a:lnTo>
                <a:lnTo>
                  <a:pt x="19077" y="0"/>
                </a:lnTo>
                <a:lnTo>
                  <a:pt x="19077" y="0"/>
                </a:lnTo>
                <a:lnTo>
                  <a:pt x="0" y="0"/>
                </a:lnTo>
                <a:lnTo>
                  <a:pt x="2544" y="10800"/>
                </a:lnTo>
                <a:lnTo>
                  <a:pt x="0" y="21600"/>
                </a:lnTo>
                <a:lnTo>
                  <a:pt x="19077" y="21600"/>
                </a:lnTo>
                <a:close/>
              </a:path>
            </a:pathLst>
          </a:custGeom>
          <a:solidFill>
            <a:srgbClr val="0060F0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7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2" name="形状">
            <a:extLst>
              <a:ext uri="{FF2B5EF4-FFF2-40B4-BE49-F238E27FC236}">
                <a16:creationId xmlns:a16="http://schemas.microsoft.com/office/drawing/2014/main" id="{112E2857-E130-7E4A-B6C4-DBFB7BE21480}"/>
              </a:ext>
            </a:extLst>
          </p:cNvPr>
          <p:cNvSpPr/>
          <p:nvPr/>
        </p:nvSpPr>
        <p:spPr>
          <a:xfrm>
            <a:off x="8618323" y="4800769"/>
            <a:ext cx="2717034" cy="6949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077" y="21600"/>
                </a:moveTo>
                <a:lnTo>
                  <a:pt x="19077" y="21600"/>
                </a:lnTo>
                <a:lnTo>
                  <a:pt x="21600" y="10800"/>
                </a:lnTo>
                <a:lnTo>
                  <a:pt x="19077" y="0"/>
                </a:lnTo>
                <a:lnTo>
                  <a:pt x="19077" y="0"/>
                </a:lnTo>
                <a:lnTo>
                  <a:pt x="0" y="0"/>
                </a:lnTo>
                <a:lnTo>
                  <a:pt x="2544" y="10800"/>
                </a:lnTo>
                <a:lnTo>
                  <a:pt x="0" y="21600"/>
                </a:lnTo>
                <a:lnTo>
                  <a:pt x="19077" y="21600"/>
                </a:lnTo>
                <a:close/>
              </a:path>
            </a:pathLst>
          </a:custGeom>
          <a:solidFill>
            <a:srgbClr val="0060F0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7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3" name="标题文本一">
            <a:extLst>
              <a:ext uri="{FF2B5EF4-FFF2-40B4-BE49-F238E27FC236}">
                <a16:creationId xmlns:a16="http://schemas.microsoft.com/office/drawing/2014/main" id="{395228F9-E1FC-724E-9CED-AF172AC9ABAB}"/>
              </a:ext>
            </a:extLst>
          </p:cNvPr>
          <p:cNvSpPr txBox="1"/>
          <p:nvPr/>
        </p:nvSpPr>
        <p:spPr>
          <a:xfrm>
            <a:off x="1621239" y="4924315"/>
            <a:ext cx="1506149" cy="374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 algn="l" defTabSz="457200">
              <a:lnSpc>
                <a:spcPts val="6600"/>
              </a:lnSpc>
              <a:defRPr sz="4000" b="0">
                <a:solidFill>
                  <a:srgbClr val="FEFDFF"/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algn="ctr" defTabSz="228612" hangingPunct="0">
              <a:lnSpc>
                <a:spcPts val="3301"/>
              </a:lnSpc>
              <a:defRPr/>
            </a:pPr>
            <a:r>
              <a:rPr lang="en-US" sz="1800" kern="0" dirty="0">
                <a:latin typeface="腾讯体 W7"/>
                <a:ea typeface="腾讯体 W7"/>
              </a:rPr>
              <a:t>TCE Initiation</a:t>
            </a:r>
            <a:endParaRPr sz="1800" kern="0" dirty="0">
              <a:latin typeface="腾讯体 W7"/>
              <a:ea typeface="腾讯体 W7"/>
            </a:endParaRPr>
          </a:p>
        </p:txBody>
      </p:sp>
      <p:sp>
        <p:nvSpPr>
          <p:cNvPr id="144" name="标题文本二">
            <a:extLst>
              <a:ext uri="{FF2B5EF4-FFF2-40B4-BE49-F238E27FC236}">
                <a16:creationId xmlns:a16="http://schemas.microsoft.com/office/drawing/2014/main" id="{56D71315-A131-574A-B68C-411268E8AE7B}"/>
              </a:ext>
            </a:extLst>
          </p:cNvPr>
          <p:cNvSpPr txBox="1"/>
          <p:nvPr/>
        </p:nvSpPr>
        <p:spPr>
          <a:xfrm>
            <a:off x="4240264" y="4924315"/>
            <a:ext cx="1499451" cy="374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 algn="l" defTabSz="457200">
              <a:lnSpc>
                <a:spcPts val="6600"/>
              </a:lnSpc>
              <a:defRPr sz="4000" b="0">
                <a:solidFill>
                  <a:srgbClr val="FEFDFF"/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algn="ctr" defTabSz="228612" hangingPunct="0">
              <a:lnSpc>
                <a:spcPts val="3301"/>
              </a:lnSpc>
              <a:defRPr/>
            </a:pPr>
            <a:r>
              <a:rPr lang="en-US" altLang="zh-CN" sz="1800" kern="0" dirty="0">
                <a:latin typeface="腾讯体 W7"/>
                <a:ea typeface="腾讯体 W7"/>
              </a:rPr>
              <a:t>TCE 1.0</a:t>
            </a:r>
            <a:endParaRPr sz="1800" kern="0" dirty="0">
              <a:latin typeface="腾讯体 W7"/>
              <a:ea typeface="腾讯体 W7"/>
            </a:endParaRPr>
          </a:p>
        </p:txBody>
      </p:sp>
      <p:sp>
        <p:nvSpPr>
          <p:cNvPr id="145" name="标题文本三">
            <a:extLst>
              <a:ext uri="{FF2B5EF4-FFF2-40B4-BE49-F238E27FC236}">
                <a16:creationId xmlns:a16="http://schemas.microsoft.com/office/drawing/2014/main" id="{7601772E-98E7-1245-AB0F-747ADB060371}"/>
              </a:ext>
            </a:extLst>
          </p:cNvPr>
          <p:cNvSpPr txBox="1"/>
          <p:nvPr/>
        </p:nvSpPr>
        <p:spPr>
          <a:xfrm>
            <a:off x="6739071" y="4924315"/>
            <a:ext cx="1501740" cy="374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 algn="l" defTabSz="457200">
              <a:lnSpc>
                <a:spcPts val="6600"/>
              </a:lnSpc>
              <a:defRPr sz="4000" b="0">
                <a:solidFill>
                  <a:srgbClr val="FEFDFF"/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algn="ctr" defTabSz="228612" hangingPunct="0">
              <a:lnSpc>
                <a:spcPts val="3301"/>
              </a:lnSpc>
              <a:defRPr/>
            </a:pPr>
            <a:r>
              <a:rPr lang="en-US" altLang="zh-CN" sz="1800" kern="0" dirty="0">
                <a:latin typeface="腾讯体 W7"/>
                <a:ea typeface="腾讯体 W7"/>
              </a:rPr>
              <a:t>TCE 2.0</a:t>
            </a:r>
            <a:endParaRPr sz="1800" kern="0" dirty="0">
              <a:latin typeface="腾讯体 W7"/>
              <a:ea typeface="腾讯体 W7"/>
            </a:endParaRPr>
          </a:p>
        </p:txBody>
      </p:sp>
      <p:sp>
        <p:nvSpPr>
          <p:cNvPr id="146" name="标题文本四">
            <a:extLst>
              <a:ext uri="{FF2B5EF4-FFF2-40B4-BE49-F238E27FC236}">
                <a16:creationId xmlns:a16="http://schemas.microsoft.com/office/drawing/2014/main" id="{D008310C-ADAE-4443-A7C5-F116DF8CE64B}"/>
              </a:ext>
            </a:extLst>
          </p:cNvPr>
          <p:cNvSpPr txBox="1"/>
          <p:nvPr/>
        </p:nvSpPr>
        <p:spPr>
          <a:xfrm>
            <a:off x="9262862" y="4925886"/>
            <a:ext cx="1472899" cy="3714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 algn="l" defTabSz="457200">
              <a:lnSpc>
                <a:spcPts val="6600"/>
              </a:lnSpc>
              <a:defRPr sz="4000" b="0">
                <a:solidFill>
                  <a:srgbClr val="FEFDFF"/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algn="ctr" defTabSz="228612" hangingPunct="0">
              <a:lnSpc>
                <a:spcPts val="3301"/>
              </a:lnSpc>
              <a:defRPr/>
            </a:pPr>
            <a:r>
              <a:rPr lang="en-US" altLang="zh-CN" sz="1800" kern="0" dirty="0">
                <a:latin typeface="腾讯体 W7"/>
                <a:ea typeface="腾讯体 W7"/>
              </a:rPr>
              <a:t>TCE 3.0</a:t>
            </a:r>
            <a:endParaRPr sz="1800" kern="0" dirty="0">
              <a:latin typeface="腾讯体 W7"/>
              <a:ea typeface="腾讯体 W7"/>
            </a:endParaRPr>
          </a:p>
        </p:txBody>
      </p:sp>
      <p:sp>
        <p:nvSpPr>
          <p:cNvPr id="147" name="2020.02">
            <a:extLst>
              <a:ext uri="{FF2B5EF4-FFF2-40B4-BE49-F238E27FC236}">
                <a16:creationId xmlns:a16="http://schemas.microsoft.com/office/drawing/2014/main" id="{83D8334B-8ADC-4946-93F2-8233B98ACB07}"/>
              </a:ext>
            </a:extLst>
          </p:cNvPr>
          <p:cNvSpPr txBox="1"/>
          <p:nvPr/>
        </p:nvSpPr>
        <p:spPr>
          <a:xfrm>
            <a:off x="1685625" y="5719171"/>
            <a:ext cx="1309689" cy="3278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 algn="l" defTabSz="457200">
              <a:lnSpc>
                <a:spcPct val="110000"/>
              </a:lnSpc>
              <a:defRPr b="0">
                <a:solidFill>
                  <a:schemeClr val="accent1">
                    <a:hueOff val="848127"/>
                    <a:lumOff val="-2947"/>
                  </a:schemeClr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algn="ctr" defTabSz="228612" hangingPunct="0">
              <a:lnSpc>
                <a:spcPct val="150000"/>
              </a:lnSpc>
              <a:defRPr/>
            </a:pPr>
            <a:r>
              <a:rPr lang="en-US" altLang="zh-CN" sz="1600" kern="0" dirty="0">
                <a:solidFill>
                  <a:srgbClr val="0060FF"/>
                </a:solidFill>
                <a:latin typeface="腾讯体 W7"/>
                <a:ea typeface="腾讯体 W7"/>
              </a:rPr>
              <a:t>2014.12</a:t>
            </a:r>
            <a:endParaRPr sz="1600" kern="0" dirty="0">
              <a:solidFill>
                <a:srgbClr val="0060FF"/>
              </a:solidFill>
              <a:latin typeface="腾讯体 W7"/>
              <a:ea typeface="腾讯体 W7"/>
            </a:endParaRPr>
          </a:p>
        </p:txBody>
      </p:sp>
      <p:sp>
        <p:nvSpPr>
          <p:cNvPr id="149" name="2020.02">
            <a:extLst>
              <a:ext uri="{FF2B5EF4-FFF2-40B4-BE49-F238E27FC236}">
                <a16:creationId xmlns:a16="http://schemas.microsoft.com/office/drawing/2014/main" id="{0B699654-3D48-CE4C-97F5-0E55AD707DEA}"/>
              </a:ext>
            </a:extLst>
          </p:cNvPr>
          <p:cNvSpPr txBox="1"/>
          <p:nvPr/>
        </p:nvSpPr>
        <p:spPr>
          <a:xfrm>
            <a:off x="4558684" y="5719172"/>
            <a:ext cx="881119" cy="3278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 algn="l" defTabSz="457200">
              <a:lnSpc>
                <a:spcPct val="110000"/>
              </a:lnSpc>
              <a:defRPr b="0">
                <a:solidFill>
                  <a:schemeClr val="accent1">
                    <a:hueOff val="848127"/>
                    <a:lumOff val="-2947"/>
                  </a:schemeClr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algn="ctr" defTabSz="228612" hangingPunct="0">
              <a:lnSpc>
                <a:spcPct val="150000"/>
              </a:lnSpc>
              <a:defRPr/>
            </a:pPr>
            <a:r>
              <a:rPr lang="en-US" sz="1600" kern="0" dirty="0">
                <a:solidFill>
                  <a:srgbClr val="0060FF"/>
                </a:solidFill>
                <a:latin typeface="腾讯体 W7"/>
                <a:ea typeface="腾讯体 W7"/>
              </a:rPr>
              <a:t>2016.12</a:t>
            </a:r>
            <a:endParaRPr sz="1600" kern="0" dirty="0">
              <a:solidFill>
                <a:srgbClr val="0060FF"/>
              </a:solidFill>
              <a:latin typeface="腾讯体 W7"/>
              <a:ea typeface="腾讯体 W7"/>
            </a:endParaRPr>
          </a:p>
        </p:txBody>
      </p:sp>
      <p:sp>
        <p:nvSpPr>
          <p:cNvPr id="151" name="2020.02">
            <a:extLst>
              <a:ext uri="{FF2B5EF4-FFF2-40B4-BE49-F238E27FC236}">
                <a16:creationId xmlns:a16="http://schemas.microsoft.com/office/drawing/2014/main" id="{1BE6EA39-A6A0-0F41-ACC6-DA0E7397DB5B}"/>
              </a:ext>
            </a:extLst>
          </p:cNvPr>
          <p:cNvSpPr txBox="1"/>
          <p:nvPr/>
        </p:nvSpPr>
        <p:spPr>
          <a:xfrm>
            <a:off x="7058584" y="5719172"/>
            <a:ext cx="881119" cy="3278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 algn="l" defTabSz="457200">
              <a:lnSpc>
                <a:spcPct val="110000"/>
              </a:lnSpc>
              <a:defRPr b="0">
                <a:solidFill>
                  <a:schemeClr val="accent1">
                    <a:hueOff val="848127"/>
                    <a:lumOff val="-2947"/>
                  </a:schemeClr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algn="ctr" defTabSz="228612" hangingPunct="0">
              <a:lnSpc>
                <a:spcPct val="150000"/>
              </a:lnSpc>
              <a:defRPr/>
            </a:pPr>
            <a:r>
              <a:rPr lang="en-US" sz="1600" kern="0" dirty="0">
                <a:solidFill>
                  <a:srgbClr val="0060FF"/>
                </a:solidFill>
                <a:latin typeface="腾讯体 W7"/>
                <a:ea typeface="腾讯体 W7"/>
              </a:rPr>
              <a:t>2017.08</a:t>
            </a:r>
            <a:endParaRPr sz="1600" kern="0" dirty="0">
              <a:solidFill>
                <a:srgbClr val="0060FF"/>
              </a:solidFill>
              <a:latin typeface="腾讯体 W7"/>
              <a:ea typeface="腾讯体 W7"/>
            </a:endParaRPr>
          </a:p>
        </p:txBody>
      </p:sp>
      <p:sp>
        <p:nvSpPr>
          <p:cNvPr id="153" name="2020.02">
            <a:extLst>
              <a:ext uri="{FF2B5EF4-FFF2-40B4-BE49-F238E27FC236}">
                <a16:creationId xmlns:a16="http://schemas.microsoft.com/office/drawing/2014/main" id="{B0344AA2-C406-8249-86CE-BA45920CEF0E}"/>
              </a:ext>
            </a:extLst>
          </p:cNvPr>
          <p:cNvSpPr txBox="1"/>
          <p:nvPr/>
        </p:nvSpPr>
        <p:spPr>
          <a:xfrm>
            <a:off x="9601701" y="5719172"/>
            <a:ext cx="881119" cy="3278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 algn="l" defTabSz="457200">
              <a:lnSpc>
                <a:spcPct val="110000"/>
              </a:lnSpc>
              <a:defRPr b="0">
                <a:solidFill>
                  <a:schemeClr val="accent1">
                    <a:hueOff val="848127"/>
                    <a:lumOff val="-2947"/>
                  </a:schemeClr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algn="ctr" defTabSz="228612" hangingPunct="0">
              <a:lnSpc>
                <a:spcPct val="150000"/>
              </a:lnSpc>
              <a:defRPr/>
            </a:pPr>
            <a:r>
              <a:rPr lang="en-US" sz="1600" kern="0" dirty="0">
                <a:solidFill>
                  <a:srgbClr val="0060FF"/>
                </a:solidFill>
                <a:latin typeface="腾讯体 W7"/>
                <a:ea typeface="腾讯体 W7"/>
              </a:rPr>
              <a:t>2018.06</a:t>
            </a:r>
            <a:endParaRPr sz="1600" kern="0" dirty="0">
              <a:solidFill>
                <a:srgbClr val="0060FF"/>
              </a:solidFill>
              <a:latin typeface="腾讯体 W7"/>
              <a:ea typeface="腾讯体 W7"/>
            </a:endParaRPr>
          </a:p>
        </p:txBody>
      </p:sp>
      <p:sp>
        <p:nvSpPr>
          <p:cNvPr id="157" name="形状">
            <a:extLst>
              <a:ext uri="{FF2B5EF4-FFF2-40B4-BE49-F238E27FC236}">
                <a16:creationId xmlns:a16="http://schemas.microsoft.com/office/drawing/2014/main" id="{4530FFC1-3B73-8C4C-ADA3-1F282BA7E22B}"/>
              </a:ext>
            </a:extLst>
          </p:cNvPr>
          <p:cNvSpPr/>
          <p:nvPr/>
        </p:nvSpPr>
        <p:spPr>
          <a:xfrm>
            <a:off x="11139065" y="4800769"/>
            <a:ext cx="2717034" cy="6949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077" y="21600"/>
                </a:moveTo>
                <a:lnTo>
                  <a:pt x="19077" y="21600"/>
                </a:lnTo>
                <a:lnTo>
                  <a:pt x="21600" y="10800"/>
                </a:lnTo>
                <a:lnTo>
                  <a:pt x="19077" y="0"/>
                </a:lnTo>
                <a:lnTo>
                  <a:pt x="19077" y="0"/>
                </a:lnTo>
                <a:lnTo>
                  <a:pt x="0" y="0"/>
                </a:lnTo>
                <a:lnTo>
                  <a:pt x="2544" y="10800"/>
                </a:lnTo>
                <a:lnTo>
                  <a:pt x="0" y="21600"/>
                </a:lnTo>
                <a:lnTo>
                  <a:pt x="19077" y="21600"/>
                </a:lnTo>
                <a:close/>
              </a:path>
            </a:pathLst>
          </a:custGeom>
          <a:solidFill>
            <a:srgbClr val="0060F0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7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9" name="标题文本三">
            <a:extLst>
              <a:ext uri="{FF2B5EF4-FFF2-40B4-BE49-F238E27FC236}">
                <a16:creationId xmlns:a16="http://schemas.microsoft.com/office/drawing/2014/main" id="{84400EA4-02B6-C94B-8633-CF1AB6BDAE53}"/>
              </a:ext>
            </a:extLst>
          </p:cNvPr>
          <p:cNvSpPr txBox="1"/>
          <p:nvPr/>
        </p:nvSpPr>
        <p:spPr>
          <a:xfrm>
            <a:off x="11781156" y="4924315"/>
            <a:ext cx="1501740" cy="374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 algn="l" defTabSz="457200">
              <a:lnSpc>
                <a:spcPts val="6600"/>
              </a:lnSpc>
              <a:defRPr sz="4000" b="0">
                <a:solidFill>
                  <a:srgbClr val="FEFDFF"/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algn="ctr" defTabSz="228612" hangingPunct="0">
              <a:lnSpc>
                <a:spcPts val="3301"/>
              </a:lnSpc>
              <a:defRPr/>
            </a:pPr>
            <a:r>
              <a:rPr lang="en-US" altLang="zh-CN" sz="1800" kern="0" dirty="0">
                <a:latin typeface="腾讯体 W7"/>
                <a:ea typeface="腾讯体 W7"/>
              </a:rPr>
              <a:t>TCE 3.6</a:t>
            </a:r>
            <a:endParaRPr sz="1800" kern="0" dirty="0">
              <a:latin typeface="腾讯体 W7"/>
              <a:ea typeface="腾讯体 W7"/>
            </a:endParaRPr>
          </a:p>
        </p:txBody>
      </p:sp>
      <p:sp>
        <p:nvSpPr>
          <p:cNvPr id="161" name="2020.02">
            <a:extLst>
              <a:ext uri="{FF2B5EF4-FFF2-40B4-BE49-F238E27FC236}">
                <a16:creationId xmlns:a16="http://schemas.microsoft.com/office/drawing/2014/main" id="{139F2879-3C5C-4842-97DF-0F19854329C4}"/>
              </a:ext>
            </a:extLst>
          </p:cNvPr>
          <p:cNvSpPr txBox="1"/>
          <p:nvPr/>
        </p:nvSpPr>
        <p:spPr>
          <a:xfrm>
            <a:off x="12111339" y="5719171"/>
            <a:ext cx="881119" cy="3278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 algn="l" defTabSz="457200">
              <a:lnSpc>
                <a:spcPct val="110000"/>
              </a:lnSpc>
              <a:defRPr b="0">
                <a:solidFill>
                  <a:schemeClr val="accent1">
                    <a:hueOff val="848127"/>
                    <a:lumOff val="-2947"/>
                  </a:schemeClr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algn="ctr" defTabSz="228612" hangingPunct="0">
              <a:lnSpc>
                <a:spcPct val="150000"/>
              </a:lnSpc>
              <a:defRPr/>
            </a:pPr>
            <a:r>
              <a:rPr lang="en-US" sz="1600" kern="0" dirty="0">
                <a:solidFill>
                  <a:srgbClr val="0060FF"/>
                </a:solidFill>
                <a:latin typeface="腾讯体 W7"/>
                <a:ea typeface="腾讯体 W7"/>
              </a:rPr>
              <a:t>2020.06</a:t>
            </a:r>
            <a:endParaRPr sz="1600" kern="0" dirty="0">
              <a:solidFill>
                <a:srgbClr val="0060FF"/>
              </a:solidFill>
              <a:latin typeface="腾讯体 W7"/>
              <a:ea typeface="腾讯体 W7"/>
            </a:endParaRPr>
          </a:p>
        </p:txBody>
      </p:sp>
      <p:sp>
        <p:nvSpPr>
          <p:cNvPr id="164" name="此处为内容描述文本，文本字体选用微软雅黑，字号20磅，字重Regular，颜色色值为#000000，行距为1.5倍。">
            <a:extLst>
              <a:ext uri="{FF2B5EF4-FFF2-40B4-BE49-F238E27FC236}">
                <a16:creationId xmlns:a16="http://schemas.microsoft.com/office/drawing/2014/main" id="{AE1B2A7E-9F1F-5B41-9556-BE96CBE76FB1}"/>
              </a:ext>
            </a:extLst>
          </p:cNvPr>
          <p:cNvSpPr txBox="1"/>
          <p:nvPr/>
        </p:nvSpPr>
        <p:spPr>
          <a:xfrm>
            <a:off x="1163032" y="3294092"/>
            <a:ext cx="2609285" cy="118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algn="l" defTabSz="12700">
              <a:lnSpc>
                <a:spcPct val="120000"/>
              </a:lnSpc>
              <a:spcBef>
                <a:spcPts val="600"/>
              </a:spcBef>
              <a:defRPr sz="2000" b="0">
                <a:latin typeface="PingFang SC Regular"/>
                <a:ea typeface="PingFang SC Regular"/>
                <a:cs typeface="PingFang SC Regular"/>
                <a:sym typeface="PingFang SC Regular"/>
              </a:defRPr>
            </a:lvl1pPr>
          </a:lstStyle>
          <a:p>
            <a:pPr hangingPunct="0">
              <a:lnSpc>
                <a:spcPct val="150000"/>
              </a:lnSpc>
              <a:spcBef>
                <a:spcPts val="0"/>
              </a:spcBef>
              <a:defRPr/>
            </a:pPr>
            <a:r>
              <a:rPr lang="en-US" altLang="zh-CN" sz="1800" b="1" dirty="0" err="1"/>
              <a:t>Webank</a:t>
            </a:r>
            <a:r>
              <a:rPr lang="zh-CN" altLang="en-US" sz="1800" dirty="0"/>
              <a:t> </a:t>
            </a:r>
            <a:r>
              <a:rPr lang="en-US" altLang="zh-CN" sz="1800" dirty="0"/>
              <a:t>built</a:t>
            </a:r>
            <a:r>
              <a:rPr lang="zh-CN" altLang="en-US" sz="1800" dirty="0"/>
              <a:t> </a:t>
            </a:r>
            <a:r>
              <a:rPr lang="en-US" altLang="zh-CN" sz="1800" dirty="0"/>
              <a:t>its</a:t>
            </a:r>
            <a:r>
              <a:rPr lang="zh-CN" altLang="en-US" sz="1800" dirty="0"/>
              <a:t> </a:t>
            </a:r>
            <a:r>
              <a:rPr lang="en-US" altLang="zh-CN" sz="1800" dirty="0"/>
              <a:t>own</a:t>
            </a:r>
            <a:r>
              <a:rPr lang="zh-CN" altLang="en-US" sz="1800" dirty="0"/>
              <a:t> </a:t>
            </a:r>
            <a:r>
              <a:rPr lang="en-US" altLang="zh-CN" sz="1800" dirty="0"/>
              <a:t>private</a:t>
            </a:r>
            <a:r>
              <a:rPr lang="zh-CN" altLang="en-US" sz="1800" dirty="0"/>
              <a:t> </a:t>
            </a:r>
            <a:r>
              <a:rPr lang="en-US" altLang="zh-CN" sz="1800" dirty="0"/>
              <a:t>cloud</a:t>
            </a:r>
            <a:r>
              <a:rPr lang="zh-CN" altLang="en-US" sz="1800" dirty="0"/>
              <a:t> </a:t>
            </a:r>
            <a:r>
              <a:rPr lang="en-US" altLang="zh-CN" sz="1800" dirty="0"/>
              <a:t>by</a:t>
            </a:r>
            <a:r>
              <a:rPr lang="zh-CN" altLang="en-US" sz="1800" dirty="0"/>
              <a:t> </a:t>
            </a:r>
            <a:r>
              <a:rPr lang="en-US" altLang="zh-CN" sz="1800" dirty="0"/>
              <a:t>using</a:t>
            </a:r>
            <a:r>
              <a:rPr lang="zh-CN" altLang="en-US" sz="1800" dirty="0"/>
              <a:t> </a:t>
            </a:r>
            <a:r>
              <a:rPr lang="en-US" altLang="zh-CN" sz="1800" dirty="0" err="1"/>
              <a:t>tencent</a:t>
            </a:r>
            <a:r>
              <a:rPr lang="zh-CN" altLang="en-US" sz="1800" dirty="0"/>
              <a:t> </a:t>
            </a:r>
            <a:r>
              <a:rPr lang="en-US" altLang="zh-CN" sz="1800" dirty="0"/>
              <a:t>cloud</a:t>
            </a:r>
            <a:r>
              <a:rPr lang="zh-CN" altLang="en-US" sz="1800" dirty="0"/>
              <a:t> </a:t>
            </a:r>
            <a:r>
              <a:rPr lang="en-US" altLang="zh-CN" sz="1800" dirty="0"/>
              <a:t>services.</a:t>
            </a:r>
            <a:endParaRPr lang="zh-CN" altLang="en-US" sz="1800" dirty="0"/>
          </a:p>
        </p:txBody>
      </p:sp>
      <p:sp>
        <p:nvSpPr>
          <p:cNvPr id="165" name="此处为内容描述文本，文本字体选用微软雅黑，字号20磅，字重Regular，颜色色值为#000000，行距为1.5倍。">
            <a:extLst>
              <a:ext uri="{FF2B5EF4-FFF2-40B4-BE49-F238E27FC236}">
                <a16:creationId xmlns:a16="http://schemas.microsoft.com/office/drawing/2014/main" id="{EC500DB5-5D99-1840-88D6-46C09D6B8B73}"/>
              </a:ext>
            </a:extLst>
          </p:cNvPr>
          <p:cNvSpPr txBox="1"/>
          <p:nvPr/>
        </p:nvSpPr>
        <p:spPr>
          <a:xfrm>
            <a:off x="3487695" y="6176992"/>
            <a:ext cx="2609285" cy="118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algn="l" defTabSz="12700">
              <a:lnSpc>
                <a:spcPct val="120000"/>
              </a:lnSpc>
              <a:spcBef>
                <a:spcPts val="600"/>
              </a:spcBef>
              <a:defRPr sz="2000" b="0">
                <a:latin typeface="PingFang SC Regular"/>
                <a:ea typeface="PingFang SC Regular"/>
                <a:cs typeface="PingFang SC Regular"/>
                <a:sym typeface="PingFang SC Regular"/>
              </a:defRPr>
            </a:lvl1pPr>
          </a:lstStyle>
          <a:p>
            <a:pPr hangingPunct="0">
              <a:lnSpc>
                <a:spcPct val="150000"/>
              </a:lnSpc>
              <a:spcBef>
                <a:spcPts val="0"/>
              </a:spcBef>
              <a:defRPr/>
            </a:pPr>
            <a:r>
              <a:rPr lang="en-US" altLang="zh-CN" sz="1800" dirty="0"/>
              <a:t>Basic</a:t>
            </a:r>
            <a:r>
              <a:rPr lang="zh-CN" altLang="en-US" sz="1800" dirty="0"/>
              <a:t> </a:t>
            </a:r>
            <a:r>
              <a:rPr lang="en-US" altLang="zh-CN" sz="1800" dirty="0"/>
              <a:t>IaaS</a:t>
            </a:r>
            <a:r>
              <a:rPr lang="zh-CN" altLang="en-US" sz="1800" dirty="0"/>
              <a:t> </a:t>
            </a:r>
            <a:r>
              <a:rPr lang="en-US" altLang="zh-CN" sz="1800" dirty="0"/>
              <a:t>Services</a:t>
            </a:r>
            <a:r>
              <a:rPr lang="zh-CN" altLang="en-US" sz="1800" dirty="0"/>
              <a:t> </a:t>
            </a:r>
            <a:r>
              <a:rPr lang="en-US" altLang="zh-CN" sz="1800" dirty="0"/>
              <a:t>and</a:t>
            </a:r>
            <a:r>
              <a:rPr lang="zh-CN" altLang="en-US" sz="1800" dirty="0"/>
              <a:t> </a:t>
            </a:r>
            <a:r>
              <a:rPr lang="en-US" altLang="zh-CN" sz="1800" dirty="0"/>
              <a:t>database</a:t>
            </a:r>
            <a:r>
              <a:rPr lang="zh-CN" altLang="en-US" sz="1800" dirty="0"/>
              <a:t> </a:t>
            </a:r>
            <a:r>
              <a:rPr lang="en-US" altLang="zh-CN" sz="1800" dirty="0"/>
              <a:t>service, such as Virtual Machine, Load Balancer, MySQL.</a:t>
            </a:r>
            <a:endParaRPr lang="zh-CN" altLang="en-US" sz="1800" dirty="0"/>
          </a:p>
        </p:txBody>
      </p:sp>
      <p:sp>
        <p:nvSpPr>
          <p:cNvPr id="166" name="此处为内容描述文本，文本字体选用微软雅黑，字号20磅，字重Regular，颜色色值为#000000，行距为1.5倍。">
            <a:extLst>
              <a:ext uri="{FF2B5EF4-FFF2-40B4-BE49-F238E27FC236}">
                <a16:creationId xmlns:a16="http://schemas.microsoft.com/office/drawing/2014/main" id="{1A2CF7DB-EEF3-C842-9002-074064B10BDD}"/>
              </a:ext>
            </a:extLst>
          </p:cNvPr>
          <p:cNvSpPr txBox="1"/>
          <p:nvPr/>
        </p:nvSpPr>
        <p:spPr>
          <a:xfrm>
            <a:off x="6096980" y="3006966"/>
            <a:ext cx="3053785" cy="118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algn="l" defTabSz="12700">
              <a:lnSpc>
                <a:spcPct val="120000"/>
              </a:lnSpc>
              <a:spcBef>
                <a:spcPts val="600"/>
              </a:spcBef>
              <a:defRPr sz="2000" b="0">
                <a:latin typeface="PingFang SC Regular"/>
                <a:ea typeface="PingFang SC Regular"/>
                <a:cs typeface="PingFang SC Regular"/>
                <a:sym typeface="PingFang SC Regular"/>
              </a:defRPr>
            </a:lvl1pPr>
          </a:lstStyle>
          <a:p>
            <a:pPr hangingPunct="0">
              <a:lnSpc>
                <a:spcPct val="150000"/>
              </a:lnSpc>
              <a:spcBef>
                <a:spcPts val="0"/>
              </a:spcBef>
              <a:defRPr/>
            </a:pPr>
            <a:r>
              <a:rPr lang="en-US" altLang="zh-CN" sz="1800" dirty="0"/>
              <a:t>Complete IaaS services and more PaaS services, such as Storage, Message </a:t>
            </a:r>
            <a:r>
              <a:rPr lang="en-US" altLang="zh-CN" sz="1800" dirty="0" err="1"/>
              <a:t>Quere</a:t>
            </a:r>
            <a:r>
              <a:rPr lang="en-US" altLang="zh-CN" sz="1800" dirty="0"/>
              <a:t>, Cache Service.</a:t>
            </a:r>
            <a:endParaRPr lang="zh-CN" altLang="en-US" sz="1800" dirty="0"/>
          </a:p>
        </p:txBody>
      </p:sp>
      <p:sp>
        <p:nvSpPr>
          <p:cNvPr id="167" name="此处为内容描述文本，文本字体选用微软雅黑，字号20磅，字重Regular，颜色色值为#000000，行距为1.5倍。">
            <a:extLst>
              <a:ext uri="{FF2B5EF4-FFF2-40B4-BE49-F238E27FC236}">
                <a16:creationId xmlns:a16="http://schemas.microsoft.com/office/drawing/2014/main" id="{1B3D9E70-2182-C444-910F-B4D7DDE0045A}"/>
              </a:ext>
            </a:extLst>
          </p:cNvPr>
          <p:cNvSpPr txBox="1"/>
          <p:nvPr/>
        </p:nvSpPr>
        <p:spPr>
          <a:xfrm>
            <a:off x="8618323" y="6270435"/>
            <a:ext cx="3053785" cy="118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algn="l" defTabSz="12700">
              <a:lnSpc>
                <a:spcPct val="120000"/>
              </a:lnSpc>
              <a:spcBef>
                <a:spcPts val="600"/>
              </a:spcBef>
              <a:defRPr sz="2000" b="0">
                <a:latin typeface="PingFang SC Regular"/>
                <a:ea typeface="PingFang SC Regular"/>
                <a:cs typeface="PingFang SC Regular"/>
                <a:sym typeface="PingFang SC Regular"/>
              </a:defRPr>
            </a:lvl1pPr>
          </a:lstStyle>
          <a:p>
            <a:pPr hangingPunct="0">
              <a:lnSpc>
                <a:spcPct val="150000"/>
              </a:lnSpc>
              <a:spcBef>
                <a:spcPts val="0"/>
              </a:spcBef>
              <a:defRPr/>
            </a:pPr>
            <a:r>
              <a:rPr lang="en-US" altLang="zh-CN" sz="1800" dirty="0"/>
              <a:t>Comprehensive cloud services based on virtual network, released brand new cloud native services.</a:t>
            </a:r>
            <a:endParaRPr lang="zh-CN" altLang="en-US" sz="1800" dirty="0"/>
          </a:p>
        </p:txBody>
      </p:sp>
      <p:sp>
        <p:nvSpPr>
          <p:cNvPr id="168" name="此处为内容描述文本，文本字体选用微软雅黑，字号20磅，字重Regular，颜色色值为#000000，行距为1.5倍。">
            <a:extLst>
              <a:ext uri="{FF2B5EF4-FFF2-40B4-BE49-F238E27FC236}">
                <a16:creationId xmlns:a16="http://schemas.microsoft.com/office/drawing/2014/main" id="{5DB7740C-8A1D-2046-9391-D7D337A3CE6B}"/>
              </a:ext>
            </a:extLst>
          </p:cNvPr>
          <p:cNvSpPr txBox="1"/>
          <p:nvPr/>
        </p:nvSpPr>
        <p:spPr>
          <a:xfrm>
            <a:off x="11139065" y="2722768"/>
            <a:ext cx="3241393" cy="118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algn="l" defTabSz="12700">
              <a:lnSpc>
                <a:spcPct val="120000"/>
              </a:lnSpc>
              <a:spcBef>
                <a:spcPts val="600"/>
              </a:spcBef>
              <a:defRPr sz="2000" b="0">
                <a:latin typeface="PingFang SC Regular"/>
                <a:ea typeface="PingFang SC Regular"/>
                <a:cs typeface="PingFang SC Regular"/>
                <a:sym typeface="PingFang SC Regular"/>
              </a:defRPr>
            </a:lvl1pPr>
          </a:lstStyle>
          <a:p>
            <a:pPr hangingPunct="0">
              <a:lnSpc>
                <a:spcPct val="150000"/>
              </a:lnSpc>
              <a:spcBef>
                <a:spcPts val="0"/>
              </a:spcBef>
              <a:defRPr/>
            </a:pPr>
            <a:r>
              <a:rPr lang="en-US" altLang="zh-CN" sz="1800" dirty="0"/>
              <a:t>Internationalization, IPv6 supported. </a:t>
            </a:r>
          </a:p>
          <a:p>
            <a:pPr hangingPunct="0">
              <a:lnSpc>
                <a:spcPct val="150000"/>
              </a:lnSpc>
              <a:spcBef>
                <a:spcPts val="0"/>
              </a:spcBef>
              <a:defRPr/>
            </a:pPr>
            <a:r>
              <a:rPr lang="en-US" altLang="zh-CN" sz="1800" dirty="0"/>
              <a:t>50+ cloud services provided including IaaS, PaaS, Security and DevOps.</a:t>
            </a:r>
          </a:p>
          <a:p>
            <a:pPr hangingPunct="0">
              <a:lnSpc>
                <a:spcPct val="150000"/>
              </a:lnSpc>
              <a:spcBef>
                <a:spcPts val="0"/>
              </a:spcBef>
              <a:defRPr/>
            </a:pPr>
            <a:endParaRPr lang="zh-CN" altLang="en-US" sz="1800" dirty="0"/>
          </a:p>
        </p:txBody>
      </p:sp>
      <p:sp>
        <p:nvSpPr>
          <p:cNvPr id="170" name="形状">
            <a:extLst>
              <a:ext uri="{FF2B5EF4-FFF2-40B4-BE49-F238E27FC236}">
                <a16:creationId xmlns:a16="http://schemas.microsoft.com/office/drawing/2014/main" id="{CBD32F81-B73A-C341-BEF9-E84A12AC694F}"/>
              </a:ext>
            </a:extLst>
          </p:cNvPr>
          <p:cNvSpPr/>
          <p:nvPr/>
        </p:nvSpPr>
        <p:spPr>
          <a:xfrm>
            <a:off x="13660408" y="4800768"/>
            <a:ext cx="2717034" cy="6949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077" y="21600"/>
                </a:moveTo>
                <a:lnTo>
                  <a:pt x="19077" y="21600"/>
                </a:lnTo>
                <a:lnTo>
                  <a:pt x="21600" y="10800"/>
                </a:lnTo>
                <a:lnTo>
                  <a:pt x="19077" y="0"/>
                </a:lnTo>
                <a:lnTo>
                  <a:pt x="19077" y="0"/>
                </a:lnTo>
                <a:lnTo>
                  <a:pt x="0" y="0"/>
                </a:lnTo>
                <a:lnTo>
                  <a:pt x="2544" y="10800"/>
                </a:lnTo>
                <a:lnTo>
                  <a:pt x="0" y="21600"/>
                </a:lnTo>
                <a:lnTo>
                  <a:pt x="19077" y="21600"/>
                </a:lnTo>
                <a:close/>
              </a:path>
            </a:pathLst>
          </a:custGeom>
          <a:solidFill>
            <a:srgbClr val="0060F0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41277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71" name="标题文本三">
            <a:extLst>
              <a:ext uri="{FF2B5EF4-FFF2-40B4-BE49-F238E27FC236}">
                <a16:creationId xmlns:a16="http://schemas.microsoft.com/office/drawing/2014/main" id="{3C068DD8-8B69-3349-9DBE-FC7877DF98E4}"/>
              </a:ext>
            </a:extLst>
          </p:cNvPr>
          <p:cNvSpPr txBox="1"/>
          <p:nvPr/>
        </p:nvSpPr>
        <p:spPr>
          <a:xfrm>
            <a:off x="14302499" y="4924314"/>
            <a:ext cx="1501740" cy="374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 algn="l" defTabSz="457200">
              <a:lnSpc>
                <a:spcPts val="6600"/>
              </a:lnSpc>
              <a:defRPr sz="4000" b="0">
                <a:solidFill>
                  <a:srgbClr val="FEFDFF"/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algn="ctr" defTabSz="228612" hangingPunct="0">
              <a:lnSpc>
                <a:spcPts val="3301"/>
              </a:lnSpc>
              <a:defRPr/>
            </a:pPr>
            <a:r>
              <a:rPr lang="en-US" altLang="zh-CN" sz="1800" kern="0" dirty="0">
                <a:latin typeface="腾讯体 W7"/>
                <a:ea typeface="腾讯体 W7"/>
              </a:rPr>
              <a:t>TCE 3.8</a:t>
            </a:r>
            <a:endParaRPr sz="1800" kern="0" dirty="0">
              <a:latin typeface="腾讯体 W7"/>
              <a:ea typeface="腾讯体 W7"/>
            </a:endParaRPr>
          </a:p>
        </p:txBody>
      </p:sp>
      <p:sp>
        <p:nvSpPr>
          <p:cNvPr id="172" name="2020.02">
            <a:extLst>
              <a:ext uri="{FF2B5EF4-FFF2-40B4-BE49-F238E27FC236}">
                <a16:creationId xmlns:a16="http://schemas.microsoft.com/office/drawing/2014/main" id="{48752138-6A36-CA48-BC28-E309521DD7B5}"/>
              </a:ext>
            </a:extLst>
          </p:cNvPr>
          <p:cNvSpPr txBox="1"/>
          <p:nvPr/>
        </p:nvSpPr>
        <p:spPr>
          <a:xfrm>
            <a:off x="14632682" y="5719170"/>
            <a:ext cx="881119" cy="3278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 algn="l" defTabSz="457200">
              <a:lnSpc>
                <a:spcPct val="110000"/>
              </a:lnSpc>
              <a:defRPr b="0">
                <a:solidFill>
                  <a:schemeClr val="accent1">
                    <a:hueOff val="848127"/>
                    <a:lumOff val="-2947"/>
                  </a:schemeClr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algn="ctr" defTabSz="228612" hangingPunct="0">
              <a:lnSpc>
                <a:spcPct val="150000"/>
              </a:lnSpc>
              <a:defRPr/>
            </a:pPr>
            <a:r>
              <a:rPr lang="en-US" sz="1600" kern="0" dirty="0">
                <a:solidFill>
                  <a:srgbClr val="0060FF"/>
                </a:solidFill>
                <a:latin typeface="腾讯体 W7"/>
                <a:ea typeface="腾讯体 W7"/>
              </a:rPr>
              <a:t>2021.01</a:t>
            </a:r>
            <a:endParaRPr sz="1600" kern="0" dirty="0">
              <a:solidFill>
                <a:srgbClr val="0060FF"/>
              </a:solidFill>
              <a:latin typeface="腾讯体 W7"/>
              <a:ea typeface="腾讯体 W7"/>
            </a:endParaRPr>
          </a:p>
        </p:txBody>
      </p:sp>
      <p:sp>
        <p:nvSpPr>
          <p:cNvPr id="173" name="此处为内容描述文本，文本字体选用微软雅黑，字号20磅，字重Regular，颜色色值为#000000，行距为1.5倍。">
            <a:extLst>
              <a:ext uri="{FF2B5EF4-FFF2-40B4-BE49-F238E27FC236}">
                <a16:creationId xmlns:a16="http://schemas.microsoft.com/office/drawing/2014/main" id="{E40D06D2-4809-A845-B558-D0109402345B}"/>
              </a:ext>
            </a:extLst>
          </p:cNvPr>
          <p:cNvSpPr txBox="1"/>
          <p:nvPr/>
        </p:nvSpPr>
        <p:spPr>
          <a:xfrm>
            <a:off x="13856099" y="6270434"/>
            <a:ext cx="3241393" cy="164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algn="l" defTabSz="12700">
              <a:lnSpc>
                <a:spcPct val="120000"/>
              </a:lnSpc>
              <a:spcBef>
                <a:spcPts val="600"/>
              </a:spcBef>
              <a:defRPr sz="2000" b="0">
                <a:latin typeface="PingFang SC Regular"/>
                <a:ea typeface="PingFang SC Regular"/>
                <a:cs typeface="PingFang SC Regular"/>
                <a:sym typeface="PingFang SC Regular"/>
              </a:defRPr>
            </a:lvl1pPr>
          </a:lstStyle>
          <a:p>
            <a:pPr hangingPunct="0">
              <a:lnSpc>
                <a:spcPct val="150000"/>
              </a:lnSpc>
              <a:spcBef>
                <a:spcPts val="0"/>
              </a:spcBef>
              <a:defRPr/>
            </a:pPr>
            <a:r>
              <a:rPr lang="en-US" altLang="zh-CN" sz="1800" dirty="0"/>
              <a:t>More cloud native services provided, such as logging, big data, blockchain and cloud firewall.</a:t>
            </a:r>
            <a:endParaRPr lang="zh-CN" altLang="en-US" sz="1800" dirty="0"/>
          </a:p>
        </p:txBody>
      </p:sp>
      <p:pic>
        <p:nvPicPr>
          <p:cNvPr id="174" name="图片 1">
            <a:extLst>
              <a:ext uri="{FF2B5EF4-FFF2-40B4-BE49-F238E27FC236}">
                <a16:creationId xmlns:a16="http://schemas.microsoft.com/office/drawing/2014/main" id="{9FFC6006-14FD-9B4A-822A-DD4073BF9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207" y="2374945"/>
            <a:ext cx="1939181" cy="911415"/>
          </a:xfrm>
          <a:prstGeom prst="rect">
            <a:avLst/>
          </a:prstGeom>
        </p:spPr>
      </p:pic>
      <p:pic>
        <p:nvPicPr>
          <p:cNvPr id="175" name="图片 2">
            <a:extLst>
              <a:ext uri="{FF2B5EF4-FFF2-40B4-BE49-F238E27FC236}">
                <a16:creationId xmlns:a16="http://schemas.microsoft.com/office/drawing/2014/main" id="{E9FC5AD6-84B8-3F4F-BAB6-F6A15E5083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7542" y="3251503"/>
            <a:ext cx="1832173" cy="1304729"/>
          </a:xfrm>
          <a:prstGeom prst="rect">
            <a:avLst/>
          </a:prstGeom>
        </p:spPr>
      </p:pic>
      <p:pic>
        <p:nvPicPr>
          <p:cNvPr id="176" name="图片 3">
            <a:extLst>
              <a:ext uri="{FF2B5EF4-FFF2-40B4-BE49-F238E27FC236}">
                <a16:creationId xmlns:a16="http://schemas.microsoft.com/office/drawing/2014/main" id="{F3CE87B4-3468-4942-853C-70D9C6E426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9500" y="6270434"/>
            <a:ext cx="1911994" cy="1955780"/>
          </a:xfrm>
          <a:prstGeom prst="rect">
            <a:avLst/>
          </a:prstGeom>
        </p:spPr>
      </p:pic>
      <p:pic>
        <p:nvPicPr>
          <p:cNvPr id="177" name="Picture 176">
            <a:extLst>
              <a:ext uri="{FF2B5EF4-FFF2-40B4-BE49-F238E27FC236}">
                <a16:creationId xmlns:a16="http://schemas.microsoft.com/office/drawing/2014/main" id="{AA9C74F5-2255-F842-AD45-AECE97E70E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08272" y="2034392"/>
            <a:ext cx="1227731" cy="1227731"/>
          </a:xfrm>
          <a:prstGeom prst="rect">
            <a:avLst/>
          </a:prstGeom>
        </p:spPr>
      </p:pic>
      <p:pic>
        <p:nvPicPr>
          <p:cNvPr id="178" name="图片 3">
            <a:extLst>
              <a:ext uri="{FF2B5EF4-FFF2-40B4-BE49-F238E27FC236}">
                <a16:creationId xmlns:a16="http://schemas.microsoft.com/office/drawing/2014/main" id="{B988832A-B82C-F543-AADC-20F754E0CB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41811" y="2946600"/>
            <a:ext cx="1451615" cy="824492"/>
          </a:xfrm>
          <a:prstGeom prst="rect">
            <a:avLst/>
          </a:prstGeom>
        </p:spPr>
      </p:pic>
      <p:pic>
        <p:nvPicPr>
          <p:cNvPr id="179" name="图片 4">
            <a:extLst>
              <a:ext uri="{FF2B5EF4-FFF2-40B4-BE49-F238E27FC236}">
                <a16:creationId xmlns:a16="http://schemas.microsoft.com/office/drawing/2014/main" id="{2EAA770D-BBBF-BB49-84FD-AD6223FB85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4642" y="4150625"/>
            <a:ext cx="1449308" cy="499358"/>
          </a:xfrm>
          <a:prstGeom prst="rect">
            <a:avLst/>
          </a:prstGeom>
        </p:spPr>
      </p:pic>
      <p:pic>
        <p:nvPicPr>
          <p:cNvPr id="180" name="Picture 179">
            <a:extLst>
              <a:ext uri="{FF2B5EF4-FFF2-40B4-BE49-F238E27FC236}">
                <a16:creationId xmlns:a16="http://schemas.microsoft.com/office/drawing/2014/main" id="{36CA83FB-643F-954A-B5F2-C79D9A5413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62862" y="3728930"/>
            <a:ext cx="1757745" cy="499359"/>
          </a:xfrm>
          <a:prstGeom prst="rect">
            <a:avLst/>
          </a:prstGeom>
        </p:spPr>
      </p:pic>
      <p:pic>
        <p:nvPicPr>
          <p:cNvPr id="181" name="Picture 180">
            <a:extLst>
              <a:ext uri="{FF2B5EF4-FFF2-40B4-BE49-F238E27FC236}">
                <a16:creationId xmlns:a16="http://schemas.microsoft.com/office/drawing/2014/main" id="{CF2DF7DE-C2B4-2445-BCD0-1A57510D3D3F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1814418" y="6527090"/>
            <a:ext cx="1641665" cy="1641665"/>
          </a:xfrm>
          <a:prstGeom prst="rect">
            <a:avLst/>
          </a:prstGeom>
        </p:spPr>
      </p:pic>
      <p:pic>
        <p:nvPicPr>
          <p:cNvPr id="182" name="Picture 181">
            <a:extLst>
              <a:ext uri="{FF2B5EF4-FFF2-40B4-BE49-F238E27FC236}">
                <a16:creationId xmlns:a16="http://schemas.microsoft.com/office/drawing/2014/main" id="{136D6023-C48D-C145-89F8-0B82FF3DEAF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599412" y="7063146"/>
            <a:ext cx="2182187" cy="1636640"/>
          </a:xfrm>
          <a:prstGeom prst="rect">
            <a:avLst/>
          </a:prstGeom>
        </p:spPr>
      </p:pic>
      <p:pic>
        <p:nvPicPr>
          <p:cNvPr id="183" name="Picture 10" descr="æ¥çæºå¾å">
            <a:extLst>
              <a:ext uri="{FF2B5EF4-FFF2-40B4-BE49-F238E27FC236}">
                <a16:creationId xmlns:a16="http://schemas.microsoft.com/office/drawing/2014/main" id="{618EB246-DEB0-744A-957E-D2E74CB64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4418" y="6161459"/>
            <a:ext cx="1664669" cy="69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" name="Picture 2">
            <a:extLst>
              <a:ext uri="{FF2B5EF4-FFF2-40B4-BE49-F238E27FC236}">
                <a16:creationId xmlns:a16="http://schemas.microsoft.com/office/drawing/2014/main" id="{3755D5D5-184A-5149-AAEB-03790C7E3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6977" y="4000689"/>
            <a:ext cx="2633442" cy="718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5" name="Picture 184">
            <a:extLst>
              <a:ext uri="{FF2B5EF4-FFF2-40B4-BE49-F238E27FC236}">
                <a16:creationId xmlns:a16="http://schemas.microsoft.com/office/drawing/2014/main" id="{7BA4E35B-EAD5-2A42-BD90-DFB3B71E8DAF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-43" r="43" b="36916"/>
          <a:stretch/>
        </p:blipFill>
        <p:spPr>
          <a:xfrm>
            <a:off x="11445876" y="8244246"/>
            <a:ext cx="2536823" cy="517443"/>
          </a:xfrm>
          <a:prstGeom prst="rect">
            <a:avLst/>
          </a:prstGeom>
        </p:spPr>
      </p:pic>
      <p:pic>
        <p:nvPicPr>
          <p:cNvPr id="186" name="图片 2">
            <a:extLst>
              <a:ext uri="{FF2B5EF4-FFF2-40B4-BE49-F238E27FC236}">
                <a16:creationId xmlns:a16="http://schemas.microsoft.com/office/drawing/2014/main" id="{955E9277-5B9D-9D48-8B0F-FD356E34EAD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0250" y="2670689"/>
            <a:ext cx="3304780" cy="155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107097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3">
            <a:extLst>
              <a:ext uri="{FF2B5EF4-FFF2-40B4-BE49-F238E27FC236}">
                <a16:creationId xmlns:a16="http://schemas.microsoft.com/office/drawing/2014/main" id="{33E5988E-D624-3145-AFE1-AFD7C75D8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889" y="2589157"/>
            <a:ext cx="1889062" cy="1073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28">
            <a:extLst>
              <a:ext uri="{FF2B5EF4-FFF2-40B4-BE49-F238E27FC236}">
                <a16:creationId xmlns:a16="http://schemas.microsoft.com/office/drawing/2014/main" id="{ABFE75A4-02F0-0F44-80F7-14FFD92A7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99" r="25272" b="36916"/>
          <a:stretch>
            <a:fillRect/>
          </a:stretch>
        </p:blipFill>
        <p:spPr bwMode="auto">
          <a:xfrm>
            <a:off x="5028855" y="3348973"/>
            <a:ext cx="1582512" cy="62637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图片 543" descr="图片 543">
            <a:extLst>
              <a:ext uri="{FF2B5EF4-FFF2-40B4-BE49-F238E27FC236}">
                <a16:creationId xmlns:a16="http://schemas.microsoft.com/office/drawing/2014/main" id="{ACEEC585-F9DE-2E4A-A45E-8275122C7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0" r="6094"/>
          <a:stretch>
            <a:fillRect/>
          </a:stretch>
        </p:blipFill>
        <p:spPr bwMode="auto">
          <a:xfrm>
            <a:off x="3974680" y="4146397"/>
            <a:ext cx="1799922" cy="668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58" name="图片 2">
            <a:extLst>
              <a:ext uri="{FF2B5EF4-FFF2-40B4-BE49-F238E27FC236}">
                <a16:creationId xmlns:a16="http://schemas.microsoft.com/office/drawing/2014/main" id="{7F5C4992-F399-1A4B-870A-25E0B57FF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0" t="11984" r="15659" b="15907"/>
          <a:stretch>
            <a:fillRect/>
          </a:stretch>
        </p:blipFill>
        <p:spPr bwMode="auto">
          <a:xfrm>
            <a:off x="1930218" y="3811391"/>
            <a:ext cx="1889062" cy="94557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10" descr="æ¥çæºå¾å">
            <a:extLst>
              <a:ext uri="{FF2B5EF4-FFF2-40B4-BE49-F238E27FC236}">
                <a16:creationId xmlns:a16="http://schemas.microsoft.com/office/drawing/2014/main" id="{7153E3B6-6BEA-B843-B9A8-7036493FE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263" y="7259238"/>
            <a:ext cx="1531914" cy="64207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31">
            <a:extLst>
              <a:ext uri="{FF2B5EF4-FFF2-40B4-BE49-F238E27FC236}">
                <a16:creationId xmlns:a16="http://schemas.microsoft.com/office/drawing/2014/main" id="{54FD002F-761F-5A40-8D6E-86E8349D5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741" y="8122234"/>
            <a:ext cx="1392332" cy="1392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320A7E17-771E-274F-8911-93E1792768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08326" y="8293494"/>
            <a:ext cx="2002977" cy="1038192"/>
          </a:xfrm>
          <a:prstGeom prst="rect">
            <a:avLst/>
          </a:prstGeom>
        </p:spPr>
      </p:pic>
      <p:pic>
        <p:nvPicPr>
          <p:cNvPr id="65" name="Picture 35">
            <a:extLst>
              <a:ext uri="{FF2B5EF4-FFF2-40B4-BE49-F238E27FC236}">
                <a16:creationId xmlns:a16="http://schemas.microsoft.com/office/drawing/2014/main" id="{6FB09AEB-3BF8-2747-A88D-2397F2EDE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9261" y="7249341"/>
            <a:ext cx="2283912" cy="64905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36">
            <a:extLst>
              <a:ext uri="{FF2B5EF4-FFF2-40B4-BE49-F238E27FC236}">
                <a16:creationId xmlns:a16="http://schemas.microsoft.com/office/drawing/2014/main" id="{898BBC53-F2CC-7747-B48D-C1DD20F49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184" y="1295059"/>
            <a:ext cx="1977033" cy="1977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图片 513" descr="图片 513">
            <a:extLst>
              <a:ext uri="{FF2B5EF4-FFF2-40B4-BE49-F238E27FC236}">
                <a16:creationId xmlns:a16="http://schemas.microsoft.com/office/drawing/2014/main" id="{224B3F87-FB44-5743-8EC8-2B13AB96F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01" b="35100"/>
          <a:stretch>
            <a:fillRect/>
          </a:stretch>
        </p:blipFill>
        <p:spPr bwMode="auto">
          <a:xfrm>
            <a:off x="2036233" y="6376232"/>
            <a:ext cx="1938447" cy="666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53FA54BF-BAAD-A049-A297-2CD9C10A9FF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70697" y="5027485"/>
            <a:ext cx="2658631" cy="726969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8560E330-E330-2847-982B-A5726AC1C09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51432" y="7999095"/>
            <a:ext cx="2107689" cy="1158531"/>
          </a:xfrm>
          <a:prstGeom prst="rect">
            <a:avLst/>
          </a:prstGeom>
        </p:spPr>
      </p:pic>
      <p:pic>
        <p:nvPicPr>
          <p:cNvPr id="72" name="图片 4">
            <a:extLst>
              <a:ext uri="{FF2B5EF4-FFF2-40B4-BE49-F238E27FC236}">
                <a16:creationId xmlns:a16="http://schemas.microsoft.com/office/drawing/2014/main" id="{97285912-E50D-134E-A2AF-14BF9CB12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2335" y="5496944"/>
            <a:ext cx="2756187" cy="950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427C539C-F11F-0A42-9115-CCEFB51C57F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65857" y="8208519"/>
            <a:ext cx="3070806" cy="795618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2D0B52D4-DE51-EC4E-ABFC-AC41592970C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09311" y="1902555"/>
            <a:ext cx="2191439" cy="1116657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65C09242-4641-BE44-BAAA-ECED427B2BE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884297" y="1612968"/>
            <a:ext cx="1096531" cy="1096531"/>
          </a:xfrm>
          <a:prstGeom prst="rect">
            <a:avLst/>
          </a:prstGeom>
        </p:spPr>
      </p:pic>
      <p:pic>
        <p:nvPicPr>
          <p:cNvPr id="79" name="Picture 26">
            <a:extLst>
              <a:ext uri="{FF2B5EF4-FFF2-40B4-BE49-F238E27FC236}">
                <a16:creationId xmlns:a16="http://schemas.microsoft.com/office/drawing/2014/main" id="{41B48370-07D8-4C43-B59D-9DCC5149F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838" y="5687006"/>
            <a:ext cx="1672010" cy="1672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Picture 32">
            <a:extLst>
              <a:ext uri="{FF2B5EF4-FFF2-40B4-BE49-F238E27FC236}">
                <a16:creationId xmlns:a16="http://schemas.microsoft.com/office/drawing/2014/main" id="{BCF98DDF-CE80-1D44-B604-E6A413010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1" t="27142" r="12271" b="23471"/>
          <a:stretch>
            <a:fillRect/>
          </a:stretch>
        </p:blipFill>
        <p:spPr bwMode="auto">
          <a:xfrm>
            <a:off x="11536746" y="2545885"/>
            <a:ext cx="2532873" cy="126550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" name="文本框 24">
            <a:extLst>
              <a:ext uri="{FF2B5EF4-FFF2-40B4-BE49-F238E27FC236}">
                <a16:creationId xmlns:a16="http://schemas.microsoft.com/office/drawing/2014/main" id="{0B77F9C8-4900-4945-A795-DFDC468455E4}"/>
              </a:ext>
            </a:extLst>
          </p:cNvPr>
          <p:cNvSpPr txBox="1"/>
          <p:nvPr/>
        </p:nvSpPr>
        <p:spPr>
          <a:xfrm>
            <a:off x="701609" y="555007"/>
            <a:ext cx="10398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966"/>
            <a:r>
              <a:rPr lang="en-US" altLang="zh-CN" sz="3200" b="1" dirty="0">
                <a:latin typeface="TencentSans W7" panose="020C04030202040F0204" pitchFamily="34" charset="-122"/>
                <a:ea typeface="TencentSans W7" panose="020C04030202040F0204" pitchFamily="34" charset="-122"/>
                <a:cs typeface="Microsoft YaHei Light" charset="-122"/>
                <a:sym typeface="+mn-lt"/>
              </a:rPr>
              <a:t>Tencent</a:t>
            </a:r>
            <a:r>
              <a:rPr lang="zh-CN" altLang="en-US" sz="3200" b="1" dirty="0">
                <a:latin typeface="TencentSans W7" panose="020C04030202040F0204" pitchFamily="34" charset="-122"/>
                <a:ea typeface="TencentSans W7" panose="020C04030202040F0204" pitchFamily="34" charset="-122"/>
                <a:cs typeface="Microsoft YaHei Light" charset="-122"/>
                <a:sym typeface="+mn-lt"/>
              </a:rPr>
              <a:t> </a:t>
            </a:r>
            <a:r>
              <a:rPr lang="en-US" altLang="zh-CN" sz="3200" b="1" dirty="0">
                <a:latin typeface="TencentSans W7" panose="020C04030202040F0204" pitchFamily="34" charset="-122"/>
                <a:ea typeface="TencentSans W7" panose="020C04030202040F0204" pitchFamily="34" charset="-122"/>
                <a:cs typeface="Microsoft YaHei Light" charset="-122"/>
                <a:sym typeface="+mn-lt"/>
              </a:rPr>
              <a:t>Cloud</a:t>
            </a:r>
            <a:r>
              <a:rPr lang="zh-CN" altLang="en-US" sz="3200" b="1" dirty="0">
                <a:latin typeface="TencentSans W7" panose="020C04030202040F0204" pitchFamily="34" charset="-122"/>
                <a:ea typeface="TencentSans W7" panose="020C04030202040F0204" pitchFamily="34" charset="-122"/>
                <a:cs typeface="Microsoft YaHei Light" charset="-122"/>
                <a:sym typeface="+mn-lt"/>
              </a:rPr>
              <a:t> </a:t>
            </a:r>
            <a:r>
              <a:rPr lang="en-US" altLang="zh-CN" sz="3200" b="1" dirty="0">
                <a:latin typeface="TencentSans W7" panose="020C04030202040F0204" pitchFamily="34" charset="-122"/>
                <a:ea typeface="TencentSans W7" panose="020C04030202040F0204" pitchFamily="34" charset="-122"/>
                <a:cs typeface="Microsoft YaHei Light" charset="-122"/>
                <a:sym typeface="+mn-lt"/>
              </a:rPr>
              <a:t>Enterprise Customers</a:t>
            </a:r>
            <a:r>
              <a:rPr lang="zh-CN" altLang="en-US" sz="3200" b="1" dirty="0">
                <a:latin typeface="TencentSans W7" panose="020C04030202040F0204" pitchFamily="34" charset="-122"/>
                <a:ea typeface="TencentSans W7" panose="020C04030202040F0204" pitchFamily="34" charset="-122"/>
                <a:cs typeface="Microsoft YaHei Light" charset="-122"/>
                <a:sym typeface="+mn-lt"/>
              </a:rPr>
              <a:t> </a:t>
            </a:r>
            <a:r>
              <a:rPr lang="en-US" altLang="zh-CN" sz="3200" b="1" dirty="0">
                <a:latin typeface="TencentSans W7" panose="020C04030202040F0204" pitchFamily="34" charset="-122"/>
                <a:ea typeface="TencentSans W7" panose="020C04030202040F0204" pitchFamily="34" charset="-122"/>
                <a:cs typeface="Microsoft YaHei Light" charset="-122"/>
                <a:sym typeface="+mn-lt"/>
              </a:rPr>
              <a:t>by</a:t>
            </a:r>
            <a:r>
              <a:rPr lang="zh-CN" altLang="en-US" sz="3200" b="1" dirty="0">
                <a:latin typeface="TencentSans W7" panose="020C04030202040F0204" pitchFamily="34" charset="-122"/>
                <a:ea typeface="TencentSans W7" panose="020C04030202040F0204" pitchFamily="34" charset="-122"/>
                <a:cs typeface="Microsoft YaHei Light" charset="-122"/>
                <a:sym typeface="+mn-lt"/>
              </a:rPr>
              <a:t> </a:t>
            </a:r>
            <a:r>
              <a:rPr lang="en-US" altLang="zh-CN" sz="3200" b="1" dirty="0">
                <a:latin typeface="TencentSans W7" panose="020C04030202040F0204" pitchFamily="34" charset="-122"/>
                <a:ea typeface="TencentSans W7" panose="020C04030202040F0204" pitchFamily="34" charset="-122"/>
                <a:cs typeface="Microsoft YaHei Light" charset="-122"/>
                <a:sym typeface="+mn-lt"/>
              </a:rPr>
              <a:t>Industries</a:t>
            </a:r>
          </a:p>
        </p:txBody>
      </p:sp>
      <p:sp>
        <p:nvSpPr>
          <p:cNvPr id="83" name="矩形 25">
            <a:extLst>
              <a:ext uri="{FF2B5EF4-FFF2-40B4-BE49-F238E27FC236}">
                <a16:creationId xmlns:a16="http://schemas.microsoft.com/office/drawing/2014/main" id="{05E0A25E-831C-8441-88B7-C3EF3E89E791}"/>
              </a:ext>
            </a:extLst>
          </p:cNvPr>
          <p:cNvSpPr/>
          <p:nvPr/>
        </p:nvSpPr>
        <p:spPr>
          <a:xfrm>
            <a:off x="0" y="555007"/>
            <a:ext cx="218661" cy="584775"/>
          </a:xfrm>
          <a:prstGeom prst="rect">
            <a:avLst/>
          </a:prstGeom>
          <a:solidFill>
            <a:srgbClr val="006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96" name="图片 537" descr="图片 537">
            <a:extLst>
              <a:ext uri="{FF2B5EF4-FFF2-40B4-BE49-F238E27FC236}">
                <a16:creationId xmlns:a16="http://schemas.microsoft.com/office/drawing/2014/main" id="{4EBF68C0-AF8C-AA45-B428-F183D5EA5BB0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 t="27102" b="20327"/>
          <a:stretch>
            <a:fillRect/>
          </a:stretch>
        </p:blipFill>
        <p:spPr>
          <a:xfrm>
            <a:off x="5265588" y="7252698"/>
            <a:ext cx="1720378" cy="663987"/>
          </a:xfrm>
          <a:prstGeom prst="rect">
            <a:avLst/>
          </a:prstGeom>
          <a:ln w="12700" cap="flat">
            <a:noFill/>
            <a:miter lim="400000"/>
            <a:headEnd/>
            <a:tailEnd/>
          </a:ln>
          <a:effectLst/>
        </p:spPr>
      </p:pic>
      <p:sp>
        <p:nvSpPr>
          <p:cNvPr id="134" name="圆形">
            <a:extLst>
              <a:ext uri="{FF2B5EF4-FFF2-40B4-BE49-F238E27FC236}">
                <a16:creationId xmlns:a16="http://schemas.microsoft.com/office/drawing/2014/main" id="{0D93C1BD-0D57-EF4D-A9D9-0902720AE2FD}"/>
              </a:ext>
            </a:extLst>
          </p:cNvPr>
          <p:cNvSpPr/>
          <p:nvPr/>
        </p:nvSpPr>
        <p:spPr>
          <a:xfrm>
            <a:off x="7512931" y="3562351"/>
            <a:ext cx="3175001" cy="3175001"/>
          </a:xfrm>
          <a:prstGeom prst="ellipse">
            <a:avLst/>
          </a:prstGeom>
          <a:solidFill>
            <a:srgbClr val="0060F0"/>
          </a:solidFill>
          <a:ln w="50800">
            <a:noFill/>
            <a:miter/>
          </a:ln>
        </p:spPr>
        <p:txBody>
          <a:bodyPr lIns="0" tIns="0" rIns="0" bIns="0" anchor="ctr"/>
          <a:lstStyle/>
          <a:p>
            <a:pPr marL="0" marR="0" lvl="0" indent="0" algn="ctr" defTabSz="914376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>
                <a:solidFill>
                  <a:srgbClr val="F0F0F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FZLanTingHei-R-GBK" panose="02000000000000000000" pitchFamily="2" charset="-122"/>
              <a:ea typeface="FZLanTingHei-R-GBK" panose="02000000000000000000" pitchFamily="2" charset="-122"/>
              <a:cs typeface="Helvetica"/>
              <a:sym typeface="Helvetica"/>
            </a:endParaRPr>
          </a:p>
        </p:txBody>
      </p:sp>
      <p:sp>
        <p:nvSpPr>
          <p:cNvPr id="135" name="圆形">
            <a:extLst>
              <a:ext uri="{FF2B5EF4-FFF2-40B4-BE49-F238E27FC236}">
                <a16:creationId xmlns:a16="http://schemas.microsoft.com/office/drawing/2014/main" id="{87478FF5-62C3-504C-BF2B-3FC605BDE431}"/>
              </a:ext>
            </a:extLst>
          </p:cNvPr>
          <p:cNvSpPr/>
          <p:nvPr/>
        </p:nvSpPr>
        <p:spPr>
          <a:xfrm>
            <a:off x="7013725" y="5069719"/>
            <a:ext cx="952501" cy="952501"/>
          </a:xfrm>
          <a:prstGeom prst="ellipse">
            <a:avLst/>
          </a:prstGeom>
          <a:solidFill>
            <a:srgbClr val="03905C"/>
          </a:solidFill>
          <a:ln w="25400">
            <a:solidFill>
              <a:srgbClr val="FFFFFF"/>
            </a:solidFill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914376" eaLnBrk="1" fontAlgn="auto" latinLnBrk="0" hangingPunc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>
                <a:solidFill>
                  <a:srgbClr val="F0F0F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FZLanTingHei-R-GBK" panose="02000000000000000000" pitchFamily="2" charset="-122"/>
              <a:ea typeface="FZLanTingHei-R-GBK" panose="02000000000000000000" pitchFamily="2" charset="-122"/>
              <a:cs typeface="Helvetica"/>
              <a:sym typeface="Helvetica"/>
            </a:endParaRPr>
          </a:p>
        </p:txBody>
      </p:sp>
      <p:sp>
        <p:nvSpPr>
          <p:cNvPr id="136" name="圆形">
            <a:extLst>
              <a:ext uri="{FF2B5EF4-FFF2-40B4-BE49-F238E27FC236}">
                <a16:creationId xmlns:a16="http://schemas.microsoft.com/office/drawing/2014/main" id="{DDDDD37A-CB2C-8449-B3BC-41D725D076C7}"/>
              </a:ext>
            </a:extLst>
          </p:cNvPr>
          <p:cNvSpPr/>
          <p:nvPr/>
        </p:nvSpPr>
        <p:spPr>
          <a:xfrm>
            <a:off x="7586741" y="3416891"/>
            <a:ext cx="952501" cy="952501"/>
          </a:xfrm>
          <a:prstGeom prst="ellipse">
            <a:avLst/>
          </a:prstGeom>
          <a:solidFill>
            <a:srgbClr val="A736FF"/>
          </a:solidFill>
          <a:ln w="25400">
            <a:solidFill>
              <a:srgbClr val="FFFFFF"/>
            </a:solidFill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914376" eaLnBrk="1" fontAlgn="auto" latinLnBrk="0" hangingPunc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>
                <a:solidFill>
                  <a:srgbClr val="FFFFFF"/>
                </a:solidFill>
                <a:latin typeface="PingFang SC Regular"/>
                <a:ea typeface="PingFang SC Regular"/>
                <a:cs typeface="PingFang SC Regular"/>
                <a:sym typeface="PingFang SC Regular"/>
              </a:defRPr>
            </a:pP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ZLanTingHei-R-GBK" panose="02000000000000000000" pitchFamily="2" charset="-122"/>
              <a:ea typeface="Microsoft YaHei" panose="020B0503020204020204" pitchFamily="34" charset="-122"/>
              <a:cs typeface="PingFang SC Regular"/>
              <a:sym typeface="PingFang SC Regular"/>
            </a:endParaRPr>
          </a:p>
        </p:txBody>
      </p:sp>
      <p:sp>
        <p:nvSpPr>
          <p:cNvPr id="137" name="圆形">
            <a:extLst>
              <a:ext uri="{FF2B5EF4-FFF2-40B4-BE49-F238E27FC236}">
                <a16:creationId xmlns:a16="http://schemas.microsoft.com/office/drawing/2014/main" id="{530C2042-DFF9-6749-B5A1-8A7AD48A9E8A}"/>
              </a:ext>
            </a:extLst>
          </p:cNvPr>
          <p:cNvSpPr/>
          <p:nvPr/>
        </p:nvSpPr>
        <p:spPr>
          <a:xfrm>
            <a:off x="9607507" y="3416891"/>
            <a:ext cx="952501" cy="952501"/>
          </a:xfrm>
          <a:prstGeom prst="ellipse">
            <a:avLst/>
          </a:prstGeom>
          <a:solidFill>
            <a:srgbClr val="009FD1"/>
          </a:solidFill>
          <a:ln w="25400">
            <a:solidFill>
              <a:srgbClr val="FFFFFF"/>
            </a:solidFill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914376" eaLnBrk="1" fontAlgn="auto" latinLnBrk="0" hangingPunc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>
                <a:solidFill>
                  <a:srgbClr val="F0F0F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FZLanTingHei-R-GBK" panose="02000000000000000000" pitchFamily="2" charset="-122"/>
              <a:ea typeface="FZLanTingHei-R-GBK" panose="02000000000000000000" pitchFamily="2" charset="-122"/>
              <a:cs typeface="Helvetica"/>
              <a:sym typeface="Helvetica"/>
            </a:endParaRPr>
          </a:p>
        </p:txBody>
      </p:sp>
      <p:sp>
        <p:nvSpPr>
          <p:cNvPr id="138" name="圆形">
            <a:extLst>
              <a:ext uri="{FF2B5EF4-FFF2-40B4-BE49-F238E27FC236}">
                <a16:creationId xmlns:a16="http://schemas.microsoft.com/office/drawing/2014/main" id="{6319D057-59F6-B44E-9526-F8F8AD6CEB92}"/>
              </a:ext>
            </a:extLst>
          </p:cNvPr>
          <p:cNvSpPr/>
          <p:nvPr/>
        </p:nvSpPr>
        <p:spPr>
          <a:xfrm>
            <a:off x="10143969" y="5069719"/>
            <a:ext cx="952501" cy="952501"/>
          </a:xfrm>
          <a:prstGeom prst="ellipse">
            <a:avLst/>
          </a:prstGeom>
          <a:solidFill>
            <a:srgbClr val="A736FF"/>
          </a:solidFill>
          <a:ln w="25400">
            <a:solidFill>
              <a:srgbClr val="FFFFFF"/>
            </a:solidFill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914376" eaLnBrk="1" fontAlgn="auto" latinLnBrk="0" hangingPunc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ZLanTingHei-R-GBK" panose="02000000000000000000" pitchFamily="2" charset="-122"/>
              <a:ea typeface="FZLanTingHei-R-GBK" panose="02000000000000000000" pitchFamily="2" charset="-122"/>
              <a:cs typeface="Helvetica"/>
              <a:sym typeface="Helvetica"/>
            </a:endParaRPr>
          </a:p>
        </p:txBody>
      </p:sp>
      <p:sp>
        <p:nvSpPr>
          <p:cNvPr id="148" name="圆形">
            <a:extLst>
              <a:ext uri="{FF2B5EF4-FFF2-40B4-BE49-F238E27FC236}">
                <a16:creationId xmlns:a16="http://schemas.microsoft.com/office/drawing/2014/main" id="{1BF023D9-399C-3D45-9D52-4636184B1D63}"/>
              </a:ext>
            </a:extLst>
          </p:cNvPr>
          <p:cNvSpPr/>
          <p:nvPr/>
        </p:nvSpPr>
        <p:spPr>
          <a:xfrm>
            <a:off x="8653363" y="6300197"/>
            <a:ext cx="952501" cy="952501"/>
          </a:xfrm>
          <a:prstGeom prst="ellipse">
            <a:avLst/>
          </a:prstGeom>
          <a:solidFill>
            <a:srgbClr val="EB8707"/>
          </a:solidFill>
          <a:ln w="25400">
            <a:solidFill>
              <a:srgbClr val="FFFFFF"/>
            </a:solidFill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914376" eaLnBrk="1" fontAlgn="auto" latinLnBrk="0" hangingPunc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>
                <a:solidFill>
                  <a:srgbClr val="F0F0F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FZLanTingHei-R-GBK" panose="02000000000000000000" pitchFamily="2" charset="-122"/>
              <a:ea typeface="FZLanTingHei-R-GBK" panose="02000000000000000000" pitchFamily="2" charset="-122"/>
              <a:cs typeface="Helvetica"/>
              <a:sym typeface="Helvetica"/>
            </a:endParaRPr>
          </a:p>
        </p:txBody>
      </p:sp>
      <p:sp>
        <p:nvSpPr>
          <p:cNvPr id="150" name="内容文本">
            <a:extLst>
              <a:ext uri="{FF2B5EF4-FFF2-40B4-BE49-F238E27FC236}">
                <a16:creationId xmlns:a16="http://schemas.microsoft.com/office/drawing/2014/main" id="{EEE2B44D-8CCE-E44C-8334-AF8B3EC46F6B}"/>
              </a:ext>
            </a:extLst>
          </p:cNvPr>
          <p:cNvSpPr txBox="1"/>
          <p:nvPr/>
        </p:nvSpPr>
        <p:spPr>
          <a:xfrm>
            <a:off x="8034442" y="4947233"/>
            <a:ext cx="2131994" cy="405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4000" b="0">
                <a:latin typeface="PingFang SC Medium"/>
                <a:ea typeface="PingFang SC Medium"/>
                <a:cs typeface="PingFang SC Medium"/>
                <a:sym typeface="PingFang SC Medium"/>
              </a:defRPr>
            </a:lvl1pPr>
          </a:lstStyle>
          <a:p>
            <a:pPr algn="ctr" defTabSz="412750" hangingPunct="0"/>
            <a:r>
              <a:rPr lang="en-US" altLang="zh-CN" sz="2300" b="1" kern="0" dirty="0">
                <a:solidFill>
                  <a:srgbClr val="FFFFFF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rPr>
              <a:t>TCE</a:t>
            </a:r>
            <a:r>
              <a:rPr lang="zh-CN" altLang="en-US" sz="2300" b="1" kern="0" dirty="0">
                <a:solidFill>
                  <a:srgbClr val="FFFFFF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rPr>
              <a:t> </a:t>
            </a:r>
            <a:r>
              <a:rPr lang="en-US" altLang="zh-CN" sz="2300" b="1" kern="0" dirty="0">
                <a:solidFill>
                  <a:srgbClr val="FFFFFF"/>
                </a:solidFill>
                <a:latin typeface="TencentSans W7" panose="020C04030202040F0204" pitchFamily="34" charset="-122"/>
                <a:ea typeface="TencentSans W7" panose="020C04030202040F0204" pitchFamily="34" charset="-122"/>
              </a:rPr>
              <a:t>Customers</a:t>
            </a:r>
          </a:p>
        </p:txBody>
      </p:sp>
      <p:sp>
        <p:nvSpPr>
          <p:cNvPr id="152" name="标题文本一">
            <a:extLst>
              <a:ext uri="{FF2B5EF4-FFF2-40B4-BE49-F238E27FC236}">
                <a16:creationId xmlns:a16="http://schemas.microsoft.com/office/drawing/2014/main" id="{ACB448A7-2433-F947-80FD-56D78CF9C38C}"/>
              </a:ext>
            </a:extLst>
          </p:cNvPr>
          <p:cNvSpPr txBox="1"/>
          <p:nvPr/>
        </p:nvSpPr>
        <p:spPr>
          <a:xfrm>
            <a:off x="6542920" y="2669051"/>
            <a:ext cx="1582512" cy="697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lvl="1" algn="r" defTabSz="228612" hangingPunct="0">
              <a:lnSpc>
                <a:spcPct val="150000"/>
              </a:lnSpc>
              <a:defRPr b="0">
                <a:solidFill>
                  <a:srgbClr val="0060F0">
                    <a:hueOff val="848127"/>
                    <a:lumOff val="-2947"/>
                  </a:srgbClr>
                </a:solidFill>
                <a:latin typeface="+mn-lt"/>
                <a:ea typeface="+mn-ea"/>
                <a:cs typeface="+mn-cs"/>
                <a:sym typeface="腾讯体 W7"/>
              </a:defRPr>
            </a:pPr>
            <a:r>
              <a:rPr lang="en-US" altLang="zh-CN" sz="1600" kern="0" dirty="0">
                <a:solidFill>
                  <a:srgbClr val="A736FF"/>
                </a:solidFill>
                <a:latin typeface="腾讯体 W7"/>
                <a:ea typeface="腾讯体 W7"/>
                <a:sym typeface="腾讯体 W7"/>
              </a:rPr>
              <a:t>Education</a:t>
            </a:r>
            <a:r>
              <a:rPr lang="zh-CN" altLang="en-US" sz="1600" kern="0" dirty="0">
                <a:solidFill>
                  <a:srgbClr val="A736FF"/>
                </a:solidFill>
                <a:latin typeface="腾讯体 W7"/>
                <a:ea typeface="腾讯体 W7"/>
                <a:sym typeface="腾讯体 W7"/>
              </a:rPr>
              <a:t> </a:t>
            </a:r>
            <a:r>
              <a:rPr lang="en-US" altLang="zh-CN" sz="1600" kern="0" dirty="0">
                <a:solidFill>
                  <a:srgbClr val="A736FF"/>
                </a:solidFill>
                <a:latin typeface="腾讯体 W7"/>
                <a:ea typeface="腾讯体 W7"/>
                <a:sym typeface="腾讯体 W7"/>
              </a:rPr>
              <a:t>&amp;</a:t>
            </a:r>
          </a:p>
          <a:p>
            <a:pPr marL="0" lvl="1" algn="r" defTabSz="228612" hangingPunct="0">
              <a:lnSpc>
                <a:spcPct val="150000"/>
              </a:lnSpc>
              <a:defRPr b="0">
                <a:solidFill>
                  <a:srgbClr val="0060F0">
                    <a:hueOff val="848127"/>
                    <a:lumOff val="-2947"/>
                  </a:srgbClr>
                </a:solidFill>
                <a:latin typeface="+mn-lt"/>
                <a:ea typeface="+mn-ea"/>
                <a:cs typeface="+mn-cs"/>
                <a:sym typeface="腾讯体 W7"/>
              </a:defRPr>
            </a:pPr>
            <a:r>
              <a:rPr lang="en-US" sz="1600" kern="0" dirty="0">
                <a:solidFill>
                  <a:srgbClr val="A736FF"/>
                </a:solidFill>
                <a:latin typeface="腾讯体 W7"/>
                <a:ea typeface="腾讯体 W7"/>
                <a:sym typeface="腾讯体 W7"/>
              </a:rPr>
              <a:t>Government</a:t>
            </a:r>
            <a:endParaRPr sz="1600" kern="0" dirty="0">
              <a:solidFill>
                <a:srgbClr val="A736FF"/>
              </a:solidFill>
              <a:latin typeface="腾讯体 W7"/>
              <a:ea typeface="腾讯体 W7"/>
              <a:sym typeface="腾讯体 W7"/>
            </a:endParaRPr>
          </a:p>
        </p:txBody>
      </p:sp>
      <p:sp>
        <p:nvSpPr>
          <p:cNvPr id="155" name="标题文本一">
            <a:extLst>
              <a:ext uri="{FF2B5EF4-FFF2-40B4-BE49-F238E27FC236}">
                <a16:creationId xmlns:a16="http://schemas.microsoft.com/office/drawing/2014/main" id="{DB3139EC-2BC8-7147-B216-F08FEA65755A}"/>
              </a:ext>
            </a:extLst>
          </p:cNvPr>
          <p:cNvSpPr txBox="1"/>
          <p:nvPr/>
        </p:nvSpPr>
        <p:spPr>
          <a:xfrm>
            <a:off x="10863481" y="3427369"/>
            <a:ext cx="1414412" cy="697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lvl="1" defTabSz="228612" hangingPunct="0">
              <a:lnSpc>
                <a:spcPct val="150000"/>
              </a:lnSpc>
              <a:defRPr b="0">
                <a:solidFill>
                  <a:srgbClr val="0060F0">
                    <a:hueOff val="848127"/>
                    <a:lumOff val="-2947"/>
                  </a:srgbClr>
                </a:solidFill>
                <a:latin typeface="+mn-lt"/>
                <a:ea typeface="+mn-ea"/>
                <a:cs typeface="+mn-cs"/>
                <a:sym typeface="腾讯体 W7"/>
              </a:defRPr>
            </a:pPr>
            <a:r>
              <a:rPr lang="en-CN" altLang="zh-CN" sz="1600" kern="0" dirty="0">
                <a:solidFill>
                  <a:srgbClr val="009FD1"/>
                </a:solidFill>
                <a:latin typeface="腾讯体 W7"/>
                <a:ea typeface="腾讯体 W7"/>
                <a:sym typeface="腾讯体 W7"/>
              </a:rPr>
              <a:t>Media</a:t>
            </a:r>
            <a:r>
              <a:rPr lang="zh-CN" altLang="en-US" sz="1600" kern="0" dirty="0">
                <a:solidFill>
                  <a:srgbClr val="009FD1"/>
                </a:solidFill>
                <a:latin typeface="腾讯体 W7"/>
                <a:ea typeface="腾讯体 W7"/>
                <a:sym typeface="腾讯体 W7"/>
              </a:rPr>
              <a:t> </a:t>
            </a:r>
            <a:r>
              <a:rPr lang="en-US" altLang="zh-CN" sz="1600" kern="0" dirty="0">
                <a:solidFill>
                  <a:srgbClr val="009FD1"/>
                </a:solidFill>
                <a:latin typeface="腾讯体 W7"/>
                <a:ea typeface="腾讯体 W7"/>
                <a:sym typeface="腾讯体 W7"/>
              </a:rPr>
              <a:t>&amp;</a:t>
            </a:r>
            <a:r>
              <a:rPr lang="zh-CN" altLang="en-US" sz="1600" kern="0" dirty="0">
                <a:solidFill>
                  <a:srgbClr val="009FD1"/>
                </a:solidFill>
                <a:latin typeface="腾讯体 W7"/>
                <a:ea typeface="腾讯体 W7"/>
                <a:sym typeface="腾讯体 W7"/>
              </a:rPr>
              <a:t> </a:t>
            </a:r>
            <a:r>
              <a:rPr lang="en-US" altLang="zh-CN" sz="1600" kern="0" dirty="0">
                <a:solidFill>
                  <a:srgbClr val="009FD1"/>
                </a:solidFill>
                <a:latin typeface="腾讯体 W7"/>
                <a:ea typeface="腾讯体 W7"/>
                <a:sym typeface="腾讯体 W7"/>
              </a:rPr>
              <a:t>Telecom</a:t>
            </a:r>
            <a:endParaRPr sz="1600" kern="0" dirty="0">
              <a:solidFill>
                <a:srgbClr val="009FD1"/>
              </a:solidFill>
              <a:latin typeface="腾讯体 W7"/>
              <a:ea typeface="腾讯体 W7"/>
              <a:sym typeface="腾讯体 W7"/>
            </a:endParaRPr>
          </a:p>
        </p:txBody>
      </p:sp>
      <p:sp>
        <p:nvSpPr>
          <p:cNvPr id="158" name="标题文本一">
            <a:extLst>
              <a:ext uri="{FF2B5EF4-FFF2-40B4-BE49-F238E27FC236}">
                <a16:creationId xmlns:a16="http://schemas.microsoft.com/office/drawing/2014/main" id="{716B4085-0778-E14B-8D3A-D87A822C8CA0}"/>
              </a:ext>
            </a:extLst>
          </p:cNvPr>
          <p:cNvSpPr txBox="1"/>
          <p:nvPr/>
        </p:nvSpPr>
        <p:spPr>
          <a:xfrm>
            <a:off x="11388771" y="5187581"/>
            <a:ext cx="1414412" cy="697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lvl="1" defTabSz="228612" hangingPunct="0">
              <a:lnSpc>
                <a:spcPct val="150000"/>
              </a:lnSpc>
              <a:defRPr b="0">
                <a:solidFill>
                  <a:srgbClr val="0060F0">
                    <a:hueOff val="848127"/>
                    <a:lumOff val="-2947"/>
                  </a:srgbClr>
                </a:solidFill>
                <a:latin typeface="+mn-lt"/>
                <a:ea typeface="+mn-ea"/>
                <a:cs typeface="+mn-cs"/>
                <a:sym typeface="腾讯体 W7"/>
              </a:defRPr>
            </a:pPr>
            <a:r>
              <a:rPr lang="en-US" altLang="zh-CN" sz="1600" kern="0" dirty="0">
                <a:solidFill>
                  <a:srgbClr val="A736FF"/>
                </a:solidFill>
                <a:latin typeface="腾讯体 W7"/>
                <a:ea typeface="腾讯体 W7"/>
                <a:sym typeface="腾讯体 W7"/>
              </a:rPr>
              <a:t>Retail &amp; Estate</a:t>
            </a:r>
            <a:endParaRPr sz="1600" kern="0" dirty="0">
              <a:solidFill>
                <a:srgbClr val="A736FF"/>
              </a:solidFill>
              <a:latin typeface="腾讯体 W7"/>
              <a:ea typeface="腾讯体 W7"/>
              <a:sym typeface="腾讯体 W7"/>
            </a:endParaRPr>
          </a:p>
        </p:txBody>
      </p:sp>
      <p:sp>
        <p:nvSpPr>
          <p:cNvPr id="162" name="标题文本一">
            <a:extLst>
              <a:ext uri="{FF2B5EF4-FFF2-40B4-BE49-F238E27FC236}">
                <a16:creationId xmlns:a16="http://schemas.microsoft.com/office/drawing/2014/main" id="{75CA3FCF-3D13-BC42-B7A5-E0590FD7699A}"/>
              </a:ext>
            </a:extLst>
          </p:cNvPr>
          <p:cNvSpPr txBox="1"/>
          <p:nvPr/>
        </p:nvSpPr>
        <p:spPr>
          <a:xfrm>
            <a:off x="5350824" y="5187581"/>
            <a:ext cx="1405674" cy="697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lvl="1" algn="r" defTabSz="228612" hangingPunct="0">
              <a:lnSpc>
                <a:spcPct val="150000"/>
              </a:lnSpc>
              <a:defRPr b="0">
                <a:solidFill>
                  <a:srgbClr val="0060F0">
                    <a:hueOff val="848127"/>
                    <a:lumOff val="-2947"/>
                  </a:srgbClr>
                </a:solidFill>
                <a:latin typeface="+mn-lt"/>
                <a:ea typeface="+mn-ea"/>
                <a:cs typeface="+mn-cs"/>
                <a:sym typeface="腾讯体 W7"/>
              </a:defRPr>
            </a:pPr>
            <a:r>
              <a:rPr lang="en-CN" sz="1600" kern="0" dirty="0">
                <a:solidFill>
                  <a:srgbClr val="03905C"/>
                </a:solidFill>
                <a:latin typeface="腾讯体 W7"/>
                <a:ea typeface="腾讯体 W7"/>
                <a:sym typeface="腾讯体 W7"/>
              </a:rPr>
              <a:t>Financial</a:t>
            </a:r>
            <a:r>
              <a:rPr lang="zh-CN" altLang="en-US" sz="1600" kern="0" dirty="0">
                <a:solidFill>
                  <a:srgbClr val="03905C"/>
                </a:solidFill>
                <a:latin typeface="腾讯体 W7"/>
                <a:ea typeface="腾讯体 W7"/>
                <a:sym typeface="腾讯体 W7"/>
              </a:rPr>
              <a:t> </a:t>
            </a:r>
            <a:r>
              <a:rPr lang="en-US" altLang="zh-CN" sz="1600" kern="0" dirty="0">
                <a:solidFill>
                  <a:srgbClr val="03905C"/>
                </a:solidFill>
                <a:latin typeface="腾讯体 W7"/>
                <a:ea typeface="腾讯体 W7"/>
                <a:sym typeface="腾讯体 W7"/>
              </a:rPr>
              <a:t>Services</a:t>
            </a:r>
            <a:endParaRPr sz="1600" kern="0" dirty="0">
              <a:solidFill>
                <a:srgbClr val="03905C"/>
              </a:solidFill>
              <a:latin typeface="腾讯体 W7"/>
              <a:ea typeface="腾讯体 W7"/>
              <a:sym typeface="腾讯体 W7"/>
            </a:endParaRPr>
          </a:p>
        </p:txBody>
      </p:sp>
      <p:sp>
        <p:nvSpPr>
          <p:cNvPr id="169" name="标题文本一">
            <a:extLst>
              <a:ext uri="{FF2B5EF4-FFF2-40B4-BE49-F238E27FC236}">
                <a16:creationId xmlns:a16="http://schemas.microsoft.com/office/drawing/2014/main" id="{84B3C3A1-1FA0-974F-9E2A-2DF0C0F10694}"/>
              </a:ext>
            </a:extLst>
          </p:cNvPr>
          <p:cNvSpPr txBox="1"/>
          <p:nvPr/>
        </p:nvSpPr>
        <p:spPr>
          <a:xfrm>
            <a:off x="8486577" y="7359016"/>
            <a:ext cx="1817752" cy="697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lvl="1" defTabSz="228612" hangingPunct="0">
              <a:lnSpc>
                <a:spcPct val="150000"/>
              </a:lnSpc>
              <a:defRPr b="0">
                <a:solidFill>
                  <a:srgbClr val="0060F0">
                    <a:hueOff val="848127"/>
                    <a:lumOff val="-2947"/>
                  </a:srgbClr>
                </a:solidFill>
                <a:latin typeface="+mn-lt"/>
                <a:ea typeface="+mn-ea"/>
                <a:cs typeface="+mn-cs"/>
                <a:sym typeface="腾讯体 W7"/>
              </a:defRPr>
            </a:pPr>
            <a:r>
              <a:rPr lang="en-US" altLang="zh-CN" sz="1600" kern="0" dirty="0">
                <a:solidFill>
                  <a:srgbClr val="EB8707"/>
                </a:solidFill>
                <a:latin typeface="腾讯体 W7"/>
                <a:ea typeface="腾讯体 W7"/>
                <a:sym typeface="腾讯体 W7"/>
              </a:rPr>
              <a:t>Automotive &amp; Manufacturing</a:t>
            </a:r>
            <a:endParaRPr sz="1600" kern="0" dirty="0">
              <a:solidFill>
                <a:srgbClr val="EB8707"/>
              </a:solidFill>
              <a:latin typeface="腾讯体 W7"/>
              <a:ea typeface="腾讯体 W7"/>
              <a:sym typeface="腾讯体 W7"/>
            </a:endParaRP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2211A2A2-18A4-A649-A007-76A429AE5F4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7274211" y="5306741"/>
            <a:ext cx="447713" cy="447713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0755F34A-0E16-DD4A-A8ED-5A9238EEA43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9863185" y="3689104"/>
            <a:ext cx="441144" cy="441144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646C3132-13DE-5548-9F86-654A6B67FF2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7835115" y="3687389"/>
            <a:ext cx="455751" cy="455751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593A4BD2-CDFF-4C49-9F36-BAC8BBE46AC7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8922513" y="6575355"/>
            <a:ext cx="442974" cy="442974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B0BED183-356C-5445-8C67-3FE4386A000A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0394828" y="5309952"/>
            <a:ext cx="468653" cy="468653"/>
          </a:xfrm>
          <a:prstGeom prst="rect">
            <a:avLst/>
          </a:prstGeom>
        </p:spPr>
      </p:pic>
      <p:pic>
        <p:nvPicPr>
          <p:cNvPr id="5122" name="Picture 2" descr="香港科技大学- 越秀集团百万奖金创业大赛总决赛2019">
            <a:extLst>
              <a:ext uri="{FF2B5EF4-FFF2-40B4-BE49-F238E27FC236}">
                <a16:creationId xmlns:a16="http://schemas.microsoft.com/office/drawing/2014/main" id="{CD9FE001-A3B0-554B-99B1-2BA1E0E91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683" y="4340842"/>
            <a:ext cx="2991872" cy="781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深圳市锐明技术股份有限公司_GB-miot · 北斗+生态平台">
            <a:extLst>
              <a:ext uri="{FF2B5EF4-FFF2-40B4-BE49-F238E27FC236}">
                <a16:creationId xmlns:a16="http://schemas.microsoft.com/office/drawing/2014/main" id="{0E381AE0-4A5D-5843-A14C-DF68010E6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1262" y="8446915"/>
            <a:ext cx="4795132" cy="636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企业文化- 关于我行- 贵州银行">
            <a:extLst>
              <a:ext uri="{FF2B5EF4-FFF2-40B4-BE49-F238E27FC236}">
                <a16:creationId xmlns:a16="http://schemas.microsoft.com/office/drawing/2014/main" id="{42A21370-DFE9-1142-9AD4-CE2AE7AB4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379" y="1497941"/>
            <a:ext cx="2344859" cy="61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54199EFE-F8A7-B04B-8981-AD5AA1B357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4" t="27360" r="25216" b="42758"/>
          <a:stretch/>
        </p:blipFill>
        <p:spPr bwMode="auto">
          <a:xfrm>
            <a:off x="8188371" y="2257158"/>
            <a:ext cx="1432592" cy="838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中国有赞(08083)：微信电商生态下腾飞的SaaS服务商|电商|去中心化|有赞|互联网科技-智通财经网">
            <a:extLst>
              <a:ext uri="{FF2B5EF4-FFF2-40B4-BE49-F238E27FC236}">
                <a16:creationId xmlns:a16="http://schemas.microsoft.com/office/drawing/2014/main" id="{CC2178ED-9FE5-1342-83E4-7FEB7D636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6176" y="6567356"/>
            <a:ext cx="1850814" cy="950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348211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>
            <a:extLst>
              <a:ext uri="{FF2B5EF4-FFF2-40B4-BE49-F238E27FC236}">
                <a16:creationId xmlns:a16="http://schemas.microsoft.com/office/drawing/2014/main" id="{D1B52C29-B5F8-C949-8FA6-D41EE526E384}"/>
              </a:ext>
            </a:extLst>
          </p:cNvPr>
          <p:cNvSpPr txBox="1"/>
          <p:nvPr/>
        </p:nvSpPr>
        <p:spPr>
          <a:xfrm>
            <a:off x="701609" y="555007"/>
            <a:ext cx="93965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966"/>
            <a:r>
              <a:rPr lang="en-US" altLang="zh-CN" sz="3200" b="1" dirty="0">
                <a:latin typeface="TencentSans W7" panose="020C04030202040F0204" pitchFamily="34" charset="-122"/>
                <a:ea typeface="TencentSans W7" panose="020C04030202040F0204" pitchFamily="34" charset="-122"/>
                <a:cs typeface="Microsoft YaHei Light" charset="-122"/>
                <a:sym typeface="+mn-lt"/>
              </a:rPr>
              <a:t>Tencent Cloud Enterprise Use Cases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0BD7F392-9128-964A-82AD-0E4A0274A11B}"/>
              </a:ext>
            </a:extLst>
          </p:cNvPr>
          <p:cNvSpPr/>
          <p:nvPr/>
        </p:nvSpPr>
        <p:spPr>
          <a:xfrm>
            <a:off x="0" y="555007"/>
            <a:ext cx="218661" cy="584775"/>
          </a:xfrm>
          <a:prstGeom prst="rect">
            <a:avLst/>
          </a:prstGeom>
          <a:solidFill>
            <a:srgbClr val="006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5" name="标题文本一">
            <a:extLst>
              <a:ext uri="{FF2B5EF4-FFF2-40B4-BE49-F238E27FC236}">
                <a16:creationId xmlns:a16="http://schemas.microsoft.com/office/drawing/2014/main" id="{1E1F3729-250A-F647-B35C-D5FDDF34ECFB}"/>
              </a:ext>
            </a:extLst>
          </p:cNvPr>
          <p:cNvSpPr txBox="1"/>
          <p:nvPr/>
        </p:nvSpPr>
        <p:spPr>
          <a:xfrm>
            <a:off x="2062370" y="5829120"/>
            <a:ext cx="3060133" cy="381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lvl="1" algn="ctr" defTabSz="228612" hangingPunct="0">
              <a:lnSpc>
                <a:spcPct val="110000"/>
              </a:lnSpc>
              <a:defRPr b="0">
                <a:solidFill>
                  <a:srgbClr val="0060F0">
                    <a:hueOff val="848127"/>
                    <a:lumOff val="-2947"/>
                  </a:srgbClr>
                </a:solidFill>
                <a:latin typeface="+mn-lt"/>
                <a:ea typeface="+mn-ea"/>
                <a:cs typeface="+mn-cs"/>
                <a:sym typeface="腾讯体 W7"/>
              </a:defRPr>
            </a:pPr>
            <a:r>
              <a:rPr lang="en-US" altLang="zh-CN" sz="2400" kern="0" dirty="0">
                <a:solidFill>
                  <a:srgbClr val="0060FF"/>
                </a:solidFill>
                <a:latin typeface="腾讯体 W7"/>
                <a:ea typeface="腾讯体 W7"/>
                <a:sym typeface="腾讯体 W7"/>
              </a:rPr>
              <a:t>Private/Hybrid Cloud</a:t>
            </a:r>
            <a:endParaRPr lang="en-US" sz="2400" kern="0" dirty="0">
              <a:solidFill>
                <a:srgbClr val="0060FF"/>
              </a:solidFill>
              <a:latin typeface="腾讯体 W7"/>
              <a:ea typeface="腾讯体 W7"/>
              <a:sym typeface="腾讯体 W7"/>
            </a:endParaRPr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90B5E71-10A5-4B43-ADD6-7AB419F0FE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500" r="29583" b="14750"/>
          <a:stretch/>
        </p:blipFill>
        <p:spPr>
          <a:xfrm>
            <a:off x="1184201" y="2160073"/>
            <a:ext cx="4752122" cy="3338888"/>
          </a:xfrm>
          <a:prstGeom prst="rect">
            <a:avLst/>
          </a:prstGeom>
        </p:spPr>
      </p:pic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782E3CB-4D0D-7F47-B1F0-21BF707FF1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959" r="29999" b="16886"/>
          <a:stretch/>
        </p:blipFill>
        <p:spPr>
          <a:xfrm>
            <a:off x="6742539" y="2160073"/>
            <a:ext cx="4752121" cy="3424587"/>
          </a:xfrm>
          <a:prstGeom prst="rect">
            <a:avLst/>
          </a:prstGeom>
        </p:spPr>
      </p:pic>
      <p:sp>
        <p:nvSpPr>
          <p:cNvPr id="50" name="标题文本一">
            <a:extLst>
              <a:ext uri="{FF2B5EF4-FFF2-40B4-BE49-F238E27FC236}">
                <a16:creationId xmlns:a16="http://schemas.microsoft.com/office/drawing/2014/main" id="{1C9CA905-43F5-3641-BB8C-A92D28F42EE1}"/>
              </a:ext>
            </a:extLst>
          </p:cNvPr>
          <p:cNvSpPr txBox="1"/>
          <p:nvPr/>
        </p:nvSpPr>
        <p:spPr>
          <a:xfrm>
            <a:off x="7436682" y="5829120"/>
            <a:ext cx="3440045" cy="381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lvl="1" algn="ctr" defTabSz="228612" hangingPunct="0">
              <a:lnSpc>
                <a:spcPct val="110000"/>
              </a:lnSpc>
              <a:defRPr b="0">
                <a:solidFill>
                  <a:srgbClr val="0060F0">
                    <a:hueOff val="848127"/>
                    <a:lumOff val="-2947"/>
                  </a:srgbClr>
                </a:solidFill>
                <a:latin typeface="+mn-lt"/>
                <a:ea typeface="+mn-ea"/>
                <a:cs typeface="+mn-cs"/>
                <a:sym typeface="腾讯体 W7"/>
              </a:defRPr>
            </a:pPr>
            <a:r>
              <a:rPr lang="en-US" altLang="zh-CN" sz="2400" kern="0" dirty="0">
                <a:solidFill>
                  <a:srgbClr val="0060FF"/>
                </a:solidFill>
                <a:latin typeface="腾讯体 W7"/>
                <a:ea typeface="腾讯体 W7"/>
                <a:sym typeface="腾讯体 W7"/>
              </a:rPr>
              <a:t>Industry-Specific Cloud</a:t>
            </a:r>
            <a:endParaRPr sz="2400" kern="0" dirty="0">
              <a:solidFill>
                <a:srgbClr val="0060FF"/>
              </a:solidFill>
              <a:latin typeface="腾讯体 W7"/>
              <a:ea typeface="腾讯体 W7"/>
              <a:sym typeface="腾讯体 W7"/>
            </a:endParaRPr>
          </a:p>
        </p:txBody>
      </p:sp>
      <p:pic>
        <p:nvPicPr>
          <p:cNvPr id="11" name="Picture 10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EA0757BA-F37F-484E-A520-54DDD3DBE6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557" t="13914" r="35787" b="17697"/>
          <a:stretch/>
        </p:blipFill>
        <p:spPr>
          <a:xfrm>
            <a:off x="12300878" y="2160072"/>
            <a:ext cx="4752121" cy="3424587"/>
          </a:xfrm>
          <a:prstGeom prst="rect">
            <a:avLst/>
          </a:prstGeom>
        </p:spPr>
      </p:pic>
      <p:sp>
        <p:nvSpPr>
          <p:cNvPr id="51" name="标题文本一">
            <a:extLst>
              <a:ext uri="{FF2B5EF4-FFF2-40B4-BE49-F238E27FC236}">
                <a16:creationId xmlns:a16="http://schemas.microsoft.com/office/drawing/2014/main" id="{494F0D0A-917C-D640-B4F1-A97A87F3D10F}"/>
              </a:ext>
            </a:extLst>
          </p:cNvPr>
          <p:cNvSpPr txBox="1"/>
          <p:nvPr/>
        </p:nvSpPr>
        <p:spPr>
          <a:xfrm>
            <a:off x="13730004" y="5829120"/>
            <a:ext cx="1970091" cy="381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lvl="1" algn="ctr" defTabSz="228612" hangingPunct="0">
              <a:lnSpc>
                <a:spcPct val="110000"/>
              </a:lnSpc>
              <a:defRPr b="0">
                <a:solidFill>
                  <a:srgbClr val="0060F0">
                    <a:hueOff val="848127"/>
                    <a:lumOff val="-2947"/>
                  </a:srgbClr>
                </a:solidFill>
                <a:latin typeface="+mn-lt"/>
                <a:ea typeface="+mn-ea"/>
                <a:cs typeface="+mn-cs"/>
                <a:sym typeface="腾讯体 W7"/>
              </a:defRPr>
            </a:pPr>
            <a:r>
              <a:rPr lang="en-US" sz="2400" kern="0" dirty="0">
                <a:solidFill>
                  <a:srgbClr val="0060FF"/>
                </a:solidFill>
                <a:latin typeface="腾讯体 W7"/>
                <a:ea typeface="腾讯体 W7"/>
                <a:sym typeface="腾讯体 W7"/>
              </a:rPr>
              <a:t>Hosted Cloud</a:t>
            </a:r>
            <a:endParaRPr sz="2400" kern="0" dirty="0">
              <a:solidFill>
                <a:srgbClr val="0060FF"/>
              </a:solidFill>
              <a:latin typeface="腾讯体 W7"/>
              <a:ea typeface="腾讯体 W7"/>
              <a:sym typeface="腾讯体 W7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770CB8-276E-6843-AD51-D5164EF619AC}"/>
              </a:ext>
            </a:extLst>
          </p:cNvPr>
          <p:cNvSpPr/>
          <p:nvPr/>
        </p:nvSpPr>
        <p:spPr>
          <a:xfrm>
            <a:off x="1184200" y="6431387"/>
            <a:ext cx="4752121" cy="14287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rgbClr val="11181F"/>
                </a:solidFill>
                <a:latin typeface="Source Sans Pro" panose="020B0503030403020204" pitchFamily="34" charset="0"/>
                <a:ea typeface="微软雅黑" panose="020B0503020204020204" charset="-122"/>
              </a:rPr>
              <a:t>Deployed on premises for government and enterprise customers. Provides enterprises with a consistent hybrid cloud experience.</a:t>
            </a:r>
            <a:endParaRPr lang="zh-CN" altLang="en-US" sz="2000" dirty="0">
              <a:solidFill>
                <a:srgbClr val="11181F"/>
              </a:solidFill>
              <a:latin typeface="Source Sans Pro" panose="020B0503030403020204" pitchFamily="34" charset="0"/>
              <a:ea typeface="微软雅黑" panose="020B0503020204020204" charset="-122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D5D57DE-C300-BC4E-B3D5-1CEE6963C123}"/>
              </a:ext>
            </a:extLst>
          </p:cNvPr>
          <p:cNvSpPr/>
          <p:nvPr/>
        </p:nvSpPr>
        <p:spPr>
          <a:xfrm>
            <a:off x="6780643" y="6454582"/>
            <a:ext cx="4752121" cy="14287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rgbClr val="11181F"/>
                </a:solidFill>
                <a:latin typeface="Source Sans Pro" panose="020B0503030403020204" pitchFamily="34" charset="0"/>
                <a:ea typeface="微软雅黑" panose="020B0503020204020204" charset="-122"/>
              </a:rPr>
              <a:t>Specialized cloud applications and services that address specific industry needs.</a:t>
            </a:r>
            <a:endParaRPr lang="zh-CN" altLang="en-US" sz="2000" dirty="0">
              <a:solidFill>
                <a:srgbClr val="11181F"/>
              </a:solidFill>
              <a:latin typeface="Source Sans Pro" panose="020B0503030403020204" pitchFamily="34" charset="0"/>
              <a:ea typeface="微软雅黑" panose="020B0503020204020204" charset="-122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FC4AACE-988A-EA46-A268-EDB0D2B1C0AE}"/>
              </a:ext>
            </a:extLst>
          </p:cNvPr>
          <p:cNvSpPr/>
          <p:nvPr/>
        </p:nvSpPr>
        <p:spPr>
          <a:xfrm>
            <a:off x="12300877" y="6418468"/>
            <a:ext cx="4752121" cy="967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rgbClr val="11181F"/>
                </a:solidFill>
                <a:latin typeface="Source Sans Pro" panose="020B0503030403020204" pitchFamily="34" charset="0"/>
                <a:ea typeface="微软雅黑" panose="020B0503020204020204" charset="-122"/>
              </a:rPr>
              <a:t>Deployed on Tencent Cloud’s datacenter for enterprise customers. </a:t>
            </a:r>
            <a:endParaRPr lang="zh-CN" altLang="en-US" sz="2000" dirty="0">
              <a:solidFill>
                <a:srgbClr val="11181F"/>
              </a:solidFill>
              <a:latin typeface="Source Sans Pro" panose="020B0503030403020204" pitchFamily="34" charset="0"/>
              <a:ea typeface="微软雅黑" panose="020B0503020204020204" charset="-122"/>
            </a:endParaRPr>
          </a:p>
        </p:txBody>
      </p:sp>
      <p:pic>
        <p:nvPicPr>
          <p:cNvPr id="54" name="图片 3">
            <a:extLst>
              <a:ext uri="{FF2B5EF4-FFF2-40B4-BE49-F238E27FC236}">
                <a16:creationId xmlns:a16="http://schemas.microsoft.com/office/drawing/2014/main" id="{48E594CA-D19E-4840-BFD0-4260744A4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189" y="7943383"/>
            <a:ext cx="1889062" cy="1073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图片 2">
            <a:extLst>
              <a:ext uri="{FF2B5EF4-FFF2-40B4-BE49-F238E27FC236}">
                <a16:creationId xmlns:a16="http://schemas.microsoft.com/office/drawing/2014/main" id="{FF352BAE-72E9-C242-AC46-D9563A4EF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0" t="11984" r="15659" b="15907"/>
          <a:stretch>
            <a:fillRect/>
          </a:stretch>
        </p:blipFill>
        <p:spPr bwMode="auto">
          <a:xfrm>
            <a:off x="9423218" y="8055186"/>
            <a:ext cx="1889062" cy="94557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CCCF1186-1CA5-6C4A-95AF-CBD41A24EA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2497" y="8164489"/>
            <a:ext cx="2658631" cy="726969"/>
          </a:xfrm>
          <a:prstGeom prst="rect">
            <a:avLst/>
          </a:prstGeom>
        </p:spPr>
      </p:pic>
      <p:pic>
        <p:nvPicPr>
          <p:cNvPr id="57" name="图片 4">
            <a:extLst>
              <a:ext uri="{FF2B5EF4-FFF2-40B4-BE49-F238E27FC236}">
                <a16:creationId xmlns:a16="http://schemas.microsoft.com/office/drawing/2014/main" id="{B11ECC01-D1A0-E847-9597-282768605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293" y="8164489"/>
            <a:ext cx="1985707" cy="684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26">
            <a:extLst>
              <a:ext uri="{FF2B5EF4-FFF2-40B4-BE49-F238E27FC236}">
                <a16:creationId xmlns:a16="http://schemas.microsoft.com/office/drawing/2014/main" id="{D31B88EE-F2E7-FD43-B917-D13A0A62C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9197" y="7593874"/>
            <a:ext cx="1672010" cy="1672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图片 537" descr="图片 537">
            <a:extLst>
              <a:ext uri="{FF2B5EF4-FFF2-40B4-BE49-F238E27FC236}">
                <a16:creationId xmlns:a16="http://schemas.microsoft.com/office/drawing/2014/main" id="{3AC06AEC-F04E-2C4F-8916-D5E948A324EB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27102" b="20327"/>
          <a:stretch>
            <a:fillRect/>
          </a:stretch>
        </p:blipFill>
        <p:spPr>
          <a:xfrm>
            <a:off x="14633726" y="8055186"/>
            <a:ext cx="1720378" cy="663987"/>
          </a:xfrm>
          <a:prstGeom prst="rect">
            <a:avLst/>
          </a:prstGeom>
          <a:ln w="12700" cap="flat">
            <a:noFill/>
            <a:miter lim="4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02462231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正方形"/>
          <p:cNvSpPr/>
          <p:nvPr/>
        </p:nvSpPr>
        <p:spPr>
          <a:xfrm>
            <a:off x="1673862" y="3176845"/>
            <a:ext cx="1790468" cy="1790467"/>
          </a:xfrm>
          <a:prstGeom prst="rect">
            <a:avLst/>
          </a:prstGeom>
          <a:solidFill>
            <a:srgbClr val="FFFFFF">
              <a:alpha val="9876"/>
            </a:srgbClr>
          </a:solidFill>
          <a:ln w="12700">
            <a:miter lim="400000"/>
          </a:ln>
        </p:spPr>
        <p:txBody>
          <a:bodyPr lIns="38095" tIns="38095" rIns="38095" bIns="38095" anchor="ctr"/>
          <a:lstStyle/>
          <a:p>
            <a:pPr marL="0" marR="0" lvl="0" indent="0" algn="ctr" defTabSz="61904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91" name="正方形"/>
          <p:cNvSpPr/>
          <p:nvPr/>
        </p:nvSpPr>
        <p:spPr>
          <a:xfrm>
            <a:off x="-11882" y="3657303"/>
            <a:ext cx="2981921" cy="2981921"/>
          </a:xfrm>
          <a:prstGeom prst="rect">
            <a:avLst/>
          </a:prstGeom>
          <a:solidFill>
            <a:schemeClr val="bg1">
              <a:alpha val="89983"/>
            </a:schemeClr>
          </a:solidFill>
          <a:ln w="12700">
            <a:miter lim="400000"/>
          </a:ln>
        </p:spPr>
        <p:txBody>
          <a:bodyPr lIns="38095" tIns="38095" rIns="38095" bIns="38095" anchor="ctr"/>
          <a:lstStyle/>
          <a:p>
            <a:pPr marL="0" marR="0" lvl="0" indent="0" algn="ctr" defTabSz="61904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92" name="章节标题文本，100磅，标题字数超过12，折行处理"/>
          <p:cNvSpPr txBox="1"/>
          <p:nvPr/>
        </p:nvSpPr>
        <p:spPr>
          <a:xfrm>
            <a:off x="3959720" y="3813872"/>
            <a:ext cx="11762880" cy="2308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t">
            <a:spAutoFit/>
          </a:bodyPr>
          <a:lstStyle>
            <a:lvl1pPr algn="l" defTabSz="457200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marL="0" marR="0" lvl="0" indent="0" algn="l" defTabSz="68570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49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腾讯体 W7"/>
                <a:ea typeface="腾讯体 W7"/>
                <a:sym typeface="腾讯体 W7"/>
              </a:rPr>
              <a:t>Tencent Cloud Enterprise Product Portfolio</a:t>
            </a:r>
            <a:endParaRPr kumimoji="0" sz="7499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腾讯体 W7"/>
              <a:ea typeface="腾讯体 W7"/>
              <a:sym typeface="腾讯体 W7"/>
            </a:endParaRPr>
          </a:p>
        </p:txBody>
      </p:sp>
      <p:sp>
        <p:nvSpPr>
          <p:cNvPr id="294" name="正方形"/>
          <p:cNvSpPr/>
          <p:nvPr/>
        </p:nvSpPr>
        <p:spPr>
          <a:xfrm>
            <a:off x="2674283" y="6300971"/>
            <a:ext cx="790139" cy="790139"/>
          </a:xfrm>
          <a:prstGeom prst="rect">
            <a:avLst/>
          </a:prstGeom>
          <a:solidFill>
            <a:srgbClr val="FFFFFF">
              <a:alpha val="49687"/>
            </a:srgbClr>
          </a:solidFill>
          <a:ln w="12700">
            <a:miter lim="400000"/>
          </a:ln>
        </p:spPr>
        <p:txBody>
          <a:bodyPr lIns="38095" tIns="38095" rIns="38095" bIns="38095" anchor="ctr"/>
          <a:lstStyle/>
          <a:p>
            <a:pPr marL="0" marR="0" lvl="0" indent="0" algn="ctr" defTabSz="61904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01">
            <a:extLst>
              <a:ext uri="{FF2B5EF4-FFF2-40B4-BE49-F238E27FC236}">
                <a16:creationId xmlns:a16="http://schemas.microsoft.com/office/drawing/2014/main" id="{F3BBC1C4-6443-5140-A915-EF7AF718F9AE}"/>
              </a:ext>
            </a:extLst>
          </p:cNvPr>
          <p:cNvSpPr txBox="1"/>
          <p:nvPr/>
        </p:nvSpPr>
        <p:spPr>
          <a:xfrm>
            <a:off x="212208" y="4336678"/>
            <a:ext cx="2748928" cy="1861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 algn="l" defTabSz="457200">
              <a:lnSpc>
                <a:spcPct val="80000"/>
              </a:lnSpc>
              <a:defRPr sz="20000" b="0">
                <a:solidFill>
                  <a:schemeClr val="accent1">
                    <a:hueOff val="848127"/>
                    <a:lumOff val="-2947"/>
                  </a:schemeClr>
                </a:solidFill>
                <a:latin typeface="+mn-lt"/>
                <a:ea typeface="+mn-ea"/>
                <a:cs typeface="+mn-cs"/>
                <a:sym typeface="腾讯体 W7"/>
              </a:defRPr>
            </a:lvl1pPr>
          </a:lstStyle>
          <a:p>
            <a:pPr marL="0" marR="0" lvl="0" indent="0" algn="l" defTabSz="685709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999" b="0" i="0" u="none" strike="noStrike" kern="0" cap="none" spc="0" normalizeH="0" baseline="0" noProof="0" dirty="0">
                <a:ln>
                  <a:noFill/>
                </a:ln>
                <a:solidFill>
                  <a:srgbClr val="0060FF"/>
                </a:solidFill>
                <a:effectLst/>
                <a:uLnTx/>
                <a:uFillTx/>
                <a:latin typeface="腾讯体 W7"/>
                <a:ea typeface="腾讯体 W7"/>
                <a:sym typeface="腾讯体 W7"/>
              </a:rPr>
              <a:t>02</a:t>
            </a:r>
            <a:endParaRPr kumimoji="0" sz="14999" b="0" i="0" u="none" strike="noStrike" kern="0" cap="none" spc="0" normalizeH="0" baseline="0" noProof="0" dirty="0">
              <a:ln>
                <a:noFill/>
              </a:ln>
              <a:solidFill>
                <a:srgbClr val="0060FF"/>
              </a:solidFill>
              <a:effectLst/>
              <a:uLnTx/>
              <a:uFillTx/>
              <a:latin typeface="腾讯体 W7"/>
              <a:ea typeface="腾讯体 W7"/>
              <a:sym typeface="腾讯体 W7"/>
            </a:endParaRPr>
          </a:p>
        </p:txBody>
      </p:sp>
    </p:spTree>
    <p:extLst>
      <p:ext uri="{BB962C8B-B14F-4D97-AF65-F5344CB8AC3E}">
        <p14:creationId xmlns:p14="http://schemas.microsoft.com/office/powerpoint/2010/main" val="632209972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2 图文版式">
  <a:themeElements>
    <a:clrScheme name="CSIG商务PPT配色">
      <a:dk1>
        <a:srgbClr val="000000"/>
      </a:dk1>
      <a:lt1>
        <a:srgbClr val="FFFFFF"/>
      </a:lt1>
      <a:dk2>
        <a:srgbClr val="0060FF"/>
      </a:dk2>
      <a:lt2>
        <a:srgbClr val="FFFFFF"/>
      </a:lt2>
      <a:accent1>
        <a:srgbClr val="0060F0"/>
      </a:accent1>
      <a:accent2>
        <a:srgbClr val="A736FF"/>
      </a:accent2>
      <a:accent3>
        <a:srgbClr val="03905C"/>
      </a:accent3>
      <a:accent4>
        <a:srgbClr val="EB8707"/>
      </a:accent4>
      <a:accent5>
        <a:srgbClr val="009FD1"/>
      </a:accent5>
      <a:accent6>
        <a:srgbClr val="647697"/>
      </a:accent6>
      <a:hlink>
        <a:srgbClr val="444444"/>
      </a:hlink>
      <a:folHlink>
        <a:srgbClr val="444444"/>
      </a:folHlink>
    </a:clrScheme>
    <a:fontScheme name="White">
      <a:majorFont>
        <a:latin typeface="腾讯体 W7"/>
        <a:ea typeface="腾讯体 W7"/>
        <a:cs typeface="腾讯体 W7"/>
      </a:majorFont>
      <a:minorFont>
        <a:latin typeface="腾讯体 W7"/>
        <a:ea typeface="腾讯体 W7"/>
        <a:cs typeface="腾讯体 W7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2700">
          <a:miter lim="400000"/>
        </a:ln>
      </a:spPr>
      <a:bodyPr lIns="50800" tIns="50800" rIns="50800" bIns="50800" anchor="ctr"/>
      <a:lstStyle>
        <a:defPPr algn="l">
          <a:defRPr sz="3200" b="0">
            <a:solidFill>
              <a:srgbClr val="FFFFFF"/>
            </a:solidFill>
            <a:latin typeface="Helvetica Neue Medium"/>
            <a:ea typeface="Helvetica Neue Medium"/>
            <a:cs typeface="Helvetica Neue Medium"/>
            <a:sym typeface="Helvetica Neue Medium"/>
          </a:defRPr>
        </a:defPPr>
      </a:lst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11907</TotalTime>
  <Words>1898</Words>
  <Application>Microsoft Office PowerPoint</Application>
  <PresentationFormat>自定义</PresentationFormat>
  <Paragraphs>438</Paragraphs>
  <Slides>32</Slides>
  <Notes>28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32</vt:i4>
      </vt:variant>
    </vt:vector>
  </HeadingPairs>
  <TitlesOfParts>
    <vt:vector size="52" baseType="lpstr">
      <vt:lpstr>FZLanTingHei-R-GBK</vt:lpstr>
      <vt:lpstr>Helvetica Neue Light</vt:lpstr>
      <vt:lpstr>Helvetica Neue Medium</vt:lpstr>
      <vt:lpstr>Montserrat Bold</vt:lpstr>
      <vt:lpstr>PingFang SC Regular</vt:lpstr>
      <vt:lpstr>TencentSans W3</vt:lpstr>
      <vt:lpstr>TencentSans W7</vt:lpstr>
      <vt:lpstr>Times Roman</vt:lpstr>
      <vt:lpstr>TTTGB Medium</vt:lpstr>
      <vt:lpstr>腾讯体 W7</vt:lpstr>
      <vt:lpstr>微软雅黑</vt:lpstr>
      <vt:lpstr>微软雅黑</vt:lpstr>
      <vt:lpstr>Arial</vt:lpstr>
      <vt:lpstr>Calibri</vt:lpstr>
      <vt:lpstr>Calibri Light</vt:lpstr>
      <vt:lpstr>Open Sans</vt:lpstr>
      <vt:lpstr>Source Sans Pro</vt:lpstr>
      <vt:lpstr>Wingdings</vt:lpstr>
      <vt:lpstr>Office Theme</vt:lpstr>
      <vt:lpstr>2 图文版式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杨 康</dc:creator>
  <cp:lastModifiedBy>v_cffcui(崔芳芳)</cp:lastModifiedBy>
  <cp:revision>1110</cp:revision>
  <cp:lastPrinted>2018-06-07T11:58:58Z</cp:lastPrinted>
  <dcterms:created xsi:type="dcterms:W3CDTF">2018-04-09T12:23:54Z</dcterms:created>
  <dcterms:modified xsi:type="dcterms:W3CDTF">2023-06-08T07:16:38Z</dcterms:modified>
</cp:coreProperties>
</file>